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6"/>
  </p:notesMasterIdLst>
  <p:handoutMasterIdLst>
    <p:handoutMasterId r:id="rId17"/>
  </p:handoutMasterIdLst>
  <p:sldIdLst>
    <p:sldId id="770" r:id="rId2"/>
    <p:sldId id="257" r:id="rId3"/>
    <p:sldId id="795" r:id="rId4"/>
    <p:sldId id="785" r:id="rId5"/>
    <p:sldId id="786" r:id="rId6"/>
    <p:sldId id="794" r:id="rId7"/>
    <p:sldId id="787" r:id="rId8"/>
    <p:sldId id="788" r:id="rId9"/>
    <p:sldId id="789" r:id="rId10"/>
    <p:sldId id="790" r:id="rId11"/>
    <p:sldId id="791" r:id="rId12"/>
    <p:sldId id="792" r:id="rId13"/>
    <p:sldId id="793" r:id="rId14"/>
    <p:sldId id="796"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schwitz, U. (BNotK)" initials="uk" lastIdx="17" clrIdx="0"/>
  <p:cmAuthor id="1" name="Grimm, S. (BNotK)" initials="gr"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7EF"/>
    <a:srgbClr val="1E3D62"/>
    <a:srgbClr val="C9D4E1"/>
    <a:srgbClr val="5B5F60"/>
    <a:srgbClr val="003A60"/>
    <a:srgbClr val="6181A7"/>
    <a:srgbClr val="97ACC5"/>
    <a:srgbClr val="ACBDD0"/>
    <a:srgbClr val="91A8C1"/>
    <a:srgbClr val="769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3D81CF-94F2-401A-BA57-92F5A7B2D0C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6374" autoAdjust="0"/>
  </p:normalViewPr>
  <p:slideViewPr>
    <p:cSldViewPr snapToObjects="1">
      <p:cViewPr varScale="1">
        <p:scale>
          <a:sx n="112" d="100"/>
          <a:sy n="112" d="100"/>
        </p:scale>
        <p:origin x="26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4"/>
    </p:cViewPr>
  </p:sorterViewPr>
  <p:notesViewPr>
    <p:cSldViewPr snapToObjects="1" showGuides="1">
      <p:cViewPr varScale="1">
        <p:scale>
          <a:sx n="124" d="100"/>
          <a:sy n="124" d="100"/>
        </p:scale>
        <p:origin x="-487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DEFC23-361A-4354-96EE-F9174ECC746E}" type="datetimeFigureOut">
              <a:rPr lang="de-DE" smtClean="0"/>
              <a:t>10.06.2024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51DE17-DD3F-4EFC-9A8B-21800E9EC2F6}" type="slidenum">
              <a:rPr lang="de-DE" smtClean="0"/>
              <a:t>‹Nr.›</a:t>
            </a:fld>
            <a:endParaRPr lang="de-DE"/>
          </a:p>
        </p:txBody>
      </p:sp>
    </p:spTree>
    <p:extLst>
      <p:ext uri="{BB962C8B-B14F-4D97-AF65-F5344CB8AC3E}">
        <p14:creationId xmlns:p14="http://schemas.microsoft.com/office/powerpoint/2010/main" val="661159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C95FD-E830-1C41-8FA5-CC003F261DCB}" type="datetimeFigureOut">
              <a:rPr lang="de-DE" smtClean="0"/>
              <a:t>10.06.2024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582F4-0D21-5341-8ED0-938FBBBE0946}" type="slidenum">
              <a:rPr lang="de-DE" smtClean="0"/>
              <a:t>‹Nr.›</a:t>
            </a:fld>
            <a:endParaRPr lang="de-DE"/>
          </a:p>
        </p:txBody>
      </p:sp>
    </p:spTree>
    <p:extLst>
      <p:ext uri="{BB962C8B-B14F-4D97-AF65-F5344CB8AC3E}">
        <p14:creationId xmlns:p14="http://schemas.microsoft.com/office/powerpoint/2010/main" val="1555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3E1D240-CEF3-4AE7-AD39-BAFC93B0F597}" type="slidenum">
              <a:rPr lang="en-GB" smtClean="0"/>
              <a:pPr/>
              <a:t>4</a:t>
            </a:fld>
            <a:endParaRPr lang="en-GB" dirty="0"/>
          </a:p>
        </p:txBody>
      </p:sp>
    </p:spTree>
    <p:extLst>
      <p:ext uri="{BB962C8B-B14F-4D97-AF65-F5344CB8AC3E}">
        <p14:creationId xmlns:p14="http://schemas.microsoft.com/office/powerpoint/2010/main" val="334417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3E1D240-CEF3-4AE7-AD39-BAFC93B0F597}" type="slidenum">
              <a:rPr lang="en-GB" smtClean="0"/>
              <a:pPr/>
              <a:t>13</a:t>
            </a:fld>
            <a:endParaRPr lang="en-GB" dirty="0"/>
          </a:p>
        </p:txBody>
      </p:sp>
    </p:spTree>
    <p:extLst>
      <p:ext uri="{BB962C8B-B14F-4D97-AF65-F5344CB8AC3E}">
        <p14:creationId xmlns:p14="http://schemas.microsoft.com/office/powerpoint/2010/main" val="413012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3E1D240-CEF3-4AE7-AD39-BAFC93B0F597}" type="slidenum">
              <a:rPr lang="en-GB" smtClean="0"/>
              <a:pPr/>
              <a:t>5</a:t>
            </a:fld>
            <a:endParaRPr lang="en-GB" dirty="0"/>
          </a:p>
        </p:txBody>
      </p:sp>
    </p:spTree>
    <p:extLst>
      <p:ext uri="{BB962C8B-B14F-4D97-AF65-F5344CB8AC3E}">
        <p14:creationId xmlns:p14="http://schemas.microsoft.com/office/powerpoint/2010/main" val="158189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3E1D240-CEF3-4AE7-AD39-BAFC93B0F597}" type="slidenum">
              <a:rPr lang="en-GB" smtClean="0"/>
              <a:pPr/>
              <a:t>6</a:t>
            </a:fld>
            <a:endParaRPr lang="en-GB" dirty="0"/>
          </a:p>
        </p:txBody>
      </p:sp>
    </p:spTree>
    <p:extLst>
      <p:ext uri="{BB962C8B-B14F-4D97-AF65-F5344CB8AC3E}">
        <p14:creationId xmlns:p14="http://schemas.microsoft.com/office/powerpoint/2010/main" val="206855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3E1D240-CEF3-4AE7-AD39-BAFC93B0F597}" type="slidenum">
              <a:rPr lang="en-GB" smtClean="0"/>
              <a:pPr/>
              <a:t>7</a:t>
            </a:fld>
            <a:endParaRPr lang="en-GB" dirty="0"/>
          </a:p>
        </p:txBody>
      </p:sp>
    </p:spTree>
    <p:extLst>
      <p:ext uri="{BB962C8B-B14F-4D97-AF65-F5344CB8AC3E}">
        <p14:creationId xmlns:p14="http://schemas.microsoft.com/office/powerpoint/2010/main" val="325223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3E1D240-CEF3-4AE7-AD39-BAFC93B0F597}" type="slidenum">
              <a:rPr lang="en-GB" smtClean="0"/>
              <a:pPr/>
              <a:t>8</a:t>
            </a:fld>
            <a:endParaRPr lang="en-GB" dirty="0"/>
          </a:p>
        </p:txBody>
      </p:sp>
    </p:spTree>
    <p:extLst>
      <p:ext uri="{BB962C8B-B14F-4D97-AF65-F5344CB8AC3E}">
        <p14:creationId xmlns:p14="http://schemas.microsoft.com/office/powerpoint/2010/main" val="231996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3E1D240-CEF3-4AE7-AD39-BAFC93B0F597}" type="slidenum">
              <a:rPr lang="en-GB" smtClean="0"/>
              <a:pPr/>
              <a:t>9</a:t>
            </a:fld>
            <a:endParaRPr lang="en-GB" dirty="0"/>
          </a:p>
        </p:txBody>
      </p:sp>
    </p:spTree>
    <p:extLst>
      <p:ext uri="{BB962C8B-B14F-4D97-AF65-F5344CB8AC3E}">
        <p14:creationId xmlns:p14="http://schemas.microsoft.com/office/powerpoint/2010/main" val="217339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3E1D240-CEF3-4AE7-AD39-BAFC93B0F597}" type="slidenum">
              <a:rPr lang="en-GB" smtClean="0"/>
              <a:pPr/>
              <a:t>10</a:t>
            </a:fld>
            <a:endParaRPr lang="en-GB" dirty="0"/>
          </a:p>
        </p:txBody>
      </p:sp>
    </p:spTree>
    <p:extLst>
      <p:ext uri="{BB962C8B-B14F-4D97-AF65-F5344CB8AC3E}">
        <p14:creationId xmlns:p14="http://schemas.microsoft.com/office/powerpoint/2010/main" val="44430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3E1D240-CEF3-4AE7-AD39-BAFC93B0F597}" type="slidenum">
              <a:rPr lang="en-GB" smtClean="0"/>
              <a:pPr/>
              <a:t>11</a:t>
            </a:fld>
            <a:endParaRPr lang="en-GB" dirty="0"/>
          </a:p>
        </p:txBody>
      </p:sp>
    </p:spTree>
    <p:extLst>
      <p:ext uri="{BB962C8B-B14F-4D97-AF65-F5344CB8AC3E}">
        <p14:creationId xmlns:p14="http://schemas.microsoft.com/office/powerpoint/2010/main" val="363979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3E1D240-CEF3-4AE7-AD39-BAFC93B0F597}" type="slidenum">
              <a:rPr lang="en-GB" smtClean="0"/>
              <a:pPr/>
              <a:t>12</a:t>
            </a:fld>
            <a:endParaRPr lang="en-GB" dirty="0"/>
          </a:p>
        </p:txBody>
      </p:sp>
    </p:spTree>
    <p:extLst>
      <p:ext uri="{BB962C8B-B14F-4D97-AF65-F5344CB8AC3E}">
        <p14:creationId xmlns:p14="http://schemas.microsoft.com/office/powerpoint/2010/main" val="2762353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19" name="Bildplatzhalter 3">
            <a:extLst>
              <a:ext uri="{FF2B5EF4-FFF2-40B4-BE49-F238E27FC236}">
                <a16:creationId xmlns:a16="http://schemas.microsoft.com/office/drawing/2014/main" id="{F34A0BFB-623C-438D-99FF-177CB569B1CA}"/>
              </a:ext>
            </a:extLst>
          </p:cNvPr>
          <p:cNvSpPr>
            <a:spLocks noGrp="1"/>
          </p:cNvSpPr>
          <p:nvPr>
            <p:ph type="pic" sz="quarter" idx="14" hasCustomPrompt="1"/>
          </p:nvPr>
        </p:nvSpPr>
        <p:spPr>
          <a:xfrm>
            <a:off x="0" y="990600"/>
            <a:ext cx="12192000" cy="4876800"/>
          </a:xfrm>
          <a:solidFill>
            <a:schemeClr val="accent4"/>
          </a:solidFill>
        </p:spPr>
        <p:txBody>
          <a:bodyPr/>
          <a:lstStyle>
            <a:lvl1pPr marL="0" indent="0">
              <a:buNone/>
              <a:defRPr/>
            </a:lvl1pPr>
          </a:lstStyle>
          <a:p>
            <a:r>
              <a:rPr lang="de-DE" dirty="0"/>
              <a:t>Auf farbigen Hintergrund klicken und Bild aus der </a:t>
            </a:r>
            <a:r>
              <a:rPr lang="de-DE" dirty="0" err="1"/>
              <a:t>Elementebibliothek</a:t>
            </a:r>
            <a:r>
              <a:rPr lang="de-DE" dirty="0"/>
              <a:t> einfügen. Bild ggf. durch „Anordnen“ oder „Ebene nach hinten“ wieder in den Hintergrund schicken.</a:t>
            </a:r>
            <a:endParaRPr lang="en-US" dirty="0"/>
          </a:p>
        </p:txBody>
      </p:sp>
      <p:sp>
        <p:nvSpPr>
          <p:cNvPr id="6" name="Textplatzhalter 5">
            <a:extLst>
              <a:ext uri="{FF2B5EF4-FFF2-40B4-BE49-F238E27FC236}">
                <a16:creationId xmlns:a16="http://schemas.microsoft.com/office/drawing/2014/main" id="{9F4E9F8E-35DD-41B9-961A-B3DB915281E1}"/>
              </a:ext>
            </a:extLst>
          </p:cNvPr>
          <p:cNvSpPr>
            <a:spLocks noGrp="1"/>
          </p:cNvSpPr>
          <p:nvPr>
            <p:ph type="body" sz="quarter" idx="15" hasCustomPrompt="1"/>
          </p:nvPr>
        </p:nvSpPr>
        <p:spPr>
          <a:xfrm>
            <a:off x="767408" y="1595438"/>
            <a:ext cx="6552728" cy="3633763"/>
          </a:xfrm>
          <a:solidFill>
            <a:schemeClr val="bg1"/>
          </a:solidFill>
        </p:spPr>
        <p:txBody>
          <a:bodyPr/>
          <a:lstStyle>
            <a:lvl1pPr marL="0" indent="0">
              <a:buNone/>
              <a:defRPr sz="100">
                <a:solidFill>
                  <a:schemeClr val="bg1"/>
                </a:solidFill>
              </a:defRPr>
            </a:lvl1pPr>
          </a:lstStyle>
          <a:p>
            <a:pPr lvl="0"/>
            <a:r>
              <a:rPr lang="en-US" dirty="0"/>
              <a:t>1</a:t>
            </a:r>
          </a:p>
        </p:txBody>
      </p:sp>
      <p:sp>
        <p:nvSpPr>
          <p:cNvPr id="16" name="Titel 1"/>
          <p:cNvSpPr>
            <a:spLocks noGrp="1"/>
          </p:cNvSpPr>
          <p:nvPr>
            <p:ph type="ctrTitle"/>
          </p:nvPr>
        </p:nvSpPr>
        <p:spPr>
          <a:xfrm>
            <a:off x="1055440" y="1916832"/>
            <a:ext cx="5976664" cy="1054199"/>
          </a:xfrm>
        </p:spPr>
        <p:txBody>
          <a:bodyPr anchor="t">
            <a:noAutofit/>
          </a:bodyPr>
          <a:lstStyle>
            <a:lvl1pPr algn="l">
              <a:spcBef>
                <a:spcPts val="0"/>
              </a:spcBef>
              <a:spcAft>
                <a:spcPts val="0"/>
              </a:spcAft>
              <a:defRPr sz="3600" b="0" i="0" baseline="0">
                <a:solidFill>
                  <a:schemeClr val="tx1"/>
                </a:solidFill>
                <a:latin typeface="+mj-lt"/>
                <a:ea typeface="Theano Old Style" panose="02040503060505020203" pitchFamily="18" charset="77"/>
                <a:cs typeface="Theano Old Style" panose="02040503060505020203" pitchFamily="18" charset="77"/>
              </a:defRPr>
            </a:lvl1pPr>
          </a:lstStyle>
          <a:p>
            <a:r>
              <a:rPr lang="de-DE"/>
              <a:t>Mastertitelformat bearbeiten</a:t>
            </a:r>
            <a:endParaRPr lang="de-DE" dirty="0"/>
          </a:p>
        </p:txBody>
      </p:sp>
      <p:sp>
        <p:nvSpPr>
          <p:cNvPr id="17" name="Textplatzhalter 32"/>
          <p:cNvSpPr>
            <a:spLocks noGrp="1"/>
          </p:cNvSpPr>
          <p:nvPr>
            <p:ph type="body" sz="quarter" idx="13" hasCustomPrompt="1"/>
          </p:nvPr>
        </p:nvSpPr>
        <p:spPr>
          <a:xfrm>
            <a:off x="1055440" y="4317677"/>
            <a:ext cx="5976664" cy="685536"/>
          </a:xfrm>
        </p:spPr>
        <p:txBody>
          <a:bodyPr>
            <a:noAutofit/>
          </a:bodyPr>
          <a:lstStyle>
            <a:lvl1pPr marL="0" indent="0">
              <a:lnSpc>
                <a:spcPct val="100000"/>
              </a:lnSpc>
              <a:spcBef>
                <a:spcPts val="0"/>
              </a:spcBef>
              <a:spcAft>
                <a:spcPts val="0"/>
              </a:spcAft>
              <a:buNone/>
              <a:defRPr sz="1400">
                <a:solidFill>
                  <a:schemeClr val="tx2"/>
                </a:solidFill>
                <a:latin typeface="+mn-lt"/>
                <a:ea typeface="Open Sans" charset="0"/>
                <a:cs typeface="Open Sans"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de-DE" dirty="0"/>
              <a:t>Zusatzinformationen bearbeiten</a:t>
            </a:r>
          </a:p>
        </p:txBody>
      </p:sp>
      <p:sp>
        <p:nvSpPr>
          <p:cNvPr id="18" name="Untertitel 2"/>
          <p:cNvSpPr>
            <a:spLocks noGrp="1"/>
          </p:cNvSpPr>
          <p:nvPr>
            <p:ph type="subTitle" idx="1"/>
          </p:nvPr>
        </p:nvSpPr>
        <p:spPr>
          <a:xfrm>
            <a:off x="1055440" y="3573016"/>
            <a:ext cx="5976664" cy="744661"/>
          </a:xfrm>
        </p:spPr>
        <p:txBody>
          <a:bodyPr anchor="b">
            <a:noAutofit/>
          </a:bodyPr>
          <a:lstStyle>
            <a:lvl1pPr marL="0" indent="0" algn="l">
              <a:lnSpc>
                <a:spcPct val="100000"/>
              </a:lnSpc>
              <a:spcBef>
                <a:spcPts val="0"/>
              </a:spcBef>
              <a:spcAft>
                <a:spcPts val="0"/>
              </a:spcAft>
              <a:buNone/>
              <a:defRPr sz="2000" b="0" i="0">
                <a:solidFill>
                  <a:schemeClr val="accent1"/>
                </a:solidFill>
                <a:latin typeface="+mn-lt"/>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DD440DC5-8BDD-4BD9-9265-565929E91415}"/>
              </a:ext>
            </a:extLst>
          </p:cNvPr>
          <p:cNvPicPr>
            <a:picLocks noChangeAspect="1"/>
          </p:cNvPicPr>
          <p:nvPr/>
        </p:nvPicPr>
        <p:blipFill>
          <a:blip r:embed="rId2"/>
          <a:stretch>
            <a:fillRect/>
          </a:stretch>
        </p:blipFill>
        <p:spPr>
          <a:xfrm>
            <a:off x="253960" y="337377"/>
            <a:ext cx="3315903" cy="360615"/>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reispaltig, Titel links">
    <p:spTree>
      <p:nvGrpSpPr>
        <p:cNvPr id="1" name=""/>
        <p:cNvGrpSpPr/>
        <p:nvPr/>
      </p:nvGrpSpPr>
      <p:grpSpPr>
        <a:xfrm>
          <a:off x="0" y="0"/>
          <a:ext cx="0" cy="0"/>
          <a:chOff x="0" y="0"/>
          <a:chExt cx="0" cy="0"/>
        </a:xfrm>
      </p:grpSpPr>
      <p:sp>
        <p:nvSpPr>
          <p:cNvPr id="16" name="Titelplatzhalter 1"/>
          <p:cNvSpPr>
            <a:spLocks noGrp="1"/>
          </p:cNvSpPr>
          <p:nvPr>
            <p:ph type="title"/>
          </p:nvPr>
        </p:nvSpPr>
        <p:spPr>
          <a:xfrm>
            <a:off x="674456" y="460632"/>
            <a:ext cx="3293756" cy="1600216"/>
          </a:xfrm>
          <a:prstGeom prst="rect">
            <a:avLst/>
          </a:prstGeom>
        </p:spPr>
        <p:txBody>
          <a:bodyPr vert="horz" lIns="91440" tIns="0" rIns="91440" bIns="45720" rtlCol="0" anchor="t">
            <a:noAutofit/>
          </a:bodyPr>
          <a:lstStyle/>
          <a:p>
            <a:r>
              <a:rPr lang="de-DE"/>
              <a:t>Mastertitelformat bearbeiten</a:t>
            </a:r>
            <a:endParaRPr lang="de-DE" dirty="0"/>
          </a:p>
        </p:txBody>
      </p:sp>
      <p:sp>
        <p:nvSpPr>
          <p:cNvPr id="13" name="Inhaltsplatzhalter 3">
            <a:extLst>
              <a:ext uri="{FF2B5EF4-FFF2-40B4-BE49-F238E27FC236}">
                <a16:creationId xmlns:a16="http://schemas.microsoft.com/office/drawing/2014/main" id="{3B095849-E8F4-48C7-85B9-94AF4AC84189}"/>
              </a:ext>
            </a:extLst>
          </p:cNvPr>
          <p:cNvSpPr>
            <a:spLocks noGrp="1"/>
          </p:cNvSpPr>
          <p:nvPr>
            <p:ph sz="quarter" idx="15"/>
          </p:nvPr>
        </p:nvSpPr>
        <p:spPr>
          <a:xfrm>
            <a:off x="4508213" y="460632"/>
            <a:ext cx="3293758" cy="575919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Inhaltsplatzhalter 3">
            <a:extLst>
              <a:ext uri="{FF2B5EF4-FFF2-40B4-BE49-F238E27FC236}">
                <a16:creationId xmlns:a16="http://schemas.microsoft.com/office/drawing/2014/main" id="{611BFE6A-85A5-43FE-88CC-4D5716D9A5E6}"/>
              </a:ext>
            </a:extLst>
          </p:cNvPr>
          <p:cNvSpPr>
            <a:spLocks noGrp="1"/>
          </p:cNvSpPr>
          <p:nvPr>
            <p:ph sz="quarter" idx="16"/>
          </p:nvPr>
        </p:nvSpPr>
        <p:spPr>
          <a:xfrm>
            <a:off x="8341971" y="460632"/>
            <a:ext cx="3293758" cy="575919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Inhaltsplatzhalter 3">
            <a:extLst>
              <a:ext uri="{FF2B5EF4-FFF2-40B4-BE49-F238E27FC236}">
                <a16:creationId xmlns:a16="http://schemas.microsoft.com/office/drawing/2014/main" id="{17F67222-68E5-4438-B62F-FBA9EF98EE76}"/>
              </a:ext>
            </a:extLst>
          </p:cNvPr>
          <p:cNvSpPr>
            <a:spLocks noGrp="1"/>
          </p:cNvSpPr>
          <p:nvPr>
            <p:ph sz="quarter" idx="17"/>
          </p:nvPr>
        </p:nvSpPr>
        <p:spPr>
          <a:xfrm>
            <a:off x="674455" y="2259754"/>
            <a:ext cx="3293758" cy="39600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umsplatzhalter 1">
            <a:extLst>
              <a:ext uri="{FF2B5EF4-FFF2-40B4-BE49-F238E27FC236}">
                <a16:creationId xmlns:a16="http://schemas.microsoft.com/office/drawing/2014/main" id="{B357C798-BFE3-4772-9B72-840C45802205}"/>
              </a:ext>
            </a:extLst>
          </p:cNvPr>
          <p:cNvSpPr>
            <a:spLocks noGrp="1"/>
          </p:cNvSpPr>
          <p:nvPr>
            <p:ph type="dt" sz="half" idx="18"/>
          </p:nvPr>
        </p:nvSpPr>
        <p:spPr/>
        <p:txBody>
          <a:bodyPr/>
          <a:lstStyle/>
          <a:p>
            <a:fld id="{39D5543D-578B-4EB6-A431-0A1603F95299}" type="datetime1">
              <a:rPr lang="de-DE" smtClean="0"/>
              <a:t>10.06.2024</a:t>
            </a:fld>
            <a:endParaRPr lang="de-DE" dirty="0"/>
          </a:p>
        </p:txBody>
      </p:sp>
      <p:sp>
        <p:nvSpPr>
          <p:cNvPr id="3" name="Fußzeilenplatzhalter 2">
            <a:extLst>
              <a:ext uri="{FF2B5EF4-FFF2-40B4-BE49-F238E27FC236}">
                <a16:creationId xmlns:a16="http://schemas.microsoft.com/office/drawing/2014/main" id="{6032E83B-D584-4363-88A7-2257ABC88710}"/>
              </a:ext>
            </a:extLst>
          </p:cNvPr>
          <p:cNvSpPr>
            <a:spLocks noGrp="1"/>
          </p:cNvSpPr>
          <p:nvPr>
            <p:ph type="ftr" sz="quarter" idx="19"/>
          </p:nvPr>
        </p:nvSpPr>
        <p:spPr/>
        <p:txBody>
          <a:bodyPr/>
          <a:lstStyle/>
          <a:p>
            <a:r>
              <a:rPr lang="de-DE"/>
              <a:t>Dr. Nadja Gräfin Wolffskeel von Reichenberg I Digitale Vertragsgestaltung</a:t>
            </a:r>
            <a:endParaRPr lang="en-US" dirty="0"/>
          </a:p>
        </p:txBody>
      </p:sp>
      <p:sp>
        <p:nvSpPr>
          <p:cNvPr id="4" name="Foliennummernplatzhalter 3">
            <a:extLst>
              <a:ext uri="{FF2B5EF4-FFF2-40B4-BE49-F238E27FC236}">
                <a16:creationId xmlns:a16="http://schemas.microsoft.com/office/drawing/2014/main" id="{296D76DD-C76B-476D-A1C8-BB8E2E6950C5}"/>
              </a:ext>
            </a:extLst>
          </p:cNvPr>
          <p:cNvSpPr>
            <a:spLocks noGrp="1"/>
          </p:cNvSpPr>
          <p:nvPr>
            <p:ph type="sldNum" sz="quarter" idx="20"/>
          </p:nvPr>
        </p:nvSpPr>
        <p:spPr/>
        <p:txBody>
          <a:bodyPr/>
          <a:lstStyle/>
          <a:p>
            <a:fld id="{87D3818C-8E0C-0043-9102-2275D161AAA0}" type="slidenum">
              <a:rPr lang="de-DE" smtClean="0"/>
              <a:pPr/>
              <a:t>‹Nr.›</a:t>
            </a:fld>
            <a:endParaRPr lang="de-DE" dirty="0"/>
          </a:p>
        </p:txBody>
      </p:sp>
    </p:spTree>
    <p:extLst>
      <p:ext uri="{BB962C8B-B14F-4D97-AF65-F5344CB8AC3E}">
        <p14:creationId xmlns:p14="http://schemas.microsoft.com/office/powerpoint/2010/main" val="108782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ild 50% Links">
    <p:spTree>
      <p:nvGrpSpPr>
        <p:cNvPr id="1" name=""/>
        <p:cNvGrpSpPr/>
        <p:nvPr/>
      </p:nvGrpSpPr>
      <p:grpSpPr>
        <a:xfrm>
          <a:off x="0" y="0"/>
          <a:ext cx="0" cy="0"/>
          <a:chOff x="0" y="0"/>
          <a:chExt cx="0" cy="0"/>
        </a:xfrm>
      </p:grpSpPr>
      <p:grpSp>
        <p:nvGrpSpPr>
          <p:cNvPr id="7" name="Gruppierung 8">
            <a:extLst>
              <a:ext uri="{FF2B5EF4-FFF2-40B4-BE49-F238E27FC236}">
                <a16:creationId xmlns:a16="http://schemas.microsoft.com/office/drawing/2014/main" id="{753F4AAE-21E2-4A17-A526-F8129BF6EA1D}"/>
              </a:ext>
            </a:extLst>
          </p:cNvPr>
          <p:cNvGrpSpPr/>
          <p:nvPr/>
        </p:nvGrpSpPr>
        <p:grpSpPr>
          <a:xfrm>
            <a:off x="10544001" y="6519235"/>
            <a:ext cx="1096615" cy="337520"/>
            <a:chOff x="1019672" y="-154936"/>
            <a:chExt cx="1112184" cy="343576"/>
          </a:xfrm>
        </p:grpSpPr>
        <p:sp>
          <p:nvSpPr>
            <p:cNvPr id="8" name="Parallelogramm 7">
              <a:extLst>
                <a:ext uri="{FF2B5EF4-FFF2-40B4-BE49-F238E27FC236}">
                  <a16:creationId xmlns:a16="http://schemas.microsoft.com/office/drawing/2014/main" id="{ED13B304-EB95-46ED-A02E-867D06FA9AC4}"/>
                </a:ext>
              </a:extLst>
            </p:cNvPr>
            <p:cNvSpPr/>
            <p:nvPr/>
          </p:nvSpPr>
          <p:spPr>
            <a:xfrm>
              <a:off x="1767606" y="-154935"/>
              <a:ext cx="364250" cy="343574"/>
            </a:xfrm>
            <a:prstGeom prst="parallelogram">
              <a:avLst>
                <a:gd name="adj" fmla="val 660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err="1">
                <a:solidFill>
                  <a:srgbClr val="003A60"/>
                </a:solidFill>
                <a:latin typeface="Arial" charset="0"/>
                <a:ea typeface="Arial" charset="0"/>
                <a:cs typeface="Arial" charset="0"/>
              </a:endParaRPr>
            </a:p>
          </p:txBody>
        </p:sp>
        <p:sp>
          <p:nvSpPr>
            <p:cNvPr id="9" name="Parallelogramm 8">
              <a:extLst>
                <a:ext uri="{FF2B5EF4-FFF2-40B4-BE49-F238E27FC236}">
                  <a16:creationId xmlns:a16="http://schemas.microsoft.com/office/drawing/2014/main" id="{D76F2882-5F5C-4D17-8B33-825AE60EEECC}"/>
                </a:ext>
              </a:extLst>
            </p:cNvPr>
            <p:cNvSpPr/>
            <p:nvPr/>
          </p:nvSpPr>
          <p:spPr>
            <a:xfrm>
              <a:off x="1178324" y="-154936"/>
              <a:ext cx="787249" cy="343576"/>
            </a:xfrm>
            <a:prstGeom prst="parallelogram">
              <a:avLst>
                <a:gd name="adj" fmla="val 66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B60"/>
                </a:solidFill>
                <a:latin typeface="Arial" charset="0"/>
                <a:ea typeface="Arial" charset="0"/>
                <a:cs typeface="Arial" charset="0"/>
              </a:endParaRPr>
            </a:p>
          </p:txBody>
        </p:sp>
        <p:sp>
          <p:nvSpPr>
            <p:cNvPr id="10" name="Parallelogramm 9">
              <a:extLst>
                <a:ext uri="{FF2B5EF4-FFF2-40B4-BE49-F238E27FC236}">
                  <a16:creationId xmlns:a16="http://schemas.microsoft.com/office/drawing/2014/main" id="{E25B03B9-C205-4B62-B5F1-0B254D5C5550}"/>
                </a:ext>
              </a:extLst>
            </p:cNvPr>
            <p:cNvSpPr/>
            <p:nvPr/>
          </p:nvSpPr>
          <p:spPr>
            <a:xfrm>
              <a:off x="1019672" y="-154936"/>
              <a:ext cx="364249" cy="343574"/>
            </a:xfrm>
            <a:prstGeom prst="parallelogram">
              <a:avLst>
                <a:gd name="adj" fmla="val 660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A60"/>
                </a:solidFill>
                <a:latin typeface="Arial" charset="0"/>
                <a:ea typeface="Arial" charset="0"/>
                <a:cs typeface="Arial" charset="0"/>
              </a:endParaRPr>
            </a:p>
          </p:txBody>
        </p:sp>
      </p:grpSp>
      <p:sp>
        <p:nvSpPr>
          <p:cNvPr id="6" name="Bildplatzhalter 2">
            <a:extLst>
              <a:ext uri="{FF2B5EF4-FFF2-40B4-BE49-F238E27FC236}">
                <a16:creationId xmlns:a16="http://schemas.microsoft.com/office/drawing/2014/main" id="{6A4EFCEA-E511-4E64-9E97-92544D27281C}"/>
              </a:ext>
            </a:extLst>
          </p:cNvPr>
          <p:cNvSpPr>
            <a:spLocks noGrp="1"/>
          </p:cNvSpPr>
          <p:nvPr>
            <p:ph type="pic" sz="quarter" idx="18"/>
          </p:nvPr>
        </p:nvSpPr>
        <p:spPr>
          <a:xfrm>
            <a:off x="0" y="0"/>
            <a:ext cx="6096000" cy="6858000"/>
          </a:xfrm>
        </p:spPr>
        <p:txBody>
          <a:bodyPr/>
          <a:lstStyle>
            <a:lvl1pPr marL="0" indent="0">
              <a:buNone/>
              <a:defRPr/>
            </a:lvl1pPr>
          </a:lstStyle>
          <a:p>
            <a:r>
              <a:rPr lang="de-DE"/>
              <a:t>Bild durch Klicken auf Symbol hinzufügen</a:t>
            </a:r>
            <a:endParaRPr lang="en-US" dirty="0"/>
          </a:p>
        </p:txBody>
      </p:sp>
      <p:sp>
        <p:nvSpPr>
          <p:cNvPr id="2" name="Titel 1">
            <a:extLst>
              <a:ext uri="{FF2B5EF4-FFF2-40B4-BE49-F238E27FC236}">
                <a16:creationId xmlns:a16="http://schemas.microsoft.com/office/drawing/2014/main" id="{47F11B53-8A5B-4139-8AB5-A889E0723EAC}"/>
              </a:ext>
            </a:extLst>
          </p:cNvPr>
          <p:cNvSpPr>
            <a:spLocks noGrp="1"/>
          </p:cNvSpPr>
          <p:nvPr>
            <p:ph type="title"/>
          </p:nvPr>
        </p:nvSpPr>
        <p:spPr>
          <a:xfrm>
            <a:off x="6615969" y="460632"/>
            <a:ext cx="5024647" cy="952144"/>
          </a:xfrm>
        </p:spPr>
        <p:txBody>
          <a:bodyPr/>
          <a:lstStyle/>
          <a:p>
            <a:r>
              <a:rPr lang="de-DE"/>
              <a:t>Mastertitelformat bearbeiten</a:t>
            </a:r>
            <a:endParaRPr lang="en-US" dirty="0"/>
          </a:p>
        </p:txBody>
      </p:sp>
      <p:cxnSp>
        <p:nvCxnSpPr>
          <p:cNvPr id="11" name="Gerade Verbindung 11">
            <a:extLst>
              <a:ext uri="{FF2B5EF4-FFF2-40B4-BE49-F238E27FC236}">
                <a16:creationId xmlns:a16="http://schemas.microsoft.com/office/drawing/2014/main" id="{B928F955-3DB0-4C77-9BDA-E877F005CBB7}"/>
              </a:ext>
            </a:extLst>
          </p:cNvPr>
          <p:cNvCxnSpPr/>
          <p:nvPr/>
        </p:nvCxnSpPr>
        <p:spPr>
          <a:xfrm>
            <a:off x="6744072"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Inhaltsplatzhalter 6">
            <a:extLst>
              <a:ext uri="{FF2B5EF4-FFF2-40B4-BE49-F238E27FC236}">
                <a16:creationId xmlns:a16="http://schemas.microsoft.com/office/drawing/2014/main" id="{7A2C3263-4006-4710-A9EA-10FCB6FDAE9C}"/>
              </a:ext>
            </a:extLst>
          </p:cNvPr>
          <p:cNvSpPr>
            <a:spLocks noGrp="1"/>
          </p:cNvSpPr>
          <p:nvPr>
            <p:ph sz="quarter" idx="13"/>
          </p:nvPr>
        </p:nvSpPr>
        <p:spPr>
          <a:xfrm>
            <a:off x="6615968" y="1595438"/>
            <a:ext cx="5024648"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Datumsplatzhalter 11">
            <a:extLst>
              <a:ext uri="{FF2B5EF4-FFF2-40B4-BE49-F238E27FC236}">
                <a16:creationId xmlns:a16="http://schemas.microsoft.com/office/drawing/2014/main" id="{2C656F2F-2F66-403B-B7DE-1469768AD656}"/>
              </a:ext>
            </a:extLst>
          </p:cNvPr>
          <p:cNvSpPr>
            <a:spLocks noGrp="1"/>
          </p:cNvSpPr>
          <p:nvPr>
            <p:ph type="dt" sz="half" idx="19"/>
          </p:nvPr>
        </p:nvSpPr>
        <p:spPr>
          <a:xfrm>
            <a:off x="6615968" y="6501590"/>
            <a:ext cx="792000" cy="365125"/>
          </a:xfrm>
        </p:spPr>
        <p:txBody>
          <a:bodyPr/>
          <a:lstStyle/>
          <a:p>
            <a:fld id="{445A9C34-7899-40D6-88AE-1FFD0346B764}" type="datetime1">
              <a:rPr lang="de-DE" smtClean="0"/>
              <a:t>10.06.2024</a:t>
            </a:fld>
            <a:endParaRPr lang="de-DE" dirty="0"/>
          </a:p>
        </p:txBody>
      </p:sp>
      <p:sp>
        <p:nvSpPr>
          <p:cNvPr id="14" name="Fußzeilenplatzhalter 13">
            <a:extLst>
              <a:ext uri="{FF2B5EF4-FFF2-40B4-BE49-F238E27FC236}">
                <a16:creationId xmlns:a16="http://schemas.microsoft.com/office/drawing/2014/main" id="{53906D5A-3D4A-4906-9EC4-5D67660D4F6A}"/>
              </a:ext>
            </a:extLst>
          </p:cNvPr>
          <p:cNvSpPr>
            <a:spLocks noGrp="1"/>
          </p:cNvSpPr>
          <p:nvPr>
            <p:ph type="ftr" sz="quarter" idx="20"/>
          </p:nvPr>
        </p:nvSpPr>
        <p:spPr>
          <a:xfrm>
            <a:off x="7407968" y="6501600"/>
            <a:ext cx="3008983" cy="365125"/>
          </a:xfrm>
        </p:spPr>
        <p:txBody>
          <a:bodyPr/>
          <a:lstStyle/>
          <a:p>
            <a:r>
              <a:rPr lang="de-DE"/>
              <a:t>Dr. Nadja Gräfin Wolffskeel von Reichenberg I Digitale Vertragsgestaltung</a:t>
            </a:r>
            <a:endParaRPr lang="en-US" dirty="0"/>
          </a:p>
        </p:txBody>
      </p:sp>
      <p:sp>
        <p:nvSpPr>
          <p:cNvPr id="15" name="Foliennummernplatzhalter 14">
            <a:extLst>
              <a:ext uri="{FF2B5EF4-FFF2-40B4-BE49-F238E27FC236}">
                <a16:creationId xmlns:a16="http://schemas.microsoft.com/office/drawing/2014/main" id="{5733BC6F-88CC-4CD2-BF17-4323B3E8B3CB}"/>
              </a:ext>
            </a:extLst>
          </p:cNvPr>
          <p:cNvSpPr>
            <a:spLocks noGrp="1"/>
          </p:cNvSpPr>
          <p:nvPr>
            <p:ph type="sldNum" sz="quarter" idx="21"/>
          </p:nvPr>
        </p:nvSpPr>
        <p:spPr/>
        <p:txBody>
          <a:bodyPr/>
          <a:lstStyle/>
          <a:p>
            <a:fld id="{87D3818C-8E0C-0043-9102-2275D161AAA0}" type="slidenum">
              <a:rPr lang="de-DE" smtClean="0"/>
              <a:pPr/>
              <a:t>‹Nr.›</a:t>
            </a:fld>
            <a:endParaRPr lang="de-DE" dirty="0"/>
          </a:p>
        </p:txBody>
      </p:sp>
    </p:spTree>
    <p:extLst>
      <p:ext uri="{BB962C8B-B14F-4D97-AF65-F5344CB8AC3E}">
        <p14:creationId xmlns:p14="http://schemas.microsoft.com/office/powerpoint/2010/main" val="92307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ild 50% Rechts">
    <p:spTree>
      <p:nvGrpSpPr>
        <p:cNvPr id="1" name=""/>
        <p:cNvGrpSpPr/>
        <p:nvPr/>
      </p:nvGrpSpPr>
      <p:grpSpPr>
        <a:xfrm>
          <a:off x="0" y="0"/>
          <a:ext cx="0" cy="0"/>
          <a:chOff x="0" y="0"/>
          <a:chExt cx="0" cy="0"/>
        </a:xfrm>
      </p:grpSpPr>
      <p:sp>
        <p:nvSpPr>
          <p:cNvPr id="13" name="Bildplatzhalter 2">
            <a:extLst>
              <a:ext uri="{FF2B5EF4-FFF2-40B4-BE49-F238E27FC236}">
                <a16:creationId xmlns:a16="http://schemas.microsoft.com/office/drawing/2014/main" id="{166BF334-DD48-424B-9EEB-AEC13191B207}"/>
              </a:ext>
            </a:extLst>
          </p:cNvPr>
          <p:cNvSpPr>
            <a:spLocks noGrp="1"/>
          </p:cNvSpPr>
          <p:nvPr>
            <p:ph type="pic" sz="quarter" idx="18"/>
          </p:nvPr>
        </p:nvSpPr>
        <p:spPr>
          <a:xfrm>
            <a:off x="6096000" y="0"/>
            <a:ext cx="6096000" cy="6858000"/>
          </a:xfrm>
        </p:spPr>
        <p:txBody>
          <a:bodyPr/>
          <a:lstStyle>
            <a:lvl1pPr marL="0" indent="0">
              <a:buNone/>
              <a:defRPr/>
            </a:lvl1pPr>
          </a:lstStyle>
          <a:p>
            <a:r>
              <a:rPr lang="de-DE"/>
              <a:t>Bild durch Klicken auf Symbol hinzufügen</a:t>
            </a:r>
            <a:endParaRPr lang="en-US" dirty="0"/>
          </a:p>
        </p:txBody>
      </p:sp>
      <p:sp>
        <p:nvSpPr>
          <p:cNvPr id="2" name="Titel 1">
            <a:extLst>
              <a:ext uri="{FF2B5EF4-FFF2-40B4-BE49-F238E27FC236}">
                <a16:creationId xmlns:a16="http://schemas.microsoft.com/office/drawing/2014/main" id="{FE0EC632-1E94-4217-AD37-CD6890446445}"/>
              </a:ext>
            </a:extLst>
          </p:cNvPr>
          <p:cNvSpPr>
            <a:spLocks noGrp="1"/>
          </p:cNvSpPr>
          <p:nvPr>
            <p:ph type="title"/>
          </p:nvPr>
        </p:nvSpPr>
        <p:spPr>
          <a:xfrm>
            <a:off x="674458" y="460632"/>
            <a:ext cx="4870857" cy="952144"/>
          </a:xfrm>
        </p:spPr>
        <p:txBody>
          <a:bodyPr/>
          <a:lstStyle/>
          <a:p>
            <a:r>
              <a:rPr lang="de-DE"/>
              <a:t>Mastertitelformat bearbeiten</a:t>
            </a:r>
            <a:endParaRPr lang="en-US" dirty="0"/>
          </a:p>
        </p:txBody>
      </p:sp>
      <p:cxnSp>
        <p:nvCxnSpPr>
          <p:cNvPr id="11" name="Gerade Verbindung 11">
            <a:extLst>
              <a:ext uri="{FF2B5EF4-FFF2-40B4-BE49-F238E27FC236}">
                <a16:creationId xmlns:a16="http://schemas.microsoft.com/office/drawing/2014/main" id="{291B1D7C-A4F2-4253-81BB-F25B9BC91CA3}"/>
              </a:ext>
            </a:extLst>
          </p:cNvPr>
          <p:cNvCxnSpPr/>
          <p:nvPr/>
        </p:nvCxnSpPr>
        <p:spPr>
          <a:xfrm>
            <a:off x="767408"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Inhaltsplatzhalter 6">
            <a:extLst>
              <a:ext uri="{FF2B5EF4-FFF2-40B4-BE49-F238E27FC236}">
                <a16:creationId xmlns:a16="http://schemas.microsoft.com/office/drawing/2014/main" id="{BBF3D225-1E19-4C81-ABFD-096B666EFA54}"/>
              </a:ext>
            </a:extLst>
          </p:cNvPr>
          <p:cNvSpPr>
            <a:spLocks noGrp="1"/>
          </p:cNvSpPr>
          <p:nvPr>
            <p:ph sz="quarter" idx="13"/>
          </p:nvPr>
        </p:nvSpPr>
        <p:spPr>
          <a:xfrm>
            <a:off x="671514" y="1595438"/>
            <a:ext cx="4873802"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umsplatzhalter 2">
            <a:extLst>
              <a:ext uri="{FF2B5EF4-FFF2-40B4-BE49-F238E27FC236}">
                <a16:creationId xmlns:a16="http://schemas.microsoft.com/office/drawing/2014/main" id="{F92CE861-8D73-4C8E-8EB8-D2F54686F2F0}"/>
              </a:ext>
            </a:extLst>
          </p:cNvPr>
          <p:cNvSpPr>
            <a:spLocks noGrp="1"/>
          </p:cNvSpPr>
          <p:nvPr>
            <p:ph type="dt" sz="half" idx="19"/>
          </p:nvPr>
        </p:nvSpPr>
        <p:spPr/>
        <p:txBody>
          <a:bodyPr/>
          <a:lstStyle/>
          <a:p>
            <a:fld id="{9B446D4A-7FC1-47CD-A846-A57DC5A4C7AB}" type="datetime1">
              <a:rPr lang="de-DE" smtClean="0"/>
              <a:t>10.06.2024</a:t>
            </a:fld>
            <a:endParaRPr lang="de-DE" dirty="0"/>
          </a:p>
        </p:txBody>
      </p:sp>
      <p:sp>
        <p:nvSpPr>
          <p:cNvPr id="5" name="Fußzeilenplatzhalter 4">
            <a:extLst>
              <a:ext uri="{FF2B5EF4-FFF2-40B4-BE49-F238E27FC236}">
                <a16:creationId xmlns:a16="http://schemas.microsoft.com/office/drawing/2014/main" id="{016AB197-5D30-4FCC-B55B-9F222BA43ADF}"/>
              </a:ext>
            </a:extLst>
          </p:cNvPr>
          <p:cNvSpPr>
            <a:spLocks noGrp="1"/>
          </p:cNvSpPr>
          <p:nvPr>
            <p:ph type="ftr" sz="quarter" idx="20"/>
          </p:nvPr>
        </p:nvSpPr>
        <p:spPr>
          <a:xfrm>
            <a:off x="1775440" y="6501600"/>
            <a:ext cx="3769876" cy="365125"/>
          </a:xfrm>
        </p:spPr>
        <p:txBody>
          <a:bodyPr/>
          <a:lstStyle/>
          <a:p>
            <a:r>
              <a:rPr lang="de-DE"/>
              <a:t>Dr. Nadja Gräfin Wolffskeel von Reichenberg I Digitale Vertragsgestaltung</a:t>
            </a:r>
            <a:endParaRPr lang="en-US" dirty="0"/>
          </a:p>
        </p:txBody>
      </p:sp>
    </p:spTree>
    <p:extLst>
      <p:ext uri="{BB962C8B-B14F-4D97-AF65-F5344CB8AC3E}">
        <p14:creationId xmlns:p14="http://schemas.microsoft.com/office/powerpoint/2010/main" val="3061839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 1/3 Links">
    <p:spTree>
      <p:nvGrpSpPr>
        <p:cNvPr id="1" name=""/>
        <p:cNvGrpSpPr/>
        <p:nvPr/>
      </p:nvGrpSpPr>
      <p:grpSpPr>
        <a:xfrm>
          <a:off x="0" y="0"/>
          <a:ext cx="0" cy="0"/>
          <a:chOff x="0" y="0"/>
          <a:chExt cx="0" cy="0"/>
        </a:xfrm>
      </p:grpSpPr>
      <p:grpSp>
        <p:nvGrpSpPr>
          <p:cNvPr id="7" name="Gruppierung 8">
            <a:extLst>
              <a:ext uri="{FF2B5EF4-FFF2-40B4-BE49-F238E27FC236}">
                <a16:creationId xmlns:a16="http://schemas.microsoft.com/office/drawing/2014/main" id="{753F4AAE-21E2-4A17-A526-F8129BF6EA1D}"/>
              </a:ext>
            </a:extLst>
          </p:cNvPr>
          <p:cNvGrpSpPr/>
          <p:nvPr/>
        </p:nvGrpSpPr>
        <p:grpSpPr>
          <a:xfrm>
            <a:off x="10544001" y="6519235"/>
            <a:ext cx="1096615" cy="337520"/>
            <a:chOff x="1019672" y="-154936"/>
            <a:chExt cx="1112184" cy="343576"/>
          </a:xfrm>
        </p:grpSpPr>
        <p:sp>
          <p:nvSpPr>
            <p:cNvPr id="8" name="Parallelogramm 7">
              <a:extLst>
                <a:ext uri="{FF2B5EF4-FFF2-40B4-BE49-F238E27FC236}">
                  <a16:creationId xmlns:a16="http://schemas.microsoft.com/office/drawing/2014/main" id="{ED13B304-EB95-46ED-A02E-867D06FA9AC4}"/>
                </a:ext>
              </a:extLst>
            </p:cNvPr>
            <p:cNvSpPr/>
            <p:nvPr/>
          </p:nvSpPr>
          <p:spPr>
            <a:xfrm>
              <a:off x="1767606" y="-154935"/>
              <a:ext cx="364250" cy="343574"/>
            </a:xfrm>
            <a:prstGeom prst="parallelogram">
              <a:avLst>
                <a:gd name="adj" fmla="val 660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err="1">
                <a:solidFill>
                  <a:srgbClr val="003A60"/>
                </a:solidFill>
                <a:latin typeface="Arial" charset="0"/>
                <a:ea typeface="Arial" charset="0"/>
                <a:cs typeface="Arial" charset="0"/>
              </a:endParaRPr>
            </a:p>
          </p:txBody>
        </p:sp>
        <p:sp>
          <p:nvSpPr>
            <p:cNvPr id="9" name="Parallelogramm 8">
              <a:extLst>
                <a:ext uri="{FF2B5EF4-FFF2-40B4-BE49-F238E27FC236}">
                  <a16:creationId xmlns:a16="http://schemas.microsoft.com/office/drawing/2014/main" id="{D76F2882-5F5C-4D17-8B33-825AE60EEECC}"/>
                </a:ext>
              </a:extLst>
            </p:cNvPr>
            <p:cNvSpPr/>
            <p:nvPr/>
          </p:nvSpPr>
          <p:spPr>
            <a:xfrm>
              <a:off x="1178324" y="-154936"/>
              <a:ext cx="787249" cy="343576"/>
            </a:xfrm>
            <a:prstGeom prst="parallelogram">
              <a:avLst>
                <a:gd name="adj" fmla="val 66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B60"/>
                </a:solidFill>
                <a:latin typeface="Arial" charset="0"/>
                <a:ea typeface="Arial" charset="0"/>
                <a:cs typeface="Arial" charset="0"/>
              </a:endParaRPr>
            </a:p>
          </p:txBody>
        </p:sp>
        <p:sp>
          <p:nvSpPr>
            <p:cNvPr id="10" name="Parallelogramm 9">
              <a:extLst>
                <a:ext uri="{FF2B5EF4-FFF2-40B4-BE49-F238E27FC236}">
                  <a16:creationId xmlns:a16="http://schemas.microsoft.com/office/drawing/2014/main" id="{E25B03B9-C205-4B62-B5F1-0B254D5C5550}"/>
                </a:ext>
              </a:extLst>
            </p:cNvPr>
            <p:cNvSpPr/>
            <p:nvPr/>
          </p:nvSpPr>
          <p:spPr>
            <a:xfrm>
              <a:off x="1019672" y="-154936"/>
              <a:ext cx="364249" cy="343574"/>
            </a:xfrm>
            <a:prstGeom prst="parallelogram">
              <a:avLst>
                <a:gd name="adj" fmla="val 660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A60"/>
                </a:solidFill>
                <a:latin typeface="Arial" charset="0"/>
                <a:ea typeface="Arial" charset="0"/>
                <a:cs typeface="Arial" charset="0"/>
              </a:endParaRPr>
            </a:p>
          </p:txBody>
        </p:sp>
      </p:grpSp>
      <p:sp>
        <p:nvSpPr>
          <p:cNvPr id="6" name="Bildplatzhalter 2">
            <a:extLst>
              <a:ext uri="{FF2B5EF4-FFF2-40B4-BE49-F238E27FC236}">
                <a16:creationId xmlns:a16="http://schemas.microsoft.com/office/drawing/2014/main" id="{6A4EFCEA-E511-4E64-9E97-92544D27281C}"/>
              </a:ext>
            </a:extLst>
          </p:cNvPr>
          <p:cNvSpPr>
            <a:spLocks noGrp="1"/>
          </p:cNvSpPr>
          <p:nvPr>
            <p:ph type="pic" sz="quarter" idx="18"/>
          </p:nvPr>
        </p:nvSpPr>
        <p:spPr>
          <a:xfrm>
            <a:off x="0" y="0"/>
            <a:ext cx="4079776" cy="6858000"/>
          </a:xfrm>
        </p:spPr>
        <p:txBody>
          <a:bodyPr/>
          <a:lstStyle>
            <a:lvl1pPr marL="0" indent="0">
              <a:buNone/>
              <a:defRPr/>
            </a:lvl1pPr>
          </a:lstStyle>
          <a:p>
            <a:r>
              <a:rPr lang="de-DE"/>
              <a:t>Bild durch Klicken auf Symbol hinzufügen</a:t>
            </a:r>
            <a:endParaRPr lang="en-US" dirty="0"/>
          </a:p>
        </p:txBody>
      </p:sp>
      <p:sp>
        <p:nvSpPr>
          <p:cNvPr id="2" name="Titel 1">
            <a:extLst>
              <a:ext uri="{FF2B5EF4-FFF2-40B4-BE49-F238E27FC236}">
                <a16:creationId xmlns:a16="http://schemas.microsoft.com/office/drawing/2014/main" id="{47F11B53-8A5B-4139-8AB5-A889E0723EAC}"/>
              </a:ext>
            </a:extLst>
          </p:cNvPr>
          <p:cNvSpPr>
            <a:spLocks noGrp="1"/>
          </p:cNvSpPr>
          <p:nvPr>
            <p:ph type="title"/>
          </p:nvPr>
        </p:nvSpPr>
        <p:spPr>
          <a:xfrm>
            <a:off x="4610217" y="460632"/>
            <a:ext cx="7030401" cy="952144"/>
          </a:xfrm>
        </p:spPr>
        <p:txBody>
          <a:bodyPr/>
          <a:lstStyle/>
          <a:p>
            <a:r>
              <a:rPr lang="de-DE"/>
              <a:t>Mastertitelformat bearbeiten</a:t>
            </a:r>
            <a:endParaRPr lang="en-US" dirty="0"/>
          </a:p>
        </p:txBody>
      </p:sp>
      <p:cxnSp>
        <p:nvCxnSpPr>
          <p:cNvPr id="11" name="Gerade Verbindung 11">
            <a:extLst>
              <a:ext uri="{FF2B5EF4-FFF2-40B4-BE49-F238E27FC236}">
                <a16:creationId xmlns:a16="http://schemas.microsoft.com/office/drawing/2014/main" id="{B928F955-3DB0-4C77-9BDA-E877F005CBB7}"/>
              </a:ext>
            </a:extLst>
          </p:cNvPr>
          <p:cNvCxnSpPr/>
          <p:nvPr/>
        </p:nvCxnSpPr>
        <p:spPr>
          <a:xfrm>
            <a:off x="4610217"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Inhaltsplatzhalter 6">
            <a:extLst>
              <a:ext uri="{FF2B5EF4-FFF2-40B4-BE49-F238E27FC236}">
                <a16:creationId xmlns:a16="http://schemas.microsoft.com/office/drawing/2014/main" id="{7A2C3263-4006-4710-A9EA-10FCB6FDAE9C}"/>
              </a:ext>
            </a:extLst>
          </p:cNvPr>
          <p:cNvSpPr>
            <a:spLocks noGrp="1"/>
          </p:cNvSpPr>
          <p:nvPr>
            <p:ph sz="quarter" idx="13"/>
          </p:nvPr>
        </p:nvSpPr>
        <p:spPr>
          <a:xfrm>
            <a:off x="4610217" y="1595438"/>
            <a:ext cx="7030401"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Datumsplatzhalter 11">
            <a:extLst>
              <a:ext uri="{FF2B5EF4-FFF2-40B4-BE49-F238E27FC236}">
                <a16:creationId xmlns:a16="http://schemas.microsoft.com/office/drawing/2014/main" id="{E79BDEC0-F1A1-492F-96C0-EA87F5943329}"/>
              </a:ext>
            </a:extLst>
          </p:cNvPr>
          <p:cNvSpPr>
            <a:spLocks noGrp="1"/>
          </p:cNvSpPr>
          <p:nvPr>
            <p:ph type="dt" sz="half" idx="19"/>
          </p:nvPr>
        </p:nvSpPr>
        <p:spPr>
          <a:xfrm>
            <a:off x="4610217" y="6501590"/>
            <a:ext cx="1100982" cy="365125"/>
          </a:xfrm>
        </p:spPr>
        <p:txBody>
          <a:bodyPr/>
          <a:lstStyle/>
          <a:p>
            <a:fld id="{0BF3CD7A-8EEB-42D9-9D48-5587D38DFDA4}" type="datetime1">
              <a:rPr lang="de-DE" smtClean="0"/>
              <a:t>10.06.2024</a:t>
            </a:fld>
            <a:endParaRPr lang="de-DE" dirty="0"/>
          </a:p>
        </p:txBody>
      </p:sp>
      <p:sp>
        <p:nvSpPr>
          <p:cNvPr id="14" name="Fußzeilenplatzhalter 13">
            <a:extLst>
              <a:ext uri="{FF2B5EF4-FFF2-40B4-BE49-F238E27FC236}">
                <a16:creationId xmlns:a16="http://schemas.microsoft.com/office/drawing/2014/main" id="{32A9A53B-1263-4491-840F-AF61150678C8}"/>
              </a:ext>
            </a:extLst>
          </p:cNvPr>
          <p:cNvSpPr>
            <a:spLocks noGrp="1"/>
          </p:cNvSpPr>
          <p:nvPr>
            <p:ph type="ftr" sz="quarter" idx="20"/>
          </p:nvPr>
        </p:nvSpPr>
        <p:spPr>
          <a:xfrm>
            <a:off x="5711200" y="6501600"/>
            <a:ext cx="4705751" cy="365125"/>
          </a:xfrm>
        </p:spPr>
        <p:txBody>
          <a:bodyPr/>
          <a:lstStyle/>
          <a:p>
            <a:r>
              <a:rPr lang="de-DE"/>
              <a:t>Dr. Nadja Gräfin Wolffskeel von Reichenberg I Digitale Vertragsgestaltung</a:t>
            </a:r>
            <a:endParaRPr lang="en-US" dirty="0"/>
          </a:p>
        </p:txBody>
      </p:sp>
      <p:sp>
        <p:nvSpPr>
          <p:cNvPr id="15" name="Foliennummernplatzhalter 14">
            <a:extLst>
              <a:ext uri="{FF2B5EF4-FFF2-40B4-BE49-F238E27FC236}">
                <a16:creationId xmlns:a16="http://schemas.microsoft.com/office/drawing/2014/main" id="{0BCBC014-3E56-494C-8B82-F5EF257BA888}"/>
              </a:ext>
            </a:extLst>
          </p:cNvPr>
          <p:cNvSpPr>
            <a:spLocks noGrp="1"/>
          </p:cNvSpPr>
          <p:nvPr>
            <p:ph type="sldNum" sz="quarter" idx="21"/>
          </p:nvPr>
        </p:nvSpPr>
        <p:spPr/>
        <p:txBody>
          <a:bodyPr/>
          <a:lstStyle/>
          <a:p>
            <a:fld id="{87D3818C-8E0C-0043-9102-2275D161AAA0}" type="slidenum">
              <a:rPr lang="de-DE" smtClean="0"/>
              <a:pPr/>
              <a:t>‹Nr.›</a:t>
            </a:fld>
            <a:endParaRPr lang="de-DE" dirty="0"/>
          </a:p>
        </p:txBody>
      </p:sp>
    </p:spTree>
    <p:extLst>
      <p:ext uri="{BB962C8B-B14F-4D97-AF65-F5344CB8AC3E}">
        <p14:creationId xmlns:p14="http://schemas.microsoft.com/office/powerpoint/2010/main" val="3678073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1/3 Rechts">
    <p:spTree>
      <p:nvGrpSpPr>
        <p:cNvPr id="1" name=""/>
        <p:cNvGrpSpPr/>
        <p:nvPr/>
      </p:nvGrpSpPr>
      <p:grpSpPr>
        <a:xfrm>
          <a:off x="0" y="0"/>
          <a:ext cx="0" cy="0"/>
          <a:chOff x="0" y="0"/>
          <a:chExt cx="0" cy="0"/>
        </a:xfrm>
      </p:grpSpPr>
      <p:sp>
        <p:nvSpPr>
          <p:cNvPr id="13" name="Bildplatzhalter 2">
            <a:extLst>
              <a:ext uri="{FF2B5EF4-FFF2-40B4-BE49-F238E27FC236}">
                <a16:creationId xmlns:a16="http://schemas.microsoft.com/office/drawing/2014/main" id="{166BF334-DD48-424B-9EEB-AEC13191B207}"/>
              </a:ext>
            </a:extLst>
          </p:cNvPr>
          <p:cNvSpPr>
            <a:spLocks noGrp="1"/>
          </p:cNvSpPr>
          <p:nvPr>
            <p:ph type="pic" sz="quarter" idx="18"/>
          </p:nvPr>
        </p:nvSpPr>
        <p:spPr>
          <a:xfrm>
            <a:off x="8112224" y="0"/>
            <a:ext cx="4079776" cy="6858000"/>
          </a:xfrm>
        </p:spPr>
        <p:txBody>
          <a:bodyPr/>
          <a:lstStyle>
            <a:lvl1pPr marL="0" indent="0">
              <a:buNone/>
              <a:defRPr/>
            </a:lvl1pPr>
          </a:lstStyle>
          <a:p>
            <a:r>
              <a:rPr lang="de-DE"/>
              <a:t>Bild durch Klicken auf Symbol hinzufügen</a:t>
            </a:r>
            <a:endParaRPr lang="en-US" dirty="0"/>
          </a:p>
        </p:txBody>
      </p:sp>
      <p:sp>
        <p:nvSpPr>
          <p:cNvPr id="2" name="Titel 1">
            <a:extLst>
              <a:ext uri="{FF2B5EF4-FFF2-40B4-BE49-F238E27FC236}">
                <a16:creationId xmlns:a16="http://schemas.microsoft.com/office/drawing/2014/main" id="{FE0EC632-1E94-4217-AD37-CD6890446445}"/>
              </a:ext>
            </a:extLst>
          </p:cNvPr>
          <p:cNvSpPr>
            <a:spLocks noGrp="1"/>
          </p:cNvSpPr>
          <p:nvPr>
            <p:ph type="title"/>
          </p:nvPr>
        </p:nvSpPr>
        <p:spPr>
          <a:xfrm>
            <a:off x="671513" y="460632"/>
            <a:ext cx="7026736" cy="952144"/>
          </a:xfrm>
        </p:spPr>
        <p:txBody>
          <a:bodyPr/>
          <a:lstStyle/>
          <a:p>
            <a:r>
              <a:rPr lang="de-DE"/>
              <a:t>Mastertitelformat bearbeiten</a:t>
            </a:r>
            <a:endParaRPr lang="en-US" dirty="0"/>
          </a:p>
        </p:txBody>
      </p:sp>
      <p:cxnSp>
        <p:nvCxnSpPr>
          <p:cNvPr id="11" name="Gerade Verbindung 11">
            <a:extLst>
              <a:ext uri="{FF2B5EF4-FFF2-40B4-BE49-F238E27FC236}">
                <a16:creationId xmlns:a16="http://schemas.microsoft.com/office/drawing/2014/main" id="{291B1D7C-A4F2-4253-81BB-F25B9BC91CA3}"/>
              </a:ext>
            </a:extLst>
          </p:cNvPr>
          <p:cNvCxnSpPr/>
          <p:nvPr/>
        </p:nvCxnSpPr>
        <p:spPr>
          <a:xfrm>
            <a:off x="767408"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Inhaltsplatzhalter 6">
            <a:extLst>
              <a:ext uri="{FF2B5EF4-FFF2-40B4-BE49-F238E27FC236}">
                <a16:creationId xmlns:a16="http://schemas.microsoft.com/office/drawing/2014/main" id="{BBF3D225-1E19-4C81-ABFD-096B666EFA54}"/>
              </a:ext>
            </a:extLst>
          </p:cNvPr>
          <p:cNvSpPr>
            <a:spLocks noGrp="1"/>
          </p:cNvSpPr>
          <p:nvPr>
            <p:ph sz="quarter" idx="13"/>
          </p:nvPr>
        </p:nvSpPr>
        <p:spPr>
          <a:xfrm>
            <a:off x="667846" y="1595438"/>
            <a:ext cx="7030403"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umsplatzhalter 2">
            <a:extLst>
              <a:ext uri="{FF2B5EF4-FFF2-40B4-BE49-F238E27FC236}">
                <a16:creationId xmlns:a16="http://schemas.microsoft.com/office/drawing/2014/main" id="{B62107DA-1ED1-437D-B3DB-C8A7EA44F325}"/>
              </a:ext>
            </a:extLst>
          </p:cNvPr>
          <p:cNvSpPr>
            <a:spLocks noGrp="1"/>
          </p:cNvSpPr>
          <p:nvPr>
            <p:ph type="dt" sz="half" idx="19"/>
          </p:nvPr>
        </p:nvSpPr>
        <p:spPr/>
        <p:txBody>
          <a:bodyPr/>
          <a:lstStyle/>
          <a:p>
            <a:fld id="{5755467C-092E-423A-B6BC-CA6D6BA48097}" type="datetime1">
              <a:rPr lang="de-DE" smtClean="0"/>
              <a:t>10.06.2024</a:t>
            </a:fld>
            <a:endParaRPr lang="de-DE" dirty="0"/>
          </a:p>
        </p:txBody>
      </p:sp>
      <p:sp>
        <p:nvSpPr>
          <p:cNvPr id="5" name="Fußzeilenplatzhalter 4">
            <a:extLst>
              <a:ext uri="{FF2B5EF4-FFF2-40B4-BE49-F238E27FC236}">
                <a16:creationId xmlns:a16="http://schemas.microsoft.com/office/drawing/2014/main" id="{4376782E-CAFE-4DEB-A802-E3854AB19233}"/>
              </a:ext>
            </a:extLst>
          </p:cNvPr>
          <p:cNvSpPr>
            <a:spLocks noGrp="1"/>
          </p:cNvSpPr>
          <p:nvPr>
            <p:ph type="ftr" sz="quarter" idx="20"/>
          </p:nvPr>
        </p:nvSpPr>
        <p:spPr>
          <a:xfrm>
            <a:off x="1775441" y="6501600"/>
            <a:ext cx="5922809" cy="365125"/>
          </a:xfrm>
        </p:spPr>
        <p:txBody>
          <a:bodyPr/>
          <a:lstStyle/>
          <a:p>
            <a:r>
              <a:rPr lang="de-DE"/>
              <a:t>Dr. Nadja Gräfin Wolffskeel von Reichenberg I Digitale Vertragsgestaltung</a:t>
            </a:r>
            <a:endParaRPr lang="en-US" dirty="0"/>
          </a:p>
        </p:txBody>
      </p:sp>
    </p:spTree>
    <p:extLst>
      <p:ext uri="{BB962C8B-B14F-4D97-AF65-F5344CB8AC3E}">
        <p14:creationId xmlns:p14="http://schemas.microsoft.com/office/powerpoint/2010/main" val="4200837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rbfläche 50% Links (Blau)">
    <p:spTree>
      <p:nvGrpSpPr>
        <p:cNvPr id="1" name=""/>
        <p:cNvGrpSpPr/>
        <p:nvPr/>
      </p:nvGrpSpPr>
      <p:grpSpPr>
        <a:xfrm>
          <a:off x="0" y="0"/>
          <a:ext cx="0" cy="0"/>
          <a:chOff x="0" y="0"/>
          <a:chExt cx="0" cy="0"/>
        </a:xfrm>
      </p:grpSpPr>
      <p:pic>
        <p:nvPicPr>
          <p:cNvPr id="8" name="Bild 1">
            <a:extLst>
              <a:ext uri="{FF2B5EF4-FFF2-40B4-BE49-F238E27FC236}">
                <a16:creationId xmlns:a16="http://schemas.microsoft.com/office/drawing/2014/main" id="{DE679411-E2C8-42C6-A050-13C58148FA3D}"/>
              </a:ext>
            </a:extLst>
          </p:cNvPr>
          <p:cNvPicPr>
            <a:picLocks noChangeAspect="1"/>
          </p:cNvPicPr>
          <p:nvPr/>
        </p:nvPicPr>
        <p:blipFill rotWithShape="1">
          <a:blip r:embed="rId2">
            <a:extLst>
              <a:ext uri="{28A0092B-C50C-407E-A947-70E740481C1C}">
                <a14:useLocalDpi xmlns:a14="http://schemas.microsoft.com/office/drawing/2010/main" val="0"/>
              </a:ext>
            </a:extLst>
          </a:blip>
          <a:srcRect r="53429"/>
          <a:stretch/>
        </p:blipFill>
        <p:spPr>
          <a:xfrm>
            <a:off x="0" y="0"/>
            <a:ext cx="6096000" cy="6858000"/>
          </a:xfrm>
          <a:prstGeom prst="rect">
            <a:avLst/>
          </a:prstGeom>
        </p:spPr>
      </p:pic>
      <p:sp>
        <p:nvSpPr>
          <p:cNvPr id="11" name="Titelplatzhalter 1"/>
          <p:cNvSpPr>
            <a:spLocks noGrp="1"/>
          </p:cNvSpPr>
          <p:nvPr>
            <p:ph type="title"/>
          </p:nvPr>
        </p:nvSpPr>
        <p:spPr>
          <a:xfrm>
            <a:off x="6615969" y="460632"/>
            <a:ext cx="5024647" cy="952144"/>
          </a:xfrm>
          <a:prstGeom prst="rect">
            <a:avLst/>
          </a:prstGeom>
        </p:spPr>
        <p:txBody>
          <a:bodyPr vert="horz" lIns="91440" tIns="0" rIns="91440" bIns="45720" rtlCol="0" anchor="t">
            <a:noAutofit/>
          </a:bodyPr>
          <a:lstStyle/>
          <a:p>
            <a:r>
              <a:rPr lang="de-DE"/>
              <a:t>Mastertitelformat bearbeiten</a:t>
            </a:r>
            <a:endParaRPr lang="de-DE" dirty="0"/>
          </a:p>
        </p:txBody>
      </p:sp>
      <p:cxnSp>
        <p:nvCxnSpPr>
          <p:cNvPr id="12" name="Gerade Verbindung 11"/>
          <p:cNvCxnSpPr/>
          <p:nvPr/>
        </p:nvCxnSpPr>
        <p:spPr>
          <a:xfrm>
            <a:off x="6744072"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Inhaltsplatzhalter 6">
            <a:extLst>
              <a:ext uri="{FF2B5EF4-FFF2-40B4-BE49-F238E27FC236}">
                <a16:creationId xmlns:a16="http://schemas.microsoft.com/office/drawing/2014/main" id="{0808B914-1F6B-48EC-94FA-7D544B8046A9}"/>
              </a:ext>
            </a:extLst>
          </p:cNvPr>
          <p:cNvSpPr>
            <a:spLocks noGrp="1"/>
          </p:cNvSpPr>
          <p:nvPr>
            <p:ph sz="quarter" idx="13"/>
          </p:nvPr>
        </p:nvSpPr>
        <p:spPr>
          <a:xfrm>
            <a:off x="6615968" y="1595438"/>
            <a:ext cx="5024648"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platzhalter 3">
            <a:extLst>
              <a:ext uri="{FF2B5EF4-FFF2-40B4-BE49-F238E27FC236}">
                <a16:creationId xmlns:a16="http://schemas.microsoft.com/office/drawing/2014/main" id="{E0670536-43AA-4E8D-9570-26D7E2D03E8B}"/>
              </a:ext>
            </a:extLst>
          </p:cNvPr>
          <p:cNvSpPr>
            <a:spLocks noGrp="1"/>
          </p:cNvSpPr>
          <p:nvPr>
            <p:ph type="body" sz="quarter" idx="18"/>
          </p:nvPr>
        </p:nvSpPr>
        <p:spPr>
          <a:xfrm>
            <a:off x="671513" y="973584"/>
            <a:ext cx="4904518" cy="439192"/>
          </a:xfrm>
        </p:spPr>
        <p:txBody>
          <a:bodyPr/>
          <a:lstStyle>
            <a:lvl1pPr marL="0" indent="0">
              <a:buClr>
                <a:schemeClr val="accent3"/>
              </a:buClr>
              <a:buSzPct val="80000"/>
              <a:buNone/>
              <a:defRPr sz="1800">
                <a:solidFill>
                  <a:schemeClr val="bg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4" name="Datumsplatzhalter 3">
            <a:extLst>
              <a:ext uri="{FF2B5EF4-FFF2-40B4-BE49-F238E27FC236}">
                <a16:creationId xmlns:a16="http://schemas.microsoft.com/office/drawing/2014/main" id="{7FF92B9A-AB25-4D52-AA1E-47D56289141F}"/>
              </a:ext>
            </a:extLst>
          </p:cNvPr>
          <p:cNvSpPr>
            <a:spLocks noGrp="1"/>
          </p:cNvSpPr>
          <p:nvPr>
            <p:ph type="dt" sz="half" idx="19"/>
          </p:nvPr>
        </p:nvSpPr>
        <p:spPr>
          <a:xfrm>
            <a:off x="6615968" y="6501590"/>
            <a:ext cx="792000" cy="365125"/>
          </a:xfrm>
        </p:spPr>
        <p:txBody>
          <a:bodyPr/>
          <a:lstStyle/>
          <a:p>
            <a:fld id="{17393A28-6BC5-48F4-A00A-DDD7BF3BAE3A}" type="datetime1">
              <a:rPr lang="de-DE" smtClean="0"/>
              <a:t>10.06.2024</a:t>
            </a:fld>
            <a:endParaRPr lang="de-DE" dirty="0"/>
          </a:p>
        </p:txBody>
      </p:sp>
      <p:sp>
        <p:nvSpPr>
          <p:cNvPr id="5" name="Fußzeilenplatzhalter 4">
            <a:extLst>
              <a:ext uri="{FF2B5EF4-FFF2-40B4-BE49-F238E27FC236}">
                <a16:creationId xmlns:a16="http://schemas.microsoft.com/office/drawing/2014/main" id="{025C8A65-0A45-4EEE-AA33-4FF429813DF9}"/>
              </a:ext>
            </a:extLst>
          </p:cNvPr>
          <p:cNvSpPr>
            <a:spLocks noGrp="1"/>
          </p:cNvSpPr>
          <p:nvPr>
            <p:ph type="ftr" sz="quarter" idx="20"/>
          </p:nvPr>
        </p:nvSpPr>
        <p:spPr>
          <a:xfrm>
            <a:off x="7407968" y="6501600"/>
            <a:ext cx="3008983" cy="365125"/>
          </a:xfrm>
        </p:spPr>
        <p:txBody>
          <a:bodyPr/>
          <a:lstStyle/>
          <a:p>
            <a:r>
              <a:rPr lang="de-DE"/>
              <a:t>Dr. Nadja Gräfin Wolffskeel von Reichenberg I Digitale Vertragsgestaltung</a:t>
            </a:r>
            <a:endParaRPr lang="en-US" dirty="0"/>
          </a:p>
        </p:txBody>
      </p:sp>
      <p:sp>
        <p:nvSpPr>
          <p:cNvPr id="10" name="Foliennummernplatzhalter 9">
            <a:extLst>
              <a:ext uri="{FF2B5EF4-FFF2-40B4-BE49-F238E27FC236}">
                <a16:creationId xmlns:a16="http://schemas.microsoft.com/office/drawing/2014/main" id="{40E55307-1659-45AD-AA46-83123ED90173}"/>
              </a:ext>
            </a:extLst>
          </p:cNvPr>
          <p:cNvSpPr>
            <a:spLocks noGrp="1"/>
          </p:cNvSpPr>
          <p:nvPr>
            <p:ph type="sldNum" sz="quarter" idx="21"/>
          </p:nvPr>
        </p:nvSpPr>
        <p:spPr/>
        <p:txBody>
          <a:bodyPr/>
          <a:lstStyle/>
          <a:p>
            <a:fld id="{87D3818C-8E0C-0043-9102-2275D161AAA0}" type="slidenum">
              <a:rPr lang="de-DE" smtClean="0"/>
              <a:pPr/>
              <a:t>‹Nr.›</a:t>
            </a:fld>
            <a:endParaRPr lang="de-DE" dirty="0"/>
          </a:p>
        </p:txBody>
      </p:sp>
      <p:sp>
        <p:nvSpPr>
          <p:cNvPr id="15" name="Textplatzhalter 14">
            <a:extLst>
              <a:ext uri="{FF2B5EF4-FFF2-40B4-BE49-F238E27FC236}">
                <a16:creationId xmlns:a16="http://schemas.microsoft.com/office/drawing/2014/main" id="{6C3EAC91-7393-44BC-B0F6-73C8D14B1C97}"/>
              </a:ext>
            </a:extLst>
          </p:cNvPr>
          <p:cNvSpPr>
            <a:spLocks noGrp="1"/>
          </p:cNvSpPr>
          <p:nvPr>
            <p:ph type="body" sz="quarter" idx="22"/>
          </p:nvPr>
        </p:nvSpPr>
        <p:spPr>
          <a:xfrm>
            <a:off x="674457" y="1595438"/>
            <a:ext cx="4901574" cy="462915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967351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arbfläche 50% Rechts (Blau)">
    <p:spTree>
      <p:nvGrpSpPr>
        <p:cNvPr id="1" name=""/>
        <p:cNvGrpSpPr/>
        <p:nvPr/>
      </p:nvGrpSpPr>
      <p:grpSpPr>
        <a:xfrm>
          <a:off x="0" y="0"/>
          <a:ext cx="0" cy="0"/>
          <a:chOff x="0" y="0"/>
          <a:chExt cx="0" cy="0"/>
        </a:xfrm>
      </p:grpSpPr>
      <p:pic>
        <p:nvPicPr>
          <p:cNvPr id="12" name="Bild 1">
            <a:extLst>
              <a:ext uri="{FF2B5EF4-FFF2-40B4-BE49-F238E27FC236}">
                <a16:creationId xmlns:a16="http://schemas.microsoft.com/office/drawing/2014/main" id="{C3BFA776-31C4-4F6C-9E5F-7470334306EF}"/>
              </a:ext>
            </a:extLst>
          </p:cNvPr>
          <p:cNvPicPr>
            <a:picLocks noChangeAspect="1"/>
          </p:cNvPicPr>
          <p:nvPr/>
        </p:nvPicPr>
        <p:blipFill rotWithShape="1">
          <a:blip r:embed="rId2">
            <a:extLst>
              <a:ext uri="{28A0092B-C50C-407E-A947-70E740481C1C}">
                <a14:useLocalDpi xmlns:a14="http://schemas.microsoft.com/office/drawing/2010/main" val="0"/>
              </a:ext>
            </a:extLst>
          </a:blip>
          <a:srcRect l="3851" r="49578"/>
          <a:stretch/>
        </p:blipFill>
        <p:spPr>
          <a:xfrm>
            <a:off x="6096000" y="0"/>
            <a:ext cx="6096000" cy="6858000"/>
          </a:xfrm>
          <a:prstGeom prst="rect">
            <a:avLst/>
          </a:prstGeom>
        </p:spPr>
      </p:pic>
      <p:sp>
        <p:nvSpPr>
          <p:cNvPr id="11" name="Titelplatzhalter 1"/>
          <p:cNvSpPr>
            <a:spLocks noGrp="1"/>
          </p:cNvSpPr>
          <p:nvPr>
            <p:ph type="title"/>
          </p:nvPr>
        </p:nvSpPr>
        <p:spPr>
          <a:xfrm>
            <a:off x="674457" y="460632"/>
            <a:ext cx="4870857" cy="952144"/>
          </a:xfrm>
          <a:prstGeom prst="rect">
            <a:avLst/>
          </a:prstGeom>
        </p:spPr>
        <p:txBody>
          <a:bodyPr vert="horz" lIns="91440" tIns="0" rIns="91440" bIns="45720" rtlCol="0" anchor="t">
            <a:noAutofit/>
          </a:bodyPr>
          <a:lstStyle/>
          <a:p>
            <a:r>
              <a:rPr lang="de-DE"/>
              <a:t>Mastertitelformat bearbeiten</a:t>
            </a:r>
            <a:endParaRPr lang="de-DE" dirty="0"/>
          </a:p>
        </p:txBody>
      </p:sp>
      <p:sp>
        <p:nvSpPr>
          <p:cNvPr id="22" name="Inhaltsplatzhalter 6">
            <a:extLst>
              <a:ext uri="{FF2B5EF4-FFF2-40B4-BE49-F238E27FC236}">
                <a16:creationId xmlns:a16="http://schemas.microsoft.com/office/drawing/2014/main" id="{5738AF92-FEE7-467D-9A16-F4A00CB82172}"/>
              </a:ext>
            </a:extLst>
          </p:cNvPr>
          <p:cNvSpPr>
            <a:spLocks noGrp="1"/>
          </p:cNvSpPr>
          <p:nvPr>
            <p:ph sz="quarter" idx="13"/>
          </p:nvPr>
        </p:nvSpPr>
        <p:spPr>
          <a:xfrm>
            <a:off x="674458" y="1595438"/>
            <a:ext cx="4870857"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cxnSp>
        <p:nvCxnSpPr>
          <p:cNvPr id="13" name="Gerade Verbindung 11">
            <a:extLst>
              <a:ext uri="{FF2B5EF4-FFF2-40B4-BE49-F238E27FC236}">
                <a16:creationId xmlns:a16="http://schemas.microsoft.com/office/drawing/2014/main" id="{ED1086FF-79B4-43FE-B6E5-BA635126AF62}"/>
              </a:ext>
            </a:extLst>
          </p:cNvPr>
          <p:cNvCxnSpPr/>
          <p:nvPr/>
        </p:nvCxnSpPr>
        <p:spPr>
          <a:xfrm>
            <a:off x="767408"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platzhalter 3">
            <a:extLst>
              <a:ext uri="{FF2B5EF4-FFF2-40B4-BE49-F238E27FC236}">
                <a16:creationId xmlns:a16="http://schemas.microsoft.com/office/drawing/2014/main" id="{9F0E4401-128C-4EDB-9838-550B040383A5}"/>
              </a:ext>
            </a:extLst>
          </p:cNvPr>
          <p:cNvSpPr>
            <a:spLocks noGrp="1"/>
          </p:cNvSpPr>
          <p:nvPr>
            <p:ph type="body" sz="quarter" idx="18"/>
          </p:nvPr>
        </p:nvSpPr>
        <p:spPr>
          <a:xfrm>
            <a:off x="6736098" y="973584"/>
            <a:ext cx="4904518" cy="439192"/>
          </a:xfrm>
        </p:spPr>
        <p:txBody>
          <a:bodyPr/>
          <a:lstStyle>
            <a:lvl1pPr marL="0" indent="0">
              <a:buClr>
                <a:schemeClr val="accent3"/>
              </a:buClr>
              <a:buSzPct val="80000"/>
              <a:buNone/>
              <a:defRPr sz="1800">
                <a:solidFill>
                  <a:schemeClr val="bg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4" name="Datumsplatzhalter 3">
            <a:extLst>
              <a:ext uri="{FF2B5EF4-FFF2-40B4-BE49-F238E27FC236}">
                <a16:creationId xmlns:a16="http://schemas.microsoft.com/office/drawing/2014/main" id="{7EA0E603-B1FF-4839-82CF-4923F957019B}"/>
              </a:ext>
            </a:extLst>
          </p:cNvPr>
          <p:cNvSpPr>
            <a:spLocks noGrp="1"/>
          </p:cNvSpPr>
          <p:nvPr>
            <p:ph type="dt" sz="half" idx="19"/>
          </p:nvPr>
        </p:nvSpPr>
        <p:spPr/>
        <p:txBody>
          <a:bodyPr/>
          <a:lstStyle/>
          <a:p>
            <a:fld id="{35E2585E-07C6-432A-9BCA-860FFCB720B0}" type="datetime1">
              <a:rPr lang="de-DE" smtClean="0"/>
              <a:t>10.06.2024</a:t>
            </a:fld>
            <a:endParaRPr lang="de-DE" dirty="0"/>
          </a:p>
        </p:txBody>
      </p:sp>
      <p:sp>
        <p:nvSpPr>
          <p:cNvPr id="5" name="Fußzeilenplatzhalter 4">
            <a:extLst>
              <a:ext uri="{FF2B5EF4-FFF2-40B4-BE49-F238E27FC236}">
                <a16:creationId xmlns:a16="http://schemas.microsoft.com/office/drawing/2014/main" id="{28062855-4398-4A86-BEAD-BECC30A41CBC}"/>
              </a:ext>
            </a:extLst>
          </p:cNvPr>
          <p:cNvSpPr>
            <a:spLocks noGrp="1"/>
          </p:cNvSpPr>
          <p:nvPr>
            <p:ph type="ftr" sz="quarter" idx="20"/>
          </p:nvPr>
        </p:nvSpPr>
        <p:spPr>
          <a:xfrm>
            <a:off x="1775441" y="6501600"/>
            <a:ext cx="3769875" cy="365125"/>
          </a:xfrm>
        </p:spPr>
        <p:txBody>
          <a:bodyPr/>
          <a:lstStyle/>
          <a:p>
            <a:r>
              <a:rPr lang="de-DE"/>
              <a:t>Dr. Nadja Gräfin Wolffskeel von Reichenberg I Digitale Vertragsgestaltung</a:t>
            </a:r>
            <a:endParaRPr lang="en-US" dirty="0"/>
          </a:p>
        </p:txBody>
      </p:sp>
      <p:sp>
        <p:nvSpPr>
          <p:cNvPr id="9" name="Textplatzhalter 8">
            <a:extLst>
              <a:ext uri="{FF2B5EF4-FFF2-40B4-BE49-F238E27FC236}">
                <a16:creationId xmlns:a16="http://schemas.microsoft.com/office/drawing/2014/main" id="{DF2AFD64-FF53-4B40-9D06-C3B4F5176160}"/>
              </a:ext>
            </a:extLst>
          </p:cNvPr>
          <p:cNvSpPr>
            <a:spLocks noGrp="1"/>
          </p:cNvSpPr>
          <p:nvPr>
            <p:ph type="body" sz="quarter" idx="21"/>
          </p:nvPr>
        </p:nvSpPr>
        <p:spPr>
          <a:xfrm>
            <a:off x="6739042" y="1595438"/>
            <a:ext cx="4901574" cy="462915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98173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rbfläche 1/3 Links (Blau)">
    <p:spTree>
      <p:nvGrpSpPr>
        <p:cNvPr id="1" name=""/>
        <p:cNvGrpSpPr/>
        <p:nvPr/>
      </p:nvGrpSpPr>
      <p:grpSpPr>
        <a:xfrm>
          <a:off x="0" y="0"/>
          <a:ext cx="0" cy="0"/>
          <a:chOff x="0" y="0"/>
          <a:chExt cx="0" cy="0"/>
        </a:xfrm>
      </p:grpSpPr>
      <p:pic>
        <p:nvPicPr>
          <p:cNvPr id="8" name="Bild 1">
            <a:extLst>
              <a:ext uri="{FF2B5EF4-FFF2-40B4-BE49-F238E27FC236}">
                <a16:creationId xmlns:a16="http://schemas.microsoft.com/office/drawing/2014/main" id="{9DAA4F13-8A71-40FE-84E6-F9EF65EBA6CD}"/>
              </a:ext>
            </a:extLst>
          </p:cNvPr>
          <p:cNvPicPr>
            <a:picLocks noChangeAspect="1"/>
          </p:cNvPicPr>
          <p:nvPr/>
        </p:nvPicPr>
        <p:blipFill rotWithShape="1">
          <a:blip r:embed="rId2">
            <a:extLst>
              <a:ext uri="{28A0092B-C50C-407E-A947-70E740481C1C}">
                <a14:useLocalDpi xmlns:a14="http://schemas.microsoft.com/office/drawing/2010/main" val="0"/>
              </a:ext>
            </a:extLst>
          </a:blip>
          <a:srcRect r="68832"/>
          <a:stretch/>
        </p:blipFill>
        <p:spPr>
          <a:xfrm>
            <a:off x="0" y="0"/>
            <a:ext cx="4079776" cy="6858000"/>
          </a:xfrm>
          <a:prstGeom prst="rect">
            <a:avLst/>
          </a:prstGeom>
        </p:spPr>
      </p:pic>
      <p:sp>
        <p:nvSpPr>
          <p:cNvPr id="13" name="Inhaltsplatzhalter 6">
            <a:extLst>
              <a:ext uri="{FF2B5EF4-FFF2-40B4-BE49-F238E27FC236}">
                <a16:creationId xmlns:a16="http://schemas.microsoft.com/office/drawing/2014/main" id="{55CFBC3C-BA0B-4EDF-B635-DA8E375D2790}"/>
              </a:ext>
            </a:extLst>
          </p:cNvPr>
          <p:cNvSpPr>
            <a:spLocks noGrp="1"/>
          </p:cNvSpPr>
          <p:nvPr>
            <p:ph sz="quarter" idx="13"/>
          </p:nvPr>
        </p:nvSpPr>
        <p:spPr>
          <a:xfrm>
            <a:off x="4610217" y="1611680"/>
            <a:ext cx="7030401" cy="461290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elplatzhalter 1"/>
          <p:cNvSpPr>
            <a:spLocks noGrp="1"/>
          </p:cNvSpPr>
          <p:nvPr>
            <p:ph type="title"/>
          </p:nvPr>
        </p:nvSpPr>
        <p:spPr>
          <a:xfrm>
            <a:off x="4610216" y="460632"/>
            <a:ext cx="7030400" cy="952144"/>
          </a:xfrm>
          <a:prstGeom prst="rect">
            <a:avLst/>
          </a:prstGeom>
        </p:spPr>
        <p:txBody>
          <a:bodyPr vert="horz" lIns="91440" tIns="0" rIns="91440" bIns="45720" rtlCol="0" anchor="t">
            <a:noAutofit/>
          </a:bodyPr>
          <a:lstStyle/>
          <a:p>
            <a:r>
              <a:rPr lang="de-DE"/>
              <a:t>Mastertitelformat bearbeiten</a:t>
            </a:r>
            <a:endParaRPr lang="de-DE" dirty="0"/>
          </a:p>
        </p:txBody>
      </p:sp>
      <p:cxnSp>
        <p:nvCxnSpPr>
          <p:cNvPr id="12" name="Gerade Verbindung 11"/>
          <p:cNvCxnSpPr/>
          <p:nvPr/>
        </p:nvCxnSpPr>
        <p:spPr>
          <a:xfrm>
            <a:off x="4738319"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platzhalter 3">
            <a:extLst>
              <a:ext uri="{FF2B5EF4-FFF2-40B4-BE49-F238E27FC236}">
                <a16:creationId xmlns:a16="http://schemas.microsoft.com/office/drawing/2014/main" id="{B35D2155-9DB0-44DD-9BA7-CCF3AEB582B3}"/>
              </a:ext>
            </a:extLst>
          </p:cNvPr>
          <p:cNvSpPr>
            <a:spLocks noGrp="1"/>
          </p:cNvSpPr>
          <p:nvPr>
            <p:ph type="body" sz="quarter" idx="18"/>
          </p:nvPr>
        </p:nvSpPr>
        <p:spPr>
          <a:xfrm>
            <a:off x="674457" y="973584"/>
            <a:ext cx="2941548" cy="439192"/>
          </a:xfrm>
        </p:spPr>
        <p:txBody>
          <a:bodyPr/>
          <a:lstStyle>
            <a:lvl1pPr marL="0" indent="0">
              <a:buClr>
                <a:schemeClr val="accent3"/>
              </a:buClr>
              <a:buSzPct val="80000"/>
              <a:buNone/>
              <a:defRPr sz="1800">
                <a:solidFill>
                  <a:schemeClr val="bg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4" name="Datumsplatzhalter 3">
            <a:extLst>
              <a:ext uri="{FF2B5EF4-FFF2-40B4-BE49-F238E27FC236}">
                <a16:creationId xmlns:a16="http://schemas.microsoft.com/office/drawing/2014/main" id="{D2A47BD8-6D9B-4C42-9727-8E538E875353}"/>
              </a:ext>
            </a:extLst>
          </p:cNvPr>
          <p:cNvSpPr>
            <a:spLocks noGrp="1"/>
          </p:cNvSpPr>
          <p:nvPr>
            <p:ph type="dt" sz="half" idx="19"/>
          </p:nvPr>
        </p:nvSpPr>
        <p:spPr>
          <a:xfrm>
            <a:off x="4610217" y="6501590"/>
            <a:ext cx="1100982" cy="365125"/>
          </a:xfrm>
        </p:spPr>
        <p:txBody>
          <a:bodyPr/>
          <a:lstStyle/>
          <a:p>
            <a:fld id="{BAA40392-5AA2-4C16-860C-74DB5DBB78C1}" type="datetime1">
              <a:rPr lang="de-DE" smtClean="0"/>
              <a:t>10.06.2024</a:t>
            </a:fld>
            <a:endParaRPr lang="de-DE" dirty="0"/>
          </a:p>
        </p:txBody>
      </p:sp>
      <p:sp>
        <p:nvSpPr>
          <p:cNvPr id="5" name="Fußzeilenplatzhalter 4">
            <a:extLst>
              <a:ext uri="{FF2B5EF4-FFF2-40B4-BE49-F238E27FC236}">
                <a16:creationId xmlns:a16="http://schemas.microsoft.com/office/drawing/2014/main" id="{4FE0AC88-A0F4-4EB8-B8B6-300A03F9A44C}"/>
              </a:ext>
            </a:extLst>
          </p:cNvPr>
          <p:cNvSpPr>
            <a:spLocks noGrp="1"/>
          </p:cNvSpPr>
          <p:nvPr>
            <p:ph type="ftr" sz="quarter" idx="20"/>
          </p:nvPr>
        </p:nvSpPr>
        <p:spPr>
          <a:xfrm>
            <a:off x="5711200" y="6501600"/>
            <a:ext cx="4705751" cy="365125"/>
          </a:xfrm>
        </p:spPr>
        <p:txBody>
          <a:bodyPr/>
          <a:lstStyle/>
          <a:p>
            <a:r>
              <a:rPr lang="de-DE"/>
              <a:t>Dr. Nadja Gräfin Wolffskeel von Reichenberg I Digitale Vertragsgestaltung</a:t>
            </a:r>
            <a:endParaRPr lang="en-US" dirty="0"/>
          </a:p>
        </p:txBody>
      </p:sp>
      <p:sp>
        <p:nvSpPr>
          <p:cNvPr id="7" name="Foliennummernplatzhalter 6">
            <a:extLst>
              <a:ext uri="{FF2B5EF4-FFF2-40B4-BE49-F238E27FC236}">
                <a16:creationId xmlns:a16="http://schemas.microsoft.com/office/drawing/2014/main" id="{A4D5EA1C-728B-4246-A50D-1C07658174D3}"/>
              </a:ext>
            </a:extLst>
          </p:cNvPr>
          <p:cNvSpPr>
            <a:spLocks noGrp="1"/>
          </p:cNvSpPr>
          <p:nvPr>
            <p:ph type="sldNum" sz="quarter" idx="21"/>
          </p:nvPr>
        </p:nvSpPr>
        <p:spPr/>
        <p:txBody>
          <a:bodyPr/>
          <a:lstStyle/>
          <a:p>
            <a:fld id="{87D3818C-8E0C-0043-9102-2275D161AAA0}" type="slidenum">
              <a:rPr lang="de-DE" smtClean="0"/>
              <a:pPr/>
              <a:t>‹Nr.›</a:t>
            </a:fld>
            <a:endParaRPr lang="de-DE" dirty="0"/>
          </a:p>
        </p:txBody>
      </p:sp>
      <p:sp>
        <p:nvSpPr>
          <p:cNvPr id="10" name="Textplatzhalter 9">
            <a:extLst>
              <a:ext uri="{FF2B5EF4-FFF2-40B4-BE49-F238E27FC236}">
                <a16:creationId xmlns:a16="http://schemas.microsoft.com/office/drawing/2014/main" id="{88A0A186-6D67-4469-B9B4-F8C2B6BB9B62}"/>
              </a:ext>
            </a:extLst>
          </p:cNvPr>
          <p:cNvSpPr>
            <a:spLocks noGrp="1"/>
          </p:cNvSpPr>
          <p:nvPr>
            <p:ph type="body" sz="quarter" idx="22"/>
          </p:nvPr>
        </p:nvSpPr>
        <p:spPr>
          <a:xfrm>
            <a:off x="674456" y="1611680"/>
            <a:ext cx="2941549" cy="461290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64613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rbfläche 1/3 Rechts (Blau)">
    <p:spTree>
      <p:nvGrpSpPr>
        <p:cNvPr id="1" name=""/>
        <p:cNvGrpSpPr/>
        <p:nvPr/>
      </p:nvGrpSpPr>
      <p:grpSpPr>
        <a:xfrm>
          <a:off x="0" y="0"/>
          <a:ext cx="0" cy="0"/>
          <a:chOff x="0" y="0"/>
          <a:chExt cx="0" cy="0"/>
        </a:xfrm>
      </p:grpSpPr>
      <p:pic>
        <p:nvPicPr>
          <p:cNvPr id="18" name="Bild 1">
            <a:extLst>
              <a:ext uri="{FF2B5EF4-FFF2-40B4-BE49-F238E27FC236}">
                <a16:creationId xmlns:a16="http://schemas.microsoft.com/office/drawing/2014/main" id="{568B341C-FE1E-42C6-8E89-179DED236641}"/>
              </a:ext>
            </a:extLst>
          </p:cNvPr>
          <p:cNvPicPr>
            <a:picLocks noChangeAspect="1"/>
          </p:cNvPicPr>
          <p:nvPr/>
        </p:nvPicPr>
        <p:blipFill rotWithShape="1">
          <a:blip r:embed="rId2">
            <a:extLst>
              <a:ext uri="{28A0092B-C50C-407E-A947-70E740481C1C}">
                <a14:useLocalDpi xmlns:a14="http://schemas.microsoft.com/office/drawing/2010/main" val="0"/>
              </a:ext>
            </a:extLst>
          </a:blip>
          <a:srcRect r="68832"/>
          <a:stretch/>
        </p:blipFill>
        <p:spPr>
          <a:xfrm>
            <a:off x="8112224" y="0"/>
            <a:ext cx="4079776" cy="6858000"/>
          </a:xfrm>
          <a:prstGeom prst="rect">
            <a:avLst/>
          </a:prstGeom>
        </p:spPr>
      </p:pic>
      <p:sp>
        <p:nvSpPr>
          <p:cNvPr id="17" name="Inhaltsplatzhalter 6">
            <a:extLst>
              <a:ext uri="{FF2B5EF4-FFF2-40B4-BE49-F238E27FC236}">
                <a16:creationId xmlns:a16="http://schemas.microsoft.com/office/drawing/2014/main" id="{38FBFC87-390E-49C5-A09A-E4114E6E640B}"/>
              </a:ext>
            </a:extLst>
          </p:cNvPr>
          <p:cNvSpPr>
            <a:spLocks noGrp="1"/>
          </p:cNvSpPr>
          <p:nvPr>
            <p:ph sz="quarter" idx="14"/>
          </p:nvPr>
        </p:nvSpPr>
        <p:spPr>
          <a:xfrm>
            <a:off x="667848" y="1611680"/>
            <a:ext cx="7030401" cy="461290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elplatzhalter 1"/>
          <p:cNvSpPr>
            <a:spLocks noGrp="1"/>
          </p:cNvSpPr>
          <p:nvPr>
            <p:ph type="title"/>
          </p:nvPr>
        </p:nvSpPr>
        <p:spPr>
          <a:xfrm>
            <a:off x="667848" y="460632"/>
            <a:ext cx="7030400" cy="952144"/>
          </a:xfrm>
          <a:prstGeom prst="rect">
            <a:avLst/>
          </a:prstGeom>
        </p:spPr>
        <p:txBody>
          <a:bodyPr vert="horz" lIns="91440" tIns="0" rIns="91440" bIns="45720" rtlCol="0" anchor="t">
            <a:noAutofit/>
          </a:bodyPr>
          <a:lstStyle/>
          <a:p>
            <a:r>
              <a:rPr lang="de-DE"/>
              <a:t>Mastertitelformat bearbeiten</a:t>
            </a:r>
            <a:endParaRPr lang="de-DE" dirty="0"/>
          </a:p>
        </p:txBody>
      </p:sp>
      <p:cxnSp>
        <p:nvCxnSpPr>
          <p:cNvPr id="12" name="Gerade Verbindung 11"/>
          <p:cNvCxnSpPr/>
          <p:nvPr/>
        </p:nvCxnSpPr>
        <p:spPr>
          <a:xfrm>
            <a:off x="795951"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674457" y="6309320"/>
            <a:ext cx="1533111" cy="547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B60"/>
              </a:solidFill>
              <a:latin typeface="Arial" charset="0"/>
              <a:ea typeface="Arial" charset="0"/>
              <a:cs typeface="Arial" charset="0"/>
            </a:endParaRPr>
          </a:p>
        </p:txBody>
      </p:sp>
      <p:sp>
        <p:nvSpPr>
          <p:cNvPr id="19" name="Textplatzhalter 3">
            <a:extLst>
              <a:ext uri="{FF2B5EF4-FFF2-40B4-BE49-F238E27FC236}">
                <a16:creationId xmlns:a16="http://schemas.microsoft.com/office/drawing/2014/main" id="{640B25D9-B01D-44E0-98A3-3AC8ECB11FBF}"/>
              </a:ext>
            </a:extLst>
          </p:cNvPr>
          <p:cNvSpPr>
            <a:spLocks noGrp="1"/>
          </p:cNvSpPr>
          <p:nvPr>
            <p:ph type="body" sz="quarter" idx="19"/>
          </p:nvPr>
        </p:nvSpPr>
        <p:spPr>
          <a:xfrm>
            <a:off x="8699067" y="973584"/>
            <a:ext cx="2941548" cy="439192"/>
          </a:xfrm>
        </p:spPr>
        <p:txBody>
          <a:bodyPr/>
          <a:lstStyle>
            <a:lvl1pPr marL="0" indent="0">
              <a:buClr>
                <a:schemeClr val="accent3"/>
              </a:buClr>
              <a:buSzPct val="80000"/>
              <a:buNone/>
              <a:defRPr sz="1800">
                <a:solidFill>
                  <a:schemeClr val="bg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2" name="Datumsplatzhalter 1">
            <a:extLst>
              <a:ext uri="{FF2B5EF4-FFF2-40B4-BE49-F238E27FC236}">
                <a16:creationId xmlns:a16="http://schemas.microsoft.com/office/drawing/2014/main" id="{F3C2817D-4304-42BB-A59A-D6D329DC7737}"/>
              </a:ext>
            </a:extLst>
          </p:cNvPr>
          <p:cNvSpPr>
            <a:spLocks noGrp="1"/>
          </p:cNvSpPr>
          <p:nvPr>
            <p:ph type="dt" sz="half" idx="20"/>
          </p:nvPr>
        </p:nvSpPr>
        <p:spPr/>
        <p:txBody>
          <a:bodyPr/>
          <a:lstStyle/>
          <a:p>
            <a:fld id="{AEF99486-DB2F-4354-AAC3-20031B39C1C0}" type="datetime1">
              <a:rPr lang="de-DE" smtClean="0"/>
              <a:t>10.06.2024</a:t>
            </a:fld>
            <a:endParaRPr lang="de-DE" dirty="0"/>
          </a:p>
        </p:txBody>
      </p:sp>
      <p:sp>
        <p:nvSpPr>
          <p:cNvPr id="3" name="Fußzeilenplatzhalter 2">
            <a:extLst>
              <a:ext uri="{FF2B5EF4-FFF2-40B4-BE49-F238E27FC236}">
                <a16:creationId xmlns:a16="http://schemas.microsoft.com/office/drawing/2014/main" id="{680403AD-456B-48CC-ADBD-3A7AFCF116F2}"/>
              </a:ext>
            </a:extLst>
          </p:cNvPr>
          <p:cNvSpPr>
            <a:spLocks noGrp="1"/>
          </p:cNvSpPr>
          <p:nvPr>
            <p:ph type="ftr" sz="quarter" idx="21"/>
          </p:nvPr>
        </p:nvSpPr>
        <p:spPr>
          <a:xfrm>
            <a:off x="1775441" y="6501600"/>
            <a:ext cx="5922809" cy="365125"/>
          </a:xfrm>
        </p:spPr>
        <p:txBody>
          <a:bodyPr/>
          <a:lstStyle/>
          <a:p>
            <a:r>
              <a:rPr lang="de-DE"/>
              <a:t>Dr. Nadja Gräfin Wolffskeel von Reichenberg I Digitale Vertragsgestaltung</a:t>
            </a:r>
            <a:endParaRPr lang="en-US" dirty="0"/>
          </a:p>
        </p:txBody>
      </p:sp>
      <p:sp>
        <p:nvSpPr>
          <p:cNvPr id="5" name="Textplatzhalter 4">
            <a:extLst>
              <a:ext uri="{FF2B5EF4-FFF2-40B4-BE49-F238E27FC236}">
                <a16:creationId xmlns:a16="http://schemas.microsoft.com/office/drawing/2014/main" id="{05582DD6-B39C-41FD-BDA7-D2163CE6D234}"/>
              </a:ext>
            </a:extLst>
          </p:cNvPr>
          <p:cNvSpPr>
            <a:spLocks noGrp="1"/>
          </p:cNvSpPr>
          <p:nvPr>
            <p:ph type="body" sz="quarter" idx="22"/>
          </p:nvPr>
        </p:nvSpPr>
        <p:spPr>
          <a:xfrm>
            <a:off x="8699067" y="1611680"/>
            <a:ext cx="2941549" cy="461290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04534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rbfläche 50% Links (Hellblau)">
    <p:spTree>
      <p:nvGrpSpPr>
        <p:cNvPr id="1" name=""/>
        <p:cNvGrpSpPr/>
        <p:nvPr/>
      </p:nvGrpSpPr>
      <p:grpSpPr>
        <a:xfrm>
          <a:off x="0" y="0"/>
          <a:ext cx="0" cy="0"/>
          <a:chOff x="0" y="0"/>
          <a:chExt cx="0" cy="0"/>
        </a:xfrm>
      </p:grpSpPr>
      <p:pic>
        <p:nvPicPr>
          <p:cNvPr id="10" name="Bild 3">
            <a:extLst>
              <a:ext uri="{FF2B5EF4-FFF2-40B4-BE49-F238E27FC236}">
                <a16:creationId xmlns:a16="http://schemas.microsoft.com/office/drawing/2014/main" id="{332B2422-77EE-43DA-A039-A54DDD93598A}"/>
              </a:ext>
            </a:extLst>
          </p:cNvPr>
          <p:cNvPicPr>
            <a:picLocks noChangeAspect="1"/>
          </p:cNvPicPr>
          <p:nvPr/>
        </p:nvPicPr>
        <p:blipFill rotWithShape="1">
          <a:blip r:embed="rId2">
            <a:extLst>
              <a:ext uri="{28A0092B-C50C-407E-A947-70E740481C1C}">
                <a14:useLocalDpi xmlns:a14="http://schemas.microsoft.com/office/drawing/2010/main" val="0"/>
              </a:ext>
            </a:extLst>
          </a:blip>
          <a:srcRect r="55862" b="5343"/>
          <a:stretch/>
        </p:blipFill>
        <p:spPr>
          <a:xfrm>
            <a:off x="-1" y="-4359"/>
            <a:ext cx="6096001" cy="6871073"/>
          </a:xfrm>
          <a:prstGeom prst="rect">
            <a:avLst/>
          </a:prstGeom>
        </p:spPr>
      </p:pic>
      <p:sp>
        <p:nvSpPr>
          <p:cNvPr id="11" name="Titelplatzhalter 1"/>
          <p:cNvSpPr>
            <a:spLocks noGrp="1"/>
          </p:cNvSpPr>
          <p:nvPr>
            <p:ph type="title"/>
          </p:nvPr>
        </p:nvSpPr>
        <p:spPr>
          <a:xfrm>
            <a:off x="6615969" y="460632"/>
            <a:ext cx="5024647" cy="952144"/>
          </a:xfrm>
          <a:prstGeom prst="rect">
            <a:avLst/>
          </a:prstGeom>
        </p:spPr>
        <p:txBody>
          <a:bodyPr vert="horz" lIns="91440" tIns="0" rIns="91440" bIns="45720" rtlCol="0" anchor="t">
            <a:noAutofit/>
          </a:bodyPr>
          <a:lstStyle/>
          <a:p>
            <a:r>
              <a:rPr lang="de-DE"/>
              <a:t>Mastertitelformat bearbeiten</a:t>
            </a:r>
            <a:endParaRPr lang="de-DE" dirty="0"/>
          </a:p>
        </p:txBody>
      </p:sp>
      <p:cxnSp>
        <p:nvCxnSpPr>
          <p:cNvPr id="12" name="Gerade Verbindung 11"/>
          <p:cNvCxnSpPr/>
          <p:nvPr/>
        </p:nvCxnSpPr>
        <p:spPr>
          <a:xfrm>
            <a:off x="6744072"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Inhaltsplatzhalter 6">
            <a:extLst>
              <a:ext uri="{FF2B5EF4-FFF2-40B4-BE49-F238E27FC236}">
                <a16:creationId xmlns:a16="http://schemas.microsoft.com/office/drawing/2014/main" id="{0808B914-1F6B-48EC-94FA-7D544B8046A9}"/>
              </a:ext>
            </a:extLst>
          </p:cNvPr>
          <p:cNvSpPr>
            <a:spLocks noGrp="1"/>
          </p:cNvSpPr>
          <p:nvPr>
            <p:ph sz="quarter" idx="13"/>
          </p:nvPr>
        </p:nvSpPr>
        <p:spPr>
          <a:xfrm>
            <a:off x="6615968" y="1595438"/>
            <a:ext cx="5024648"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liennummernplatzhalter 5">
            <a:extLst>
              <a:ext uri="{FF2B5EF4-FFF2-40B4-BE49-F238E27FC236}">
                <a16:creationId xmlns:a16="http://schemas.microsoft.com/office/drawing/2014/main" id="{3CD27077-0B6A-442A-9DC6-9D53E5FAB7A1}"/>
              </a:ext>
            </a:extLst>
          </p:cNvPr>
          <p:cNvSpPr>
            <a:spLocks noGrp="1"/>
          </p:cNvSpPr>
          <p:nvPr>
            <p:ph type="sldNum" sz="quarter" idx="17"/>
          </p:nvPr>
        </p:nvSpPr>
        <p:spPr/>
        <p:txBody>
          <a:bodyPr/>
          <a:lstStyle/>
          <a:p>
            <a:fld id="{87D3818C-8E0C-0043-9102-2275D161AAA0}" type="slidenum">
              <a:rPr lang="de-DE" smtClean="0"/>
              <a:pPr/>
              <a:t>‹Nr.›</a:t>
            </a:fld>
            <a:endParaRPr lang="de-DE" dirty="0"/>
          </a:p>
        </p:txBody>
      </p:sp>
      <p:sp>
        <p:nvSpPr>
          <p:cNvPr id="9" name="Textplatzhalter 3">
            <a:extLst>
              <a:ext uri="{FF2B5EF4-FFF2-40B4-BE49-F238E27FC236}">
                <a16:creationId xmlns:a16="http://schemas.microsoft.com/office/drawing/2014/main" id="{E0670536-43AA-4E8D-9570-26D7E2D03E8B}"/>
              </a:ext>
            </a:extLst>
          </p:cNvPr>
          <p:cNvSpPr>
            <a:spLocks noGrp="1"/>
          </p:cNvSpPr>
          <p:nvPr>
            <p:ph type="body" sz="quarter" idx="18"/>
          </p:nvPr>
        </p:nvSpPr>
        <p:spPr>
          <a:xfrm>
            <a:off x="671513" y="973584"/>
            <a:ext cx="4904518" cy="439192"/>
          </a:xfrm>
        </p:spPr>
        <p:txBody>
          <a:bodyPr/>
          <a:lstStyle>
            <a:lvl1pPr marL="0" indent="0">
              <a:buClr>
                <a:schemeClr val="accent3"/>
              </a:buClr>
              <a:buSzPct val="80000"/>
              <a:buNone/>
              <a:defRPr sz="1800">
                <a:solidFill>
                  <a:schemeClr val="tx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2" name="Datumsplatzhalter 1">
            <a:extLst>
              <a:ext uri="{FF2B5EF4-FFF2-40B4-BE49-F238E27FC236}">
                <a16:creationId xmlns:a16="http://schemas.microsoft.com/office/drawing/2014/main" id="{639CA578-2215-4BB0-83DF-F0F88354D521}"/>
              </a:ext>
            </a:extLst>
          </p:cNvPr>
          <p:cNvSpPr>
            <a:spLocks noGrp="1"/>
          </p:cNvSpPr>
          <p:nvPr>
            <p:ph type="dt" sz="half" idx="19"/>
          </p:nvPr>
        </p:nvSpPr>
        <p:spPr>
          <a:xfrm>
            <a:off x="6615968" y="6501590"/>
            <a:ext cx="792000" cy="365125"/>
          </a:xfrm>
        </p:spPr>
        <p:txBody>
          <a:bodyPr/>
          <a:lstStyle/>
          <a:p>
            <a:fld id="{BD2148E6-8A59-41E7-8233-CF41E9C3D69D}" type="datetime1">
              <a:rPr lang="de-DE" smtClean="0"/>
              <a:t>10.06.2024</a:t>
            </a:fld>
            <a:endParaRPr lang="de-DE" dirty="0"/>
          </a:p>
        </p:txBody>
      </p:sp>
      <p:sp>
        <p:nvSpPr>
          <p:cNvPr id="3" name="Fußzeilenplatzhalter 2">
            <a:extLst>
              <a:ext uri="{FF2B5EF4-FFF2-40B4-BE49-F238E27FC236}">
                <a16:creationId xmlns:a16="http://schemas.microsoft.com/office/drawing/2014/main" id="{9D0C519F-1898-4F4D-A79E-66BAB5243F56}"/>
              </a:ext>
            </a:extLst>
          </p:cNvPr>
          <p:cNvSpPr>
            <a:spLocks noGrp="1"/>
          </p:cNvSpPr>
          <p:nvPr>
            <p:ph type="ftr" sz="quarter" idx="20"/>
          </p:nvPr>
        </p:nvSpPr>
        <p:spPr>
          <a:xfrm>
            <a:off x="7407968" y="6501600"/>
            <a:ext cx="3008983" cy="365125"/>
          </a:xfrm>
        </p:spPr>
        <p:txBody>
          <a:bodyPr/>
          <a:lstStyle/>
          <a:p>
            <a:r>
              <a:rPr lang="de-DE"/>
              <a:t>Dr. Nadja Gräfin Wolffskeel von Reichenberg I Digitale Vertragsgestaltung</a:t>
            </a:r>
            <a:endParaRPr lang="en-US" dirty="0"/>
          </a:p>
        </p:txBody>
      </p:sp>
      <p:sp>
        <p:nvSpPr>
          <p:cNvPr id="5" name="Textplatzhalter 4">
            <a:extLst>
              <a:ext uri="{FF2B5EF4-FFF2-40B4-BE49-F238E27FC236}">
                <a16:creationId xmlns:a16="http://schemas.microsoft.com/office/drawing/2014/main" id="{A7C0D98D-2CA1-40A8-B028-A5C76036310D}"/>
              </a:ext>
            </a:extLst>
          </p:cNvPr>
          <p:cNvSpPr>
            <a:spLocks noGrp="1"/>
          </p:cNvSpPr>
          <p:nvPr>
            <p:ph type="body" sz="quarter" idx="21"/>
          </p:nvPr>
        </p:nvSpPr>
        <p:spPr>
          <a:xfrm>
            <a:off x="674457" y="1595438"/>
            <a:ext cx="4901574" cy="4629150"/>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4430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Kapiteltrenner 1 (Blau)">
    <p:spTree>
      <p:nvGrpSpPr>
        <p:cNvPr id="1" name=""/>
        <p:cNvGrpSpPr/>
        <p:nvPr/>
      </p:nvGrpSpPr>
      <p:grpSpPr>
        <a:xfrm>
          <a:off x="0" y="0"/>
          <a:ext cx="0" cy="0"/>
          <a:chOff x="0" y="0"/>
          <a:chExt cx="0" cy="0"/>
        </a:xfrm>
      </p:grpSpPr>
      <p:pic>
        <p:nvPicPr>
          <p:cNvPr id="15" name="Bild 6">
            <a:extLst>
              <a:ext uri="{FF2B5EF4-FFF2-40B4-BE49-F238E27FC236}">
                <a16:creationId xmlns:a16="http://schemas.microsoft.com/office/drawing/2014/main" id="{52A51758-A211-4A39-91B9-F11FFC16E4D9}"/>
              </a:ext>
            </a:extLst>
          </p:cNvPr>
          <p:cNvPicPr>
            <a:picLocks noChangeAspect="1"/>
          </p:cNvPicPr>
          <p:nvPr/>
        </p:nvPicPr>
        <p:blipFill rotWithShape="1">
          <a:blip r:embed="rId2">
            <a:extLst>
              <a:ext uri="{28A0092B-C50C-407E-A947-70E740481C1C}">
                <a14:useLocalDpi xmlns:a14="http://schemas.microsoft.com/office/drawing/2010/main" val="0"/>
              </a:ext>
            </a:extLst>
          </a:blip>
          <a:srcRect l="6295" t="11775" b="11568"/>
          <a:stretch/>
        </p:blipFill>
        <p:spPr>
          <a:xfrm>
            <a:off x="767408" y="980728"/>
            <a:ext cx="11424592" cy="4896544"/>
          </a:xfrm>
          <a:prstGeom prst="rect">
            <a:avLst/>
          </a:prstGeom>
        </p:spPr>
      </p:pic>
      <p:sp>
        <p:nvSpPr>
          <p:cNvPr id="2" name="Titel 1"/>
          <p:cNvSpPr>
            <a:spLocks noGrp="1"/>
          </p:cNvSpPr>
          <p:nvPr>
            <p:ph type="title"/>
          </p:nvPr>
        </p:nvSpPr>
        <p:spPr>
          <a:xfrm>
            <a:off x="3092353" y="1545493"/>
            <a:ext cx="7828183" cy="1955515"/>
          </a:xfrm>
        </p:spPr>
        <p:txBody>
          <a:bodyPr anchor="t">
            <a:noAutofit/>
          </a:bodyPr>
          <a:lstStyle>
            <a:lvl1pPr>
              <a:spcBef>
                <a:spcPts val="0"/>
              </a:spcBef>
              <a:spcAft>
                <a:spcPts val="0"/>
              </a:spcAft>
              <a:defRPr sz="4800" b="0">
                <a:solidFill>
                  <a:schemeClr val="bg1"/>
                </a:solidFill>
                <a:latin typeface="+mj-lt"/>
                <a:ea typeface="Theano Old Style" panose="02040503060505020203" pitchFamily="18" charset="77"/>
                <a:cs typeface="Theano Old Style" panose="02040503060505020203" pitchFamily="18" charset="77"/>
              </a:defRPr>
            </a:lvl1pPr>
          </a:lstStyle>
          <a:p>
            <a:r>
              <a:rPr lang="de-DE"/>
              <a:t>Mastertitelformat bearbeiten</a:t>
            </a:r>
            <a:endParaRPr lang="de-DE" dirty="0"/>
          </a:p>
        </p:txBody>
      </p:sp>
      <p:sp>
        <p:nvSpPr>
          <p:cNvPr id="3" name="Textplatzhalter 2"/>
          <p:cNvSpPr>
            <a:spLocks noGrp="1"/>
          </p:cNvSpPr>
          <p:nvPr>
            <p:ph type="body" idx="1"/>
          </p:nvPr>
        </p:nvSpPr>
        <p:spPr>
          <a:xfrm>
            <a:off x="3092353" y="3501008"/>
            <a:ext cx="7828183" cy="1500187"/>
          </a:xfrm>
        </p:spPr>
        <p:txBody>
          <a:bodyPr>
            <a:noAutofit/>
          </a:bodyPr>
          <a:lstStyle>
            <a:lvl1pPr marL="0" indent="0">
              <a:lnSpc>
                <a:spcPct val="100000"/>
              </a:lnSpc>
              <a:spcBef>
                <a:spcPts val="0"/>
              </a:spcBef>
              <a:spcAft>
                <a:spcPts val="0"/>
              </a:spcAft>
              <a:buNone/>
              <a:defRPr sz="2000">
                <a:solidFill>
                  <a:schemeClr val="bg1"/>
                </a:solidFill>
                <a:latin typeface="+mn-lt"/>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Textplatzhalter 4"/>
          <p:cNvSpPr>
            <a:spLocks noGrp="1"/>
          </p:cNvSpPr>
          <p:nvPr>
            <p:ph type="body" sz="quarter" idx="10" hasCustomPrompt="1"/>
          </p:nvPr>
        </p:nvSpPr>
        <p:spPr>
          <a:xfrm>
            <a:off x="1127448" y="1322310"/>
            <a:ext cx="1945382" cy="210669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lvl1pPr marL="0" indent="0" algn="r">
              <a:lnSpc>
                <a:spcPct val="90000"/>
              </a:lnSpc>
              <a:spcAft>
                <a:spcPts val="0"/>
              </a:spcAft>
              <a:buNone/>
              <a:defRPr lang="de-DE" sz="13000" dirty="0">
                <a:solidFill>
                  <a:schemeClr val="bg1"/>
                </a:solidFill>
                <a:latin typeface="+mj-lt"/>
                <a:ea typeface="Theano Old Style" panose="02040503060505020203" pitchFamily="18" charset="77"/>
                <a:cs typeface="Theano Old Style" panose="02040503060505020203" pitchFamily="18" charset="77"/>
              </a:defRPr>
            </a:lvl1pPr>
          </a:lstStyle>
          <a:p>
            <a:pPr marL="0" lvl="0" algn="r"/>
            <a:r>
              <a:rPr lang="de-DE" dirty="0"/>
              <a:t>0</a:t>
            </a:r>
          </a:p>
        </p:txBody>
      </p:sp>
      <p:pic>
        <p:nvPicPr>
          <p:cNvPr id="21" name="Grafik 20">
            <a:extLst>
              <a:ext uri="{FF2B5EF4-FFF2-40B4-BE49-F238E27FC236}">
                <a16:creationId xmlns:a16="http://schemas.microsoft.com/office/drawing/2014/main" id="{19CBAB96-B949-4EC3-9E8A-E3BC94C7B259}"/>
              </a:ext>
            </a:extLst>
          </p:cNvPr>
          <p:cNvPicPr>
            <a:picLocks noChangeAspect="1"/>
          </p:cNvPicPr>
          <p:nvPr/>
        </p:nvPicPr>
        <p:blipFill>
          <a:blip r:embed="rId3"/>
          <a:stretch>
            <a:fillRect/>
          </a:stretch>
        </p:blipFill>
        <p:spPr>
          <a:xfrm>
            <a:off x="253960" y="337377"/>
            <a:ext cx="3315903" cy="360615"/>
          </a:xfrm>
          <a:prstGeom prst="rect">
            <a:avLst/>
          </a:prstGeom>
        </p:spPr>
      </p:pic>
    </p:spTree>
    <p:extLst>
      <p:ext uri="{BB962C8B-B14F-4D97-AF65-F5344CB8AC3E}">
        <p14:creationId xmlns:p14="http://schemas.microsoft.com/office/powerpoint/2010/main" val="54481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rbfläche 50% Rechts (Hellblau)">
    <p:spTree>
      <p:nvGrpSpPr>
        <p:cNvPr id="1" name=""/>
        <p:cNvGrpSpPr/>
        <p:nvPr/>
      </p:nvGrpSpPr>
      <p:grpSpPr>
        <a:xfrm>
          <a:off x="0" y="0"/>
          <a:ext cx="0" cy="0"/>
          <a:chOff x="0" y="0"/>
          <a:chExt cx="0" cy="0"/>
        </a:xfrm>
      </p:grpSpPr>
      <p:pic>
        <p:nvPicPr>
          <p:cNvPr id="14" name="Bild 15">
            <a:extLst>
              <a:ext uri="{FF2B5EF4-FFF2-40B4-BE49-F238E27FC236}">
                <a16:creationId xmlns:a16="http://schemas.microsoft.com/office/drawing/2014/main" id="{3BC405D9-DAD1-4F91-8575-59689FA0062A}"/>
              </a:ext>
            </a:extLst>
          </p:cNvPr>
          <p:cNvPicPr>
            <a:picLocks noChangeAspect="1"/>
          </p:cNvPicPr>
          <p:nvPr/>
        </p:nvPicPr>
        <p:blipFill rotWithShape="1">
          <a:blip r:embed="rId2">
            <a:extLst>
              <a:ext uri="{28A0092B-C50C-407E-A947-70E740481C1C}">
                <a14:useLocalDpi xmlns:a14="http://schemas.microsoft.com/office/drawing/2010/main" val="0"/>
              </a:ext>
            </a:extLst>
          </a:blip>
          <a:srcRect l="2523" r="53254" b="5343"/>
          <a:stretch/>
        </p:blipFill>
        <p:spPr>
          <a:xfrm>
            <a:off x="6096000" y="-4359"/>
            <a:ext cx="6107678" cy="6871073"/>
          </a:xfrm>
          <a:prstGeom prst="rect">
            <a:avLst/>
          </a:prstGeom>
        </p:spPr>
      </p:pic>
      <p:sp>
        <p:nvSpPr>
          <p:cNvPr id="11" name="Titelplatzhalter 1"/>
          <p:cNvSpPr>
            <a:spLocks noGrp="1"/>
          </p:cNvSpPr>
          <p:nvPr>
            <p:ph type="title"/>
          </p:nvPr>
        </p:nvSpPr>
        <p:spPr>
          <a:xfrm>
            <a:off x="674457" y="460632"/>
            <a:ext cx="4870857" cy="952144"/>
          </a:xfrm>
          <a:prstGeom prst="rect">
            <a:avLst/>
          </a:prstGeom>
        </p:spPr>
        <p:txBody>
          <a:bodyPr vert="horz" lIns="91440" tIns="0" rIns="91440" bIns="45720" rtlCol="0" anchor="t">
            <a:noAutofit/>
          </a:bodyPr>
          <a:lstStyle/>
          <a:p>
            <a:r>
              <a:rPr lang="de-DE"/>
              <a:t>Mastertitelformat bearbeiten</a:t>
            </a:r>
            <a:endParaRPr lang="de-DE" dirty="0"/>
          </a:p>
        </p:txBody>
      </p:sp>
      <p:sp>
        <p:nvSpPr>
          <p:cNvPr id="22" name="Inhaltsplatzhalter 6">
            <a:extLst>
              <a:ext uri="{FF2B5EF4-FFF2-40B4-BE49-F238E27FC236}">
                <a16:creationId xmlns:a16="http://schemas.microsoft.com/office/drawing/2014/main" id="{5738AF92-FEE7-467D-9A16-F4A00CB82172}"/>
              </a:ext>
            </a:extLst>
          </p:cNvPr>
          <p:cNvSpPr>
            <a:spLocks noGrp="1"/>
          </p:cNvSpPr>
          <p:nvPr>
            <p:ph sz="quarter" idx="13"/>
          </p:nvPr>
        </p:nvSpPr>
        <p:spPr>
          <a:xfrm>
            <a:off x="674458" y="1595438"/>
            <a:ext cx="4870857"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cxnSp>
        <p:nvCxnSpPr>
          <p:cNvPr id="13" name="Gerade Verbindung 11">
            <a:extLst>
              <a:ext uri="{FF2B5EF4-FFF2-40B4-BE49-F238E27FC236}">
                <a16:creationId xmlns:a16="http://schemas.microsoft.com/office/drawing/2014/main" id="{ED1086FF-79B4-43FE-B6E5-BA635126AF62}"/>
              </a:ext>
            </a:extLst>
          </p:cNvPr>
          <p:cNvCxnSpPr/>
          <p:nvPr/>
        </p:nvCxnSpPr>
        <p:spPr>
          <a:xfrm>
            <a:off x="767408"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platzhalter 3">
            <a:extLst>
              <a:ext uri="{FF2B5EF4-FFF2-40B4-BE49-F238E27FC236}">
                <a16:creationId xmlns:a16="http://schemas.microsoft.com/office/drawing/2014/main" id="{9F0E4401-128C-4EDB-9838-550B040383A5}"/>
              </a:ext>
            </a:extLst>
          </p:cNvPr>
          <p:cNvSpPr>
            <a:spLocks noGrp="1"/>
          </p:cNvSpPr>
          <p:nvPr>
            <p:ph type="body" sz="quarter" idx="18"/>
          </p:nvPr>
        </p:nvSpPr>
        <p:spPr>
          <a:xfrm>
            <a:off x="6736098" y="973584"/>
            <a:ext cx="4904518" cy="439192"/>
          </a:xfrm>
        </p:spPr>
        <p:txBody>
          <a:bodyPr/>
          <a:lstStyle>
            <a:lvl1pPr marL="0" indent="0">
              <a:buClr>
                <a:schemeClr val="accent3"/>
              </a:buClr>
              <a:buSzPct val="80000"/>
              <a:buNone/>
              <a:defRPr sz="1800">
                <a:solidFill>
                  <a:schemeClr val="tx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2" name="Datumsplatzhalter 1">
            <a:extLst>
              <a:ext uri="{FF2B5EF4-FFF2-40B4-BE49-F238E27FC236}">
                <a16:creationId xmlns:a16="http://schemas.microsoft.com/office/drawing/2014/main" id="{3361A3FB-05CF-4657-B622-5492B5D70C84}"/>
              </a:ext>
            </a:extLst>
          </p:cNvPr>
          <p:cNvSpPr>
            <a:spLocks noGrp="1"/>
          </p:cNvSpPr>
          <p:nvPr>
            <p:ph type="dt" sz="half" idx="19"/>
          </p:nvPr>
        </p:nvSpPr>
        <p:spPr/>
        <p:txBody>
          <a:bodyPr/>
          <a:lstStyle/>
          <a:p>
            <a:fld id="{F8F1964B-848C-4ACC-9E9F-A7E6F3CE4890}" type="datetime1">
              <a:rPr lang="de-DE" smtClean="0"/>
              <a:t>10.06.2024</a:t>
            </a:fld>
            <a:endParaRPr lang="de-DE" dirty="0"/>
          </a:p>
        </p:txBody>
      </p:sp>
      <p:sp>
        <p:nvSpPr>
          <p:cNvPr id="3" name="Fußzeilenplatzhalter 2">
            <a:extLst>
              <a:ext uri="{FF2B5EF4-FFF2-40B4-BE49-F238E27FC236}">
                <a16:creationId xmlns:a16="http://schemas.microsoft.com/office/drawing/2014/main" id="{EB499D27-3CA7-443E-9F41-63EE268A9967}"/>
              </a:ext>
            </a:extLst>
          </p:cNvPr>
          <p:cNvSpPr>
            <a:spLocks noGrp="1"/>
          </p:cNvSpPr>
          <p:nvPr>
            <p:ph type="ftr" sz="quarter" idx="20"/>
          </p:nvPr>
        </p:nvSpPr>
        <p:spPr>
          <a:xfrm>
            <a:off x="1775441" y="6501600"/>
            <a:ext cx="3769875" cy="365125"/>
          </a:xfrm>
        </p:spPr>
        <p:txBody>
          <a:bodyPr/>
          <a:lstStyle/>
          <a:p>
            <a:r>
              <a:rPr lang="de-DE"/>
              <a:t>Dr. Nadja Gräfin Wolffskeel von Reichenberg I Digitale Vertragsgestaltung</a:t>
            </a:r>
            <a:endParaRPr lang="en-US" dirty="0"/>
          </a:p>
        </p:txBody>
      </p:sp>
      <p:sp>
        <p:nvSpPr>
          <p:cNvPr id="6" name="Textplatzhalter 5">
            <a:extLst>
              <a:ext uri="{FF2B5EF4-FFF2-40B4-BE49-F238E27FC236}">
                <a16:creationId xmlns:a16="http://schemas.microsoft.com/office/drawing/2014/main" id="{02D6E939-7166-48D8-9C3C-B06C770998E8}"/>
              </a:ext>
            </a:extLst>
          </p:cNvPr>
          <p:cNvSpPr>
            <a:spLocks noGrp="1"/>
          </p:cNvSpPr>
          <p:nvPr>
            <p:ph type="body" sz="quarter" idx="21"/>
          </p:nvPr>
        </p:nvSpPr>
        <p:spPr>
          <a:xfrm>
            <a:off x="6739042" y="1595438"/>
            <a:ext cx="4901574" cy="4629150"/>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711661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rbfläche 1/3 Links (Hellblau)">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CEA5152A-1233-46A2-A8FC-C9B193A3F42A}"/>
              </a:ext>
            </a:extLst>
          </p:cNvPr>
          <p:cNvSpPr>
            <a:spLocks noGrp="1"/>
          </p:cNvSpPr>
          <p:nvPr>
            <p:ph type="ftr" sz="quarter" idx="20"/>
          </p:nvPr>
        </p:nvSpPr>
        <p:spPr>
          <a:xfrm>
            <a:off x="5711199" y="6501600"/>
            <a:ext cx="4705752" cy="365125"/>
          </a:xfrm>
        </p:spPr>
        <p:txBody>
          <a:bodyPr/>
          <a:lstStyle/>
          <a:p>
            <a:r>
              <a:rPr lang="de-DE"/>
              <a:t>Dr. Nadja Gräfin Wolffskeel von Reichenberg I Digitale Vertragsgestaltung</a:t>
            </a:r>
            <a:endParaRPr lang="en-US" dirty="0"/>
          </a:p>
        </p:txBody>
      </p:sp>
      <p:pic>
        <p:nvPicPr>
          <p:cNvPr id="9" name="Bild 26">
            <a:extLst>
              <a:ext uri="{FF2B5EF4-FFF2-40B4-BE49-F238E27FC236}">
                <a16:creationId xmlns:a16="http://schemas.microsoft.com/office/drawing/2014/main" id="{DC00837D-F346-466C-A2BF-F50A0F07EF3C}"/>
              </a:ext>
            </a:extLst>
          </p:cNvPr>
          <p:cNvPicPr>
            <a:picLocks noChangeAspect="1"/>
          </p:cNvPicPr>
          <p:nvPr/>
        </p:nvPicPr>
        <p:blipFill rotWithShape="1">
          <a:blip r:embed="rId2">
            <a:extLst>
              <a:ext uri="{28A0092B-C50C-407E-A947-70E740481C1C}">
                <a14:useLocalDpi xmlns:a14="http://schemas.microsoft.com/office/drawing/2010/main" val="0"/>
              </a:ext>
            </a:extLst>
          </a:blip>
          <a:srcRect r="70459" b="5343"/>
          <a:stretch/>
        </p:blipFill>
        <p:spPr>
          <a:xfrm>
            <a:off x="-1" y="-10442"/>
            <a:ext cx="4079777" cy="6871073"/>
          </a:xfrm>
          <a:prstGeom prst="rect">
            <a:avLst/>
          </a:prstGeom>
        </p:spPr>
      </p:pic>
      <p:sp>
        <p:nvSpPr>
          <p:cNvPr id="13" name="Inhaltsplatzhalter 6">
            <a:extLst>
              <a:ext uri="{FF2B5EF4-FFF2-40B4-BE49-F238E27FC236}">
                <a16:creationId xmlns:a16="http://schemas.microsoft.com/office/drawing/2014/main" id="{55CFBC3C-BA0B-4EDF-B635-DA8E375D2790}"/>
              </a:ext>
            </a:extLst>
          </p:cNvPr>
          <p:cNvSpPr>
            <a:spLocks noGrp="1"/>
          </p:cNvSpPr>
          <p:nvPr>
            <p:ph sz="quarter" idx="13"/>
          </p:nvPr>
        </p:nvSpPr>
        <p:spPr>
          <a:xfrm>
            <a:off x="4610217" y="1611680"/>
            <a:ext cx="7030401" cy="461290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elplatzhalter 1"/>
          <p:cNvSpPr>
            <a:spLocks noGrp="1"/>
          </p:cNvSpPr>
          <p:nvPr>
            <p:ph type="title"/>
          </p:nvPr>
        </p:nvSpPr>
        <p:spPr>
          <a:xfrm>
            <a:off x="4610216" y="460632"/>
            <a:ext cx="7030400" cy="952144"/>
          </a:xfrm>
          <a:prstGeom prst="rect">
            <a:avLst/>
          </a:prstGeom>
        </p:spPr>
        <p:txBody>
          <a:bodyPr vert="horz" lIns="91440" tIns="0" rIns="91440" bIns="45720" rtlCol="0" anchor="t">
            <a:noAutofit/>
          </a:bodyPr>
          <a:lstStyle/>
          <a:p>
            <a:r>
              <a:rPr lang="de-DE"/>
              <a:t>Mastertitelformat bearbeiten</a:t>
            </a:r>
            <a:endParaRPr lang="de-DE" dirty="0"/>
          </a:p>
        </p:txBody>
      </p:sp>
      <p:cxnSp>
        <p:nvCxnSpPr>
          <p:cNvPr id="12" name="Gerade Verbindung 11"/>
          <p:cNvCxnSpPr/>
          <p:nvPr/>
        </p:nvCxnSpPr>
        <p:spPr>
          <a:xfrm>
            <a:off x="4738319"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9F5D699F-6DC5-4C7C-98E0-1BCC2F315F08}"/>
              </a:ext>
            </a:extLst>
          </p:cNvPr>
          <p:cNvSpPr>
            <a:spLocks noGrp="1"/>
          </p:cNvSpPr>
          <p:nvPr>
            <p:ph type="sldNum" sz="quarter" idx="17"/>
          </p:nvPr>
        </p:nvSpPr>
        <p:spPr/>
        <p:txBody>
          <a:bodyPr/>
          <a:lstStyle/>
          <a:p>
            <a:fld id="{87D3818C-8E0C-0043-9102-2275D161AAA0}" type="slidenum">
              <a:rPr lang="de-DE" smtClean="0"/>
              <a:pPr/>
              <a:t>‹Nr.›</a:t>
            </a:fld>
            <a:endParaRPr lang="de-DE" dirty="0"/>
          </a:p>
        </p:txBody>
      </p:sp>
      <p:sp>
        <p:nvSpPr>
          <p:cNvPr id="14" name="Textplatzhalter 3">
            <a:extLst>
              <a:ext uri="{FF2B5EF4-FFF2-40B4-BE49-F238E27FC236}">
                <a16:creationId xmlns:a16="http://schemas.microsoft.com/office/drawing/2014/main" id="{B35D2155-9DB0-44DD-9BA7-CCF3AEB582B3}"/>
              </a:ext>
            </a:extLst>
          </p:cNvPr>
          <p:cNvSpPr>
            <a:spLocks noGrp="1"/>
          </p:cNvSpPr>
          <p:nvPr>
            <p:ph type="body" sz="quarter" idx="18"/>
          </p:nvPr>
        </p:nvSpPr>
        <p:spPr>
          <a:xfrm>
            <a:off x="674457" y="973584"/>
            <a:ext cx="2941548" cy="439192"/>
          </a:xfrm>
        </p:spPr>
        <p:txBody>
          <a:bodyPr/>
          <a:lstStyle>
            <a:lvl1pPr marL="0" indent="0">
              <a:buClr>
                <a:schemeClr val="accent3"/>
              </a:buClr>
              <a:buSzPct val="80000"/>
              <a:buNone/>
              <a:defRPr sz="1800">
                <a:solidFill>
                  <a:schemeClr val="tx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2" name="Datumsplatzhalter 1">
            <a:extLst>
              <a:ext uri="{FF2B5EF4-FFF2-40B4-BE49-F238E27FC236}">
                <a16:creationId xmlns:a16="http://schemas.microsoft.com/office/drawing/2014/main" id="{E2D62161-1B3C-4AAA-ACA2-4B415564D00E}"/>
              </a:ext>
            </a:extLst>
          </p:cNvPr>
          <p:cNvSpPr>
            <a:spLocks noGrp="1"/>
          </p:cNvSpPr>
          <p:nvPr>
            <p:ph type="dt" sz="half" idx="19"/>
          </p:nvPr>
        </p:nvSpPr>
        <p:spPr>
          <a:xfrm>
            <a:off x="4610217" y="6501590"/>
            <a:ext cx="1100982" cy="365125"/>
          </a:xfrm>
        </p:spPr>
        <p:txBody>
          <a:bodyPr/>
          <a:lstStyle/>
          <a:p>
            <a:fld id="{5EA8C417-E2E8-4548-AC01-92BB329B83E0}" type="datetime1">
              <a:rPr lang="de-DE" smtClean="0"/>
              <a:t>10.06.2024</a:t>
            </a:fld>
            <a:endParaRPr lang="de-DE" dirty="0"/>
          </a:p>
        </p:txBody>
      </p:sp>
      <p:sp>
        <p:nvSpPr>
          <p:cNvPr id="5" name="Textplatzhalter 4">
            <a:extLst>
              <a:ext uri="{FF2B5EF4-FFF2-40B4-BE49-F238E27FC236}">
                <a16:creationId xmlns:a16="http://schemas.microsoft.com/office/drawing/2014/main" id="{EA30D1BB-1EF5-4B2A-A1A7-25D60AA63CB2}"/>
              </a:ext>
            </a:extLst>
          </p:cNvPr>
          <p:cNvSpPr>
            <a:spLocks noGrp="1"/>
          </p:cNvSpPr>
          <p:nvPr>
            <p:ph type="body" sz="quarter" idx="21"/>
          </p:nvPr>
        </p:nvSpPr>
        <p:spPr>
          <a:xfrm>
            <a:off x="674456" y="1611680"/>
            <a:ext cx="2941549" cy="4612908"/>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578997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rbfläche 1/3 Rechts (Hellblau)">
    <p:spTree>
      <p:nvGrpSpPr>
        <p:cNvPr id="1" name=""/>
        <p:cNvGrpSpPr/>
        <p:nvPr/>
      </p:nvGrpSpPr>
      <p:grpSpPr>
        <a:xfrm>
          <a:off x="0" y="0"/>
          <a:ext cx="0" cy="0"/>
          <a:chOff x="0" y="0"/>
          <a:chExt cx="0" cy="0"/>
        </a:xfrm>
      </p:grpSpPr>
      <p:pic>
        <p:nvPicPr>
          <p:cNvPr id="14" name="Bild 26">
            <a:extLst>
              <a:ext uri="{FF2B5EF4-FFF2-40B4-BE49-F238E27FC236}">
                <a16:creationId xmlns:a16="http://schemas.microsoft.com/office/drawing/2014/main" id="{0B22E3C1-B888-46A0-8B28-66DFA8E9FAA5}"/>
              </a:ext>
            </a:extLst>
          </p:cNvPr>
          <p:cNvPicPr>
            <a:picLocks noChangeAspect="1"/>
          </p:cNvPicPr>
          <p:nvPr/>
        </p:nvPicPr>
        <p:blipFill rotWithShape="1">
          <a:blip r:embed="rId2">
            <a:extLst>
              <a:ext uri="{28A0092B-C50C-407E-A947-70E740481C1C}">
                <a14:useLocalDpi xmlns:a14="http://schemas.microsoft.com/office/drawing/2010/main" val="0"/>
              </a:ext>
            </a:extLst>
          </a:blip>
          <a:srcRect r="70459" b="5343"/>
          <a:stretch/>
        </p:blipFill>
        <p:spPr>
          <a:xfrm>
            <a:off x="8112223" y="-10442"/>
            <a:ext cx="4079777" cy="6871073"/>
          </a:xfrm>
          <a:prstGeom prst="rect">
            <a:avLst/>
          </a:prstGeom>
        </p:spPr>
      </p:pic>
      <p:sp>
        <p:nvSpPr>
          <p:cNvPr id="17" name="Inhaltsplatzhalter 6">
            <a:extLst>
              <a:ext uri="{FF2B5EF4-FFF2-40B4-BE49-F238E27FC236}">
                <a16:creationId xmlns:a16="http://schemas.microsoft.com/office/drawing/2014/main" id="{38FBFC87-390E-49C5-A09A-E4114E6E640B}"/>
              </a:ext>
            </a:extLst>
          </p:cNvPr>
          <p:cNvSpPr>
            <a:spLocks noGrp="1"/>
          </p:cNvSpPr>
          <p:nvPr>
            <p:ph sz="quarter" idx="14"/>
          </p:nvPr>
        </p:nvSpPr>
        <p:spPr>
          <a:xfrm>
            <a:off x="674457" y="1611680"/>
            <a:ext cx="7023792" cy="461290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elplatzhalter 1"/>
          <p:cNvSpPr>
            <a:spLocks noGrp="1"/>
          </p:cNvSpPr>
          <p:nvPr>
            <p:ph type="title"/>
          </p:nvPr>
        </p:nvSpPr>
        <p:spPr>
          <a:xfrm>
            <a:off x="674456" y="460632"/>
            <a:ext cx="7023791" cy="952144"/>
          </a:xfrm>
          <a:prstGeom prst="rect">
            <a:avLst/>
          </a:prstGeom>
        </p:spPr>
        <p:txBody>
          <a:bodyPr vert="horz" lIns="91440" tIns="0" rIns="91440" bIns="45720" rtlCol="0" anchor="t">
            <a:noAutofit/>
          </a:bodyPr>
          <a:lstStyle/>
          <a:p>
            <a:r>
              <a:rPr lang="de-DE"/>
              <a:t>Mastertitelformat bearbeiten</a:t>
            </a:r>
            <a:endParaRPr lang="de-DE" dirty="0"/>
          </a:p>
        </p:txBody>
      </p:sp>
      <p:cxnSp>
        <p:nvCxnSpPr>
          <p:cNvPr id="12" name="Gerade Verbindung 11"/>
          <p:cNvCxnSpPr/>
          <p:nvPr/>
        </p:nvCxnSpPr>
        <p:spPr>
          <a:xfrm>
            <a:off x="795951"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674457" y="6309320"/>
            <a:ext cx="1533111" cy="547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B60"/>
              </a:solidFill>
              <a:latin typeface="Arial" charset="0"/>
              <a:ea typeface="Arial" charset="0"/>
              <a:cs typeface="Arial" charset="0"/>
            </a:endParaRPr>
          </a:p>
        </p:txBody>
      </p:sp>
      <p:sp>
        <p:nvSpPr>
          <p:cNvPr id="19" name="Textplatzhalter 3">
            <a:extLst>
              <a:ext uri="{FF2B5EF4-FFF2-40B4-BE49-F238E27FC236}">
                <a16:creationId xmlns:a16="http://schemas.microsoft.com/office/drawing/2014/main" id="{640B25D9-B01D-44E0-98A3-3AC8ECB11FBF}"/>
              </a:ext>
            </a:extLst>
          </p:cNvPr>
          <p:cNvSpPr>
            <a:spLocks noGrp="1"/>
          </p:cNvSpPr>
          <p:nvPr>
            <p:ph type="body" sz="quarter" idx="19"/>
          </p:nvPr>
        </p:nvSpPr>
        <p:spPr>
          <a:xfrm>
            <a:off x="8699067" y="973584"/>
            <a:ext cx="2941548" cy="439192"/>
          </a:xfrm>
        </p:spPr>
        <p:txBody>
          <a:bodyPr/>
          <a:lstStyle>
            <a:lvl1pPr marL="0" indent="0">
              <a:buClr>
                <a:schemeClr val="accent3"/>
              </a:buClr>
              <a:buSzPct val="80000"/>
              <a:buNone/>
              <a:defRPr sz="1800">
                <a:solidFill>
                  <a:schemeClr val="tx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2" name="Datumsplatzhalter 1">
            <a:extLst>
              <a:ext uri="{FF2B5EF4-FFF2-40B4-BE49-F238E27FC236}">
                <a16:creationId xmlns:a16="http://schemas.microsoft.com/office/drawing/2014/main" id="{40387A17-FF44-4E7E-8111-41C1D02F20FA}"/>
              </a:ext>
            </a:extLst>
          </p:cNvPr>
          <p:cNvSpPr>
            <a:spLocks noGrp="1"/>
          </p:cNvSpPr>
          <p:nvPr>
            <p:ph type="dt" sz="half" idx="20"/>
          </p:nvPr>
        </p:nvSpPr>
        <p:spPr/>
        <p:txBody>
          <a:bodyPr/>
          <a:lstStyle/>
          <a:p>
            <a:fld id="{6A22D4FB-CD78-465E-973A-E2423CB373EE}" type="datetime1">
              <a:rPr lang="de-DE" smtClean="0"/>
              <a:t>10.06.2024</a:t>
            </a:fld>
            <a:endParaRPr lang="de-DE" dirty="0"/>
          </a:p>
        </p:txBody>
      </p:sp>
      <p:sp>
        <p:nvSpPr>
          <p:cNvPr id="3" name="Fußzeilenplatzhalter 2">
            <a:extLst>
              <a:ext uri="{FF2B5EF4-FFF2-40B4-BE49-F238E27FC236}">
                <a16:creationId xmlns:a16="http://schemas.microsoft.com/office/drawing/2014/main" id="{50D28B45-EB77-444D-AB1A-05571484E0EE}"/>
              </a:ext>
            </a:extLst>
          </p:cNvPr>
          <p:cNvSpPr>
            <a:spLocks noGrp="1"/>
          </p:cNvSpPr>
          <p:nvPr>
            <p:ph type="ftr" sz="quarter" idx="21"/>
          </p:nvPr>
        </p:nvSpPr>
        <p:spPr>
          <a:xfrm>
            <a:off x="1775441" y="6501600"/>
            <a:ext cx="5922809" cy="365125"/>
          </a:xfrm>
        </p:spPr>
        <p:txBody>
          <a:bodyPr/>
          <a:lstStyle/>
          <a:p>
            <a:r>
              <a:rPr lang="de-DE"/>
              <a:t>Dr. Nadja Gräfin Wolffskeel von Reichenberg I Digitale Vertragsgestaltung</a:t>
            </a:r>
            <a:endParaRPr lang="en-US" dirty="0"/>
          </a:p>
        </p:txBody>
      </p:sp>
      <p:sp>
        <p:nvSpPr>
          <p:cNvPr id="5" name="Textplatzhalter 4">
            <a:extLst>
              <a:ext uri="{FF2B5EF4-FFF2-40B4-BE49-F238E27FC236}">
                <a16:creationId xmlns:a16="http://schemas.microsoft.com/office/drawing/2014/main" id="{2A957502-25E2-4A02-879C-53467ECE2C10}"/>
              </a:ext>
            </a:extLst>
          </p:cNvPr>
          <p:cNvSpPr>
            <a:spLocks noGrp="1"/>
          </p:cNvSpPr>
          <p:nvPr>
            <p:ph type="body" sz="quarter" idx="22"/>
          </p:nvPr>
        </p:nvSpPr>
        <p:spPr>
          <a:xfrm>
            <a:off x="8699067" y="1611680"/>
            <a:ext cx="2941549" cy="4612908"/>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6260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rbfläche 50% Links (Resortfarbe)">
    <p:spTree>
      <p:nvGrpSpPr>
        <p:cNvPr id="1" name=""/>
        <p:cNvGrpSpPr/>
        <p:nvPr/>
      </p:nvGrpSpPr>
      <p:grpSpPr>
        <a:xfrm>
          <a:off x="0" y="0"/>
          <a:ext cx="0" cy="0"/>
          <a:chOff x="0" y="0"/>
          <a:chExt cx="0" cy="0"/>
        </a:xfrm>
      </p:grpSpPr>
      <p:pic>
        <p:nvPicPr>
          <p:cNvPr id="13" name="Bild 1">
            <a:extLst>
              <a:ext uri="{FF2B5EF4-FFF2-40B4-BE49-F238E27FC236}">
                <a16:creationId xmlns:a16="http://schemas.microsoft.com/office/drawing/2014/main" id="{91866BA9-F8A4-452E-8E08-34F9450B7985}"/>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53565"/>
          <a:stretch/>
        </p:blipFill>
        <p:spPr>
          <a:xfrm>
            <a:off x="-1" y="300"/>
            <a:ext cx="6096001" cy="6877955"/>
          </a:xfrm>
          <a:prstGeom prst="rect">
            <a:avLst/>
          </a:prstGeom>
        </p:spPr>
      </p:pic>
      <p:sp>
        <p:nvSpPr>
          <p:cNvPr id="11" name="Titelplatzhalter 1"/>
          <p:cNvSpPr>
            <a:spLocks noGrp="1"/>
          </p:cNvSpPr>
          <p:nvPr>
            <p:ph type="title"/>
          </p:nvPr>
        </p:nvSpPr>
        <p:spPr>
          <a:xfrm>
            <a:off x="6615969" y="460632"/>
            <a:ext cx="5024647" cy="952144"/>
          </a:xfrm>
          <a:prstGeom prst="rect">
            <a:avLst/>
          </a:prstGeom>
        </p:spPr>
        <p:txBody>
          <a:bodyPr vert="horz" lIns="91440" tIns="0" rIns="91440" bIns="45720" rtlCol="0" anchor="t">
            <a:noAutofit/>
          </a:bodyPr>
          <a:lstStyle/>
          <a:p>
            <a:r>
              <a:rPr lang="de-DE"/>
              <a:t>Mastertitelformat bearbeiten</a:t>
            </a:r>
            <a:endParaRPr lang="de-DE" dirty="0"/>
          </a:p>
        </p:txBody>
      </p:sp>
      <p:cxnSp>
        <p:nvCxnSpPr>
          <p:cNvPr id="12" name="Gerade Verbindung 11"/>
          <p:cNvCxnSpPr/>
          <p:nvPr/>
        </p:nvCxnSpPr>
        <p:spPr>
          <a:xfrm>
            <a:off x="6744072"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Inhaltsplatzhalter 6">
            <a:extLst>
              <a:ext uri="{FF2B5EF4-FFF2-40B4-BE49-F238E27FC236}">
                <a16:creationId xmlns:a16="http://schemas.microsoft.com/office/drawing/2014/main" id="{0808B914-1F6B-48EC-94FA-7D544B8046A9}"/>
              </a:ext>
            </a:extLst>
          </p:cNvPr>
          <p:cNvSpPr>
            <a:spLocks noGrp="1"/>
          </p:cNvSpPr>
          <p:nvPr>
            <p:ph sz="quarter" idx="13"/>
          </p:nvPr>
        </p:nvSpPr>
        <p:spPr>
          <a:xfrm>
            <a:off x="6615968" y="1595438"/>
            <a:ext cx="5024648"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platzhalter 3">
            <a:extLst>
              <a:ext uri="{FF2B5EF4-FFF2-40B4-BE49-F238E27FC236}">
                <a16:creationId xmlns:a16="http://schemas.microsoft.com/office/drawing/2014/main" id="{E0670536-43AA-4E8D-9570-26D7E2D03E8B}"/>
              </a:ext>
            </a:extLst>
          </p:cNvPr>
          <p:cNvSpPr>
            <a:spLocks noGrp="1"/>
          </p:cNvSpPr>
          <p:nvPr>
            <p:ph type="body" sz="quarter" idx="18"/>
          </p:nvPr>
        </p:nvSpPr>
        <p:spPr>
          <a:xfrm>
            <a:off x="671513" y="973584"/>
            <a:ext cx="4904518" cy="439192"/>
          </a:xfrm>
        </p:spPr>
        <p:txBody>
          <a:bodyPr/>
          <a:lstStyle>
            <a:lvl1pPr marL="0" indent="0">
              <a:buClr>
                <a:schemeClr val="accent3"/>
              </a:buClr>
              <a:buSzPct val="80000"/>
              <a:buNone/>
              <a:defRPr sz="1800">
                <a:solidFill>
                  <a:schemeClr val="bg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4" name="Datumsplatzhalter 3">
            <a:extLst>
              <a:ext uri="{FF2B5EF4-FFF2-40B4-BE49-F238E27FC236}">
                <a16:creationId xmlns:a16="http://schemas.microsoft.com/office/drawing/2014/main" id="{1A8D1CA6-87EE-44E5-8FF3-C24C9B0AD7D7}"/>
              </a:ext>
            </a:extLst>
          </p:cNvPr>
          <p:cNvSpPr>
            <a:spLocks noGrp="1"/>
          </p:cNvSpPr>
          <p:nvPr>
            <p:ph type="dt" sz="half" idx="19"/>
          </p:nvPr>
        </p:nvSpPr>
        <p:spPr>
          <a:xfrm>
            <a:off x="6615968" y="6501590"/>
            <a:ext cx="792000" cy="365125"/>
          </a:xfrm>
        </p:spPr>
        <p:txBody>
          <a:bodyPr/>
          <a:lstStyle/>
          <a:p>
            <a:fld id="{F5D38A69-D19F-4460-BC33-9A07F1F739ED}" type="datetime1">
              <a:rPr lang="de-DE" smtClean="0"/>
              <a:t>10.06.2024</a:t>
            </a:fld>
            <a:endParaRPr lang="de-DE" dirty="0"/>
          </a:p>
        </p:txBody>
      </p:sp>
      <p:sp>
        <p:nvSpPr>
          <p:cNvPr id="5" name="Fußzeilenplatzhalter 4">
            <a:extLst>
              <a:ext uri="{FF2B5EF4-FFF2-40B4-BE49-F238E27FC236}">
                <a16:creationId xmlns:a16="http://schemas.microsoft.com/office/drawing/2014/main" id="{2EAB9AFD-2A81-4FC7-8FC7-39B01AAE2D7E}"/>
              </a:ext>
            </a:extLst>
          </p:cNvPr>
          <p:cNvSpPr>
            <a:spLocks noGrp="1"/>
          </p:cNvSpPr>
          <p:nvPr>
            <p:ph type="ftr" sz="quarter" idx="20"/>
          </p:nvPr>
        </p:nvSpPr>
        <p:spPr>
          <a:xfrm>
            <a:off x="7407969" y="6501600"/>
            <a:ext cx="3008983" cy="365125"/>
          </a:xfrm>
        </p:spPr>
        <p:txBody>
          <a:bodyPr/>
          <a:lstStyle/>
          <a:p>
            <a:r>
              <a:rPr lang="de-DE"/>
              <a:t>Dr. Nadja Gräfin Wolffskeel von Reichenberg I Digitale Vertragsgestaltung</a:t>
            </a:r>
            <a:endParaRPr lang="en-US" dirty="0"/>
          </a:p>
        </p:txBody>
      </p:sp>
      <p:sp>
        <p:nvSpPr>
          <p:cNvPr id="8" name="Foliennummernplatzhalter 7">
            <a:extLst>
              <a:ext uri="{FF2B5EF4-FFF2-40B4-BE49-F238E27FC236}">
                <a16:creationId xmlns:a16="http://schemas.microsoft.com/office/drawing/2014/main" id="{C642D404-DFE8-4F2C-AB4B-A83B298F1DC0}"/>
              </a:ext>
            </a:extLst>
          </p:cNvPr>
          <p:cNvSpPr>
            <a:spLocks noGrp="1"/>
          </p:cNvSpPr>
          <p:nvPr>
            <p:ph type="sldNum" sz="quarter" idx="21"/>
          </p:nvPr>
        </p:nvSpPr>
        <p:spPr/>
        <p:txBody>
          <a:bodyPr/>
          <a:lstStyle/>
          <a:p>
            <a:fld id="{87D3818C-8E0C-0043-9102-2275D161AAA0}" type="slidenum">
              <a:rPr lang="de-DE" smtClean="0"/>
              <a:pPr/>
              <a:t>‹Nr.›</a:t>
            </a:fld>
            <a:endParaRPr lang="de-DE" dirty="0"/>
          </a:p>
        </p:txBody>
      </p:sp>
      <p:sp>
        <p:nvSpPr>
          <p:cNvPr id="15" name="Textplatzhalter 14">
            <a:extLst>
              <a:ext uri="{FF2B5EF4-FFF2-40B4-BE49-F238E27FC236}">
                <a16:creationId xmlns:a16="http://schemas.microsoft.com/office/drawing/2014/main" id="{5AA557DC-7525-469A-9526-2A1B5FA17025}"/>
              </a:ext>
            </a:extLst>
          </p:cNvPr>
          <p:cNvSpPr>
            <a:spLocks noGrp="1"/>
          </p:cNvSpPr>
          <p:nvPr>
            <p:ph type="body" sz="quarter" idx="22"/>
          </p:nvPr>
        </p:nvSpPr>
        <p:spPr>
          <a:xfrm>
            <a:off x="674457" y="1595438"/>
            <a:ext cx="4901574" cy="462915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454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arbfläche 50% Rechts (Resortfarbe)">
    <p:spTree>
      <p:nvGrpSpPr>
        <p:cNvPr id="1" name=""/>
        <p:cNvGrpSpPr/>
        <p:nvPr/>
      </p:nvGrpSpPr>
      <p:grpSpPr>
        <a:xfrm>
          <a:off x="0" y="0"/>
          <a:ext cx="0" cy="0"/>
          <a:chOff x="0" y="0"/>
          <a:chExt cx="0" cy="0"/>
        </a:xfrm>
      </p:grpSpPr>
      <p:pic>
        <p:nvPicPr>
          <p:cNvPr id="10" name="Bild 16">
            <a:extLst>
              <a:ext uri="{FF2B5EF4-FFF2-40B4-BE49-F238E27FC236}">
                <a16:creationId xmlns:a16="http://schemas.microsoft.com/office/drawing/2014/main" id="{FE1D9524-55FC-4794-B08C-86CCCE169DD7}"/>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653" r="50823"/>
          <a:stretch/>
        </p:blipFill>
        <p:spPr>
          <a:xfrm>
            <a:off x="6096000" y="300"/>
            <a:ext cx="6107677" cy="6877955"/>
          </a:xfrm>
          <a:prstGeom prst="rect">
            <a:avLst/>
          </a:prstGeom>
        </p:spPr>
      </p:pic>
      <p:sp>
        <p:nvSpPr>
          <p:cNvPr id="11" name="Titelplatzhalter 1"/>
          <p:cNvSpPr>
            <a:spLocks noGrp="1"/>
          </p:cNvSpPr>
          <p:nvPr>
            <p:ph type="title"/>
          </p:nvPr>
        </p:nvSpPr>
        <p:spPr>
          <a:xfrm>
            <a:off x="674457" y="460632"/>
            <a:ext cx="4870857" cy="952144"/>
          </a:xfrm>
          <a:prstGeom prst="rect">
            <a:avLst/>
          </a:prstGeom>
        </p:spPr>
        <p:txBody>
          <a:bodyPr vert="horz" lIns="91440" tIns="0" rIns="91440" bIns="45720" rtlCol="0" anchor="t">
            <a:noAutofit/>
          </a:bodyPr>
          <a:lstStyle/>
          <a:p>
            <a:r>
              <a:rPr lang="de-DE"/>
              <a:t>Mastertitelformat bearbeiten</a:t>
            </a:r>
            <a:endParaRPr lang="de-DE" dirty="0"/>
          </a:p>
        </p:txBody>
      </p:sp>
      <p:sp>
        <p:nvSpPr>
          <p:cNvPr id="22" name="Inhaltsplatzhalter 6">
            <a:extLst>
              <a:ext uri="{FF2B5EF4-FFF2-40B4-BE49-F238E27FC236}">
                <a16:creationId xmlns:a16="http://schemas.microsoft.com/office/drawing/2014/main" id="{5738AF92-FEE7-467D-9A16-F4A00CB82172}"/>
              </a:ext>
            </a:extLst>
          </p:cNvPr>
          <p:cNvSpPr>
            <a:spLocks noGrp="1"/>
          </p:cNvSpPr>
          <p:nvPr>
            <p:ph sz="quarter" idx="13"/>
          </p:nvPr>
        </p:nvSpPr>
        <p:spPr>
          <a:xfrm>
            <a:off x="674458" y="1595438"/>
            <a:ext cx="4870857"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cxnSp>
        <p:nvCxnSpPr>
          <p:cNvPr id="13" name="Gerade Verbindung 11">
            <a:extLst>
              <a:ext uri="{FF2B5EF4-FFF2-40B4-BE49-F238E27FC236}">
                <a16:creationId xmlns:a16="http://schemas.microsoft.com/office/drawing/2014/main" id="{ED1086FF-79B4-43FE-B6E5-BA635126AF62}"/>
              </a:ext>
            </a:extLst>
          </p:cNvPr>
          <p:cNvCxnSpPr/>
          <p:nvPr/>
        </p:nvCxnSpPr>
        <p:spPr>
          <a:xfrm>
            <a:off x="767408"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platzhalter 3">
            <a:extLst>
              <a:ext uri="{FF2B5EF4-FFF2-40B4-BE49-F238E27FC236}">
                <a16:creationId xmlns:a16="http://schemas.microsoft.com/office/drawing/2014/main" id="{9F0E4401-128C-4EDB-9838-550B040383A5}"/>
              </a:ext>
            </a:extLst>
          </p:cNvPr>
          <p:cNvSpPr>
            <a:spLocks noGrp="1"/>
          </p:cNvSpPr>
          <p:nvPr>
            <p:ph type="body" sz="quarter" idx="18"/>
          </p:nvPr>
        </p:nvSpPr>
        <p:spPr>
          <a:xfrm>
            <a:off x="6736098" y="973584"/>
            <a:ext cx="4904518" cy="439192"/>
          </a:xfrm>
        </p:spPr>
        <p:txBody>
          <a:bodyPr/>
          <a:lstStyle>
            <a:lvl1pPr marL="0" indent="0">
              <a:buClr>
                <a:schemeClr val="accent3"/>
              </a:buClr>
              <a:buSzPct val="80000"/>
              <a:buNone/>
              <a:defRPr sz="1800">
                <a:solidFill>
                  <a:schemeClr val="bg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2" name="Datumsplatzhalter 1">
            <a:extLst>
              <a:ext uri="{FF2B5EF4-FFF2-40B4-BE49-F238E27FC236}">
                <a16:creationId xmlns:a16="http://schemas.microsoft.com/office/drawing/2014/main" id="{AD8E9E7B-6F64-4BB4-81B7-3B169F118D7D}"/>
              </a:ext>
            </a:extLst>
          </p:cNvPr>
          <p:cNvSpPr>
            <a:spLocks noGrp="1"/>
          </p:cNvSpPr>
          <p:nvPr>
            <p:ph type="dt" sz="half" idx="19"/>
          </p:nvPr>
        </p:nvSpPr>
        <p:spPr/>
        <p:txBody>
          <a:bodyPr/>
          <a:lstStyle/>
          <a:p>
            <a:fld id="{6A5E2BB7-9776-48DC-8BB5-7A593449DC84}" type="datetime1">
              <a:rPr lang="de-DE" smtClean="0"/>
              <a:t>10.06.2024</a:t>
            </a:fld>
            <a:endParaRPr lang="de-DE" dirty="0"/>
          </a:p>
        </p:txBody>
      </p:sp>
      <p:sp>
        <p:nvSpPr>
          <p:cNvPr id="3" name="Fußzeilenplatzhalter 2">
            <a:extLst>
              <a:ext uri="{FF2B5EF4-FFF2-40B4-BE49-F238E27FC236}">
                <a16:creationId xmlns:a16="http://schemas.microsoft.com/office/drawing/2014/main" id="{91A09228-5E05-496D-A166-C71A9A52DBE6}"/>
              </a:ext>
            </a:extLst>
          </p:cNvPr>
          <p:cNvSpPr>
            <a:spLocks noGrp="1"/>
          </p:cNvSpPr>
          <p:nvPr>
            <p:ph type="ftr" sz="quarter" idx="20"/>
          </p:nvPr>
        </p:nvSpPr>
        <p:spPr>
          <a:xfrm>
            <a:off x="1775441" y="6501600"/>
            <a:ext cx="3769875" cy="365125"/>
          </a:xfrm>
        </p:spPr>
        <p:txBody>
          <a:bodyPr/>
          <a:lstStyle/>
          <a:p>
            <a:r>
              <a:rPr lang="de-DE"/>
              <a:t>Dr. Nadja Gräfin Wolffskeel von Reichenberg I Digitale Vertragsgestaltung</a:t>
            </a:r>
            <a:endParaRPr lang="en-US" dirty="0"/>
          </a:p>
        </p:txBody>
      </p:sp>
      <p:sp>
        <p:nvSpPr>
          <p:cNvPr id="12" name="Textplatzhalter 8">
            <a:extLst>
              <a:ext uri="{FF2B5EF4-FFF2-40B4-BE49-F238E27FC236}">
                <a16:creationId xmlns:a16="http://schemas.microsoft.com/office/drawing/2014/main" id="{96A4845C-4C2E-4D31-BC22-589E4465A802}"/>
              </a:ext>
            </a:extLst>
          </p:cNvPr>
          <p:cNvSpPr>
            <a:spLocks noGrp="1"/>
          </p:cNvSpPr>
          <p:nvPr>
            <p:ph type="body" sz="quarter" idx="21"/>
          </p:nvPr>
        </p:nvSpPr>
        <p:spPr>
          <a:xfrm>
            <a:off x="6739042" y="1595438"/>
            <a:ext cx="4901574" cy="462915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01803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arbfläche 1/3 Links (Resortfarbe)">
    <p:spTree>
      <p:nvGrpSpPr>
        <p:cNvPr id="1" name=""/>
        <p:cNvGrpSpPr/>
        <p:nvPr/>
      </p:nvGrpSpPr>
      <p:grpSpPr>
        <a:xfrm>
          <a:off x="0" y="0"/>
          <a:ext cx="0" cy="0"/>
          <a:chOff x="0" y="0"/>
          <a:chExt cx="0" cy="0"/>
        </a:xfrm>
      </p:grpSpPr>
      <p:pic>
        <p:nvPicPr>
          <p:cNvPr id="10" name="Bild 27">
            <a:extLst>
              <a:ext uri="{FF2B5EF4-FFF2-40B4-BE49-F238E27FC236}">
                <a16:creationId xmlns:a16="http://schemas.microsoft.com/office/drawing/2014/main" id="{240E0741-516D-42B6-979E-3D325C1EA849}"/>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68924"/>
          <a:stretch/>
        </p:blipFill>
        <p:spPr>
          <a:xfrm>
            <a:off x="-1" y="-11240"/>
            <a:ext cx="4079777" cy="6877955"/>
          </a:xfrm>
          <a:prstGeom prst="rect">
            <a:avLst/>
          </a:prstGeom>
        </p:spPr>
      </p:pic>
      <p:sp>
        <p:nvSpPr>
          <p:cNvPr id="13" name="Inhaltsplatzhalter 6">
            <a:extLst>
              <a:ext uri="{FF2B5EF4-FFF2-40B4-BE49-F238E27FC236}">
                <a16:creationId xmlns:a16="http://schemas.microsoft.com/office/drawing/2014/main" id="{55CFBC3C-BA0B-4EDF-B635-DA8E375D2790}"/>
              </a:ext>
            </a:extLst>
          </p:cNvPr>
          <p:cNvSpPr>
            <a:spLocks noGrp="1"/>
          </p:cNvSpPr>
          <p:nvPr>
            <p:ph sz="quarter" idx="13"/>
          </p:nvPr>
        </p:nvSpPr>
        <p:spPr>
          <a:xfrm>
            <a:off x="4610217" y="1611680"/>
            <a:ext cx="7030401" cy="461290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elplatzhalter 1"/>
          <p:cNvSpPr>
            <a:spLocks noGrp="1"/>
          </p:cNvSpPr>
          <p:nvPr>
            <p:ph type="title"/>
          </p:nvPr>
        </p:nvSpPr>
        <p:spPr>
          <a:xfrm>
            <a:off x="4610216" y="460632"/>
            <a:ext cx="7030400" cy="952144"/>
          </a:xfrm>
          <a:prstGeom prst="rect">
            <a:avLst/>
          </a:prstGeom>
        </p:spPr>
        <p:txBody>
          <a:bodyPr vert="horz" lIns="91440" tIns="0" rIns="91440" bIns="45720" rtlCol="0" anchor="t">
            <a:noAutofit/>
          </a:bodyPr>
          <a:lstStyle/>
          <a:p>
            <a:r>
              <a:rPr lang="de-DE"/>
              <a:t>Mastertitelformat bearbeiten</a:t>
            </a:r>
            <a:endParaRPr lang="de-DE" dirty="0"/>
          </a:p>
        </p:txBody>
      </p:sp>
      <p:cxnSp>
        <p:nvCxnSpPr>
          <p:cNvPr id="12" name="Gerade Verbindung 11"/>
          <p:cNvCxnSpPr/>
          <p:nvPr/>
        </p:nvCxnSpPr>
        <p:spPr>
          <a:xfrm>
            <a:off x="4738319"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platzhalter 3">
            <a:extLst>
              <a:ext uri="{FF2B5EF4-FFF2-40B4-BE49-F238E27FC236}">
                <a16:creationId xmlns:a16="http://schemas.microsoft.com/office/drawing/2014/main" id="{B35D2155-9DB0-44DD-9BA7-CCF3AEB582B3}"/>
              </a:ext>
            </a:extLst>
          </p:cNvPr>
          <p:cNvSpPr>
            <a:spLocks noGrp="1"/>
          </p:cNvSpPr>
          <p:nvPr>
            <p:ph type="body" sz="quarter" idx="18"/>
          </p:nvPr>
        </p:nvSpPr>
        <p:spPr>
          <a:xfrm>
            <a:off x="674457" y="973584"/>
            <a:ext cx="2941548" cy="439192"/>
          </a:xfrm>
        </p:spPr>
        <p:txBody>
          <a:bodyPr/>
          <a:lstStyle>
            <a:lvl1pPr marL="0" indent="0">
              <a:buClr>
                <a:schemeClr val="accent3"/>
              </a:buClr>
              <a:buSzPct val="80000"/>
              <a:buNone/>
              <a:defRPr sz="1800">
                <a:solidFill>
                  <a:schemeClr val="bg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4" name="Datumsplatzhalter 3">
            <a:extLst>
              <a:ext uri="{FF2B5EF4-FFF2-40B4-BE49-F238E27FC236}">
                <a16:creationId xmlns:a16="http://schemas.microsoft.com/office/drawing/2014/main" id="{C149939B-A466-41A7-B9CA-4D817ABF86D9}"/>
              </a:ext>
            </a:extLst>
          </p:cNvPr>
          <p:cNvSpPr>
            <a:spLocks noGrp="1"/>
          </p:cNvSpPr>
          <p:nvPr>
            <p:ph type="dt" sz="half" idx="19"/>
          </p:nvPr>
        </p:nvSpPr>
        <p:spPr>
          <a:xfrm>
            <a:off x="4610217" y="6501590"/>
            <a:ext cx="1100982" cy="365125"/>
          </a:xfrm>
        </p:spPr>
        <p:txBody>
          <a:bodyPr/>
          <a:lstStyle/>
          <a:p>
            <a:fld id="{A0CCA821-2AA4-4FAB-AF5E-03DEED979F28}" type="datetime1">
              <a:rPr lang="de-DE" smtClean="0"/>
              <a:t>10.06.2024</a:t>
            </a:fld>
            <a:endParaRPr lang="de-DE" dirty="0"/>
          </a:p>
        </p:txBody>
      </p:sp>
      <p:sp>
        <p:nvSpPr>
          <p:cNvPr id="5" name="Fußzeilenplatzhalter 4">
            <a:extLst>
              <a:ext uri="{FF2B5EF4-FFF2-40B4-BE49-F238E27FC236}">
                <a16:creationId xmlns:a16="http://schemas.microsoft.com/office/drawing/2014/main" id="{A6517509-2551-4E9A-9650-7E5A9F27BC6B}"/>
              </a:ext>
            </a:extLst>
          </p:cNvPr>
          <p:cNvSpPr>
            <a:spLocks noGrp="1"/>
          </p:cNvSpPr>
          <p:nvPr>
            <p:ph type="ftr" sz="quarter" idx="20"/>
          </p:nvPr>
        </p:nvSpPr>
        <p:spPr>
          <a:xfrm>
            <a:off x="5711199" y="6501600"/>
            <a:ext cx="4705752" cy="365125"/>
          </a:xfrm>
        </p:spPr>
        <p:txBody>
          <a:bodyPr/>
          <a:lstStyle/>
          <a:p>
            <a:r>
              <a:rPr lang="de-DE"/>
              <a:t>Dr. Nadja Gräfin Wolffskeel von Reichenberg I Digitale Vertragsgestaltung</a:t>
            </a:r>
            <a:endParaRPr lang="en-US" dirty="0"/>
          </a:p>
        </p:txBody>
      </p:sp>
      <p:sp>
        <p:nvSpPr>
          <p:cNvPr id="7" name="Foliennummernplatzhalter 6">
            <a:extLst>
              <a:ext uri="{FF2B5EF4-FFF2-40B4-BE49-F238E27FC236}">
                <a16:creationId xmlns:a16="http://schemas.microsoft.com/office/drawing/2014/main" id="{ED257AFE-9C51-4B76-9916-F00964B2E2AD}"/>
              </a:ext>
            </a:extLst>
          </p:cNvPr>
          <p:cNvSpPr>
            <a:spLocks noGrp="1"/>
          </p:cNvSpPr>
          <p:nvPr>
            <p:ph type="sldNum" sz="quarter" idx="21"/>
          </p:nvPr>
        </p:nvSpPr>
        <p:spPr/>
        <p:txBody>
          <a:bodyPr/>
          <a:lstStyle/>
          <a:p>
            <a:fld id="{87D3818C-8E0C-0043-9102-2275D161AAA0}" type="slidenum">
              <a:rPr lang="de-DE" smtClean="0"/>
              <a:pPr/>
              <a:t>‹Nr.›</a:t>
            </a:fld>
            <a:endParaRPr lang="de-DE" dirty="0"/>
          </a:p>
        </p:txBody>
      </p:sp>
      <p:sp>
        <p:nvSpPr>
          <p:cNvPr id="17" name="Textplatzhalter 9">
            <a:extLst>
              <a:ext uri="{FF2B5EF4-FFF2-40B4-BE49-F238E27FC236}">
                <a16:creationId xmlns:a16="http://schemas.microsoft.com/office/drawing/2014/main" id="{372FC835-1582-4469-9B5D-7DF20C1B08E2}"/>
              </a:ext>
            </a:extLst>
          </p:cNvPr>
          <p:cNvSpPr>
            <a:spLocks noGrp="1"/>
          </p:cNvSpPr>
          <p:nvPr>
            <p:ph type="body" sz="quarter" idx="22"/>
          </p:nvPr>
        </p:nvSpPr>
        <p:spPr>
          <a:xfrm>
            <a:off x="674456" y="1611680"/>
            <a:ext cx="2941549" cy="461290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545087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arbfläche 1/3 Rechts (Resortfarbe)">
    <p:spTree>
      <p:nvGrpSpPr>
        <p:cNvPr id="1" name=""/>
        <p:cNvGrpSpPr/>
        <p:nvPr/>
      </p:nvGrpSpPr>
      <p:grpSpPr>
        <a:xfrm>
          <a:off x="0" y="0"/>
          <a:ext cx="0" cy="0"/>
          <a:chOff x="0" y="0"/>
          <a:chExt cx="0" cy="0"/>
        </a:xfrm>
      </p:grpSpPr>
      <p:pic>
        <p:nvPicPr>
          <p:cNvPr id="13" name="Bild 27">
            <a:extLst>
              <a:ext uri="{FF2B5EF4-FFF2-40B4-BE49-F238E27FC236}">
                <a16:creationId xmlns:a16="http://schemas.microsoft.com/office/drawing/2014/main" id="{7D1D0957-AB6B-451A-9B7B-FF8410ADC9C0}"/>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68924"/>
          <a:stretch/>
        </p:blipFill>
        <p:spPr>
          <a:xfrm>
            <a:off x="8112223" y="-11240"/>
            <a:ext cx="4079777" cy="6877955"/>
          </a:xfrm>
          <a:prstGeom prst="rect">
            <a:avLst/>
          </a:prstGeom>
        </p:spPr>
      </p:pic>
      <p:sp>
        <p:nvSpPr>
          <p:cNvPr id="17" name="Inhaltsplatzhalter 6">
            <a:extLst>
              <a:ext uri="{FF2B5EF4-FFF2-40B4-BE49-F238E27FC236}">
                <a16:creationId xmlns:a16="http://schemas.microsoft.com/office/drawing/2014/main" id="{38FBFC87-390E-49C5-A09A-E4114E6E640B}"/>
              </a:ext>
            </a:extLst>
          </p:cNvPr>
          <p:cNvSpPr>
            <a:spLocks noGrp="1"/>
          </p:cNvSpPr>
          <p:nvPr>
            <p:ph sz="quarter" idx="14"/>
          </p:nvPr>
        </p:nvSpPr>
        <p:spPr>
          <a:xfrm>
            <a:off x="667848" y="1611680"/>
            <a:ext cx="7030401" cy="461290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elplatzhalter 1"/>
          <p:cNvSpPr>
            <a:spLocks noGrp="1"/>
          </p:cNvSpPr>
          <p:nvPr>
            <p:ph type="title"/>
          </p:nvPr>
        </p:nvSpPr>
        <p:spPr>
          <a:xfrm>
            <a:off x="667848" y="460632"/>
            <a:ext cx="7030400" cy="952144"/>
          </a:xfrm>
          <a:prstGeom prst="rect">
            <a:avLst/>
          </a:prstGeom>
        </p:spPr>
        <p:txBody>
          <a:bodyPr vert="horz" lIns="91440" tIns="0" rIns="91440" bIns="45720" rtlCol="0" anchor="t">
            <a:noAutofit/>
          </a:bodyPr>
          <a:lstStyle/>
          <a:p>
            <a:r>
              <a:rPr lang="de-DE"/>
              <a:t>Mastertitelformat bearbeiten</a:t>
            </a:r>
            <a:endParaRPr lang="de-DE" dirty="0"/>
          </a:p>
        </p:txBody>
      </p:sp>
      <p:cxnSp>
        <p:nvCxnSpPr>
          <p:cNvPr id="12" name="Gerade Verbindung 11"/>
          <p:cNvCxnSpPr/>
          <p:nvPr/>
        </p:nvCxnSpPr>
        <p:spPr>
          <a:xfrm>
            <a:off x="795951"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674457" y="6309320"/>
            <a:ext cx="1533111" cy="547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B60"/>
              </a:solidFill>
              <a:latin typeface="Arial" charset="0"/>
              <a:ea typeface="Arial" charset="0"/>
              <a:cs typeface="Arial" charset="0"/>
            </a:endParaRPr>
          </a:p>
        </p:txBody>
      </p:sp>
      <p:sp>
        <p:nvSpPr>
          <p:cNvPr id="19" name="Textplatzhalter 3">
            <a:extLst>
              <a:ext uri="{FF2B5EF4-FFF2-40B4-BE49-F238E27FC236}">
                <a16:creationId xmlns:a16="http://schemas.microsoft.com/office/drawing/2014/main" id="{640B25D9-B01D-44E0-98A3-3AC8ECB11FBF}"/>
              </a:ext>
            </a:extLst>
          </p:cNvPr>
          <p:cNvSpPr>
            <a:spLocks noGrp="1"/>
          </p:cNvSpPr>
          <p:nvPr>
            <p:ph type="body" sz="quarter" idx="19"/>
          </p:nvPr>
        </p:nvSpPr>
        <p:spPr>
          <a:xfrm>
            <a:off x="8699067" y="973584"/>
            <a:ext cx="2941548" cy="439192"/>
          </a:xfrm>
        </p:spPr>
        <p:txBody>
          <a:bodyPr/>
          <a:lstStyle>
            <a:lvl1pPr marL="0" indent="0">
              <a:buClr>
                <a:schemeClr val="accent3"/>
              </a:buClr>
              <a:buSzPct val="80000"/>
              <a:buNone/>
              <a:defRPr sz="1800">
                <a:solidFill>
                  <a:schemeClr val="bg1"/>
                </a:solidFill>
                <a:latin typeface="+mn-lt"/>
              </a:defRPr>
            </a:lvl1pPr>
            <a:lvl2pPr>
              <a:buClr>
                <a:schemeClr val="accent3"/>
              </a:buClr>
              <a:defRPr sz="2000">
                <a:solidFill>
                  <a:schemeClr val="accent3"/>
                </a:solidFill>
                <a:latin typeface="+mj-lt"/>
              </a:defRPr>
            </a:lvl2pPr>
            <a:lvl3pPr>
              <a:buClr>
                <a:schemeClr val="accent3"/>
              </a:buClr>
              <a:defRPr sz="2000">
                <a:solidFill>
                  <a:schemeClr val="accent3"/>
                </a:solidFill>
                <a:latin typeface="+mj-lt"/>
              </a:defRPr>
            </a:lvl3pPr>
            <a:lvl4pPr>
              <a:buClr>
                <a:schemeClr val="accent3"/>
              </a:buClr>
              <a:defRPr sz="2000">
                <a:solidFill>
                  <a:schemeClr val="accent3"/>
                </a:solidFill>
                <a:latin typeface="+mj-lt"/>
              </a:defRPr>
            </a:lvl4pPr>
            <a:lvl5pPr>
              <a:buClr>
                <a:schemeClr val="accent3"/>
              </a:buClr>
              <a:defRPr sz="2000">
                <a:solidFill>
                  <a:schemeClr val="accent3"/>
                </a:solidFill>
                <a:latin typeface="+mj-lt"/>
              </a:defRPr>
            </a:lvl5pPr>
          </a:lstStyle>
          <a:p>
            <a:pPr lvl="0"/>
            <a:r>
              <a:rPr lang="de-DE"/>
              <a:t>Mastertextformat bearbeiten</a:t>
            </a:r>
          </a:p>
        </p:txBody>
      </p:sp>
      <p:sp>
        <p:nvSpPr>
          <p:cNvPr id="2" name="Datumsplatzhalter 1">
            <a:extLst>
              <a:ext uri="{FF2B5EF4-FFF2-40B4-BE49-F238E27FC236}">
                <a16:creationId xmlns:a16="http://schemas.microsoft.com/office/drawing/2014/main" id="{9BCEC031-1F63-4C3A-9198-A26F4BDF39A5}"/>
              </a:ext>
            </a:extLst>
          </p:cNvPr>
          <p:cNvSpPr>
            <a:spLocks noGrp="1"/>
          </p:cNvSpPr>
          <p:nvPr>
            <p:ph type="dt" sz="half" idx="20"/>
          </p:nvPr>
        </p:nvSpPr>
        <p:spPr/>
        <p:txBody>
          <a:bodyPr/>
          <a:lstStyle/>
          <a:p>
            <a:fld id="{B74CC98E-7941-4481-8FAF-E92EC3BD4B02}" type="datetime1">
              <a:rPr lang="de-DE" smtClean="0"/>
              <a:t>10.06.2024</a:t>
            </a:fld>
            <a:endParaRPr lang="de-DE" dirty="0"/>
          </a:p>
        </p:txBody>
      </p:sp>
      <p:sp>
        <p:nvSpPr>
          <p:cNvPr id="3" name="Fußzeilenplatzhalter 2">
            <a:extLst>
              <a:ext uri="{FF2B5EF4-FFF2-40B4-BE49-F238E27FC236}">
                <a16:creationId xmlns:a16="http://schemas.microsoft.com/office/drawing/2014/main" id="{7FC3F696-4D18-4474-8A5B-0CBE210803A1}"/>
              </a:ext>
            </a:extLst>
          </p:cNvPr>
          <p:cNvSpPr>
            <a:spLocks noGrp="1"/>
          </p:cNvSpPr>
          <p:nvPr>
            <p:ph type="ftr" sz="quarter" idx="21"/>
          </p:nvPr>
        </p:nvSpPr>
        <p:spPr>
          <a:xfrm>
            <a:off x="1775441" y="6501600"/>
            <a:ext cx="5922809" cy="365125"/>
          </a:xfrm>
        </p:spPr>
        <p:txBody>
          <a:bodyPr/>
          <a:lstStyle/>
          <a:p>
            <a:r>
              <a:rPr lang="de-DE"/>
              <a:t>Dr. Nadja Gräfin Wolffskeel von Reichenberg I Digitale Vertragsgestaltung</a:t>
            </a:r>
            <a:endParaRPr lang="en-US" dirty="0"/>
          </a:p>
        </p:txBody>
      </p:sp>
      <p:sp>
        <p:nvSpPr>
          <p:cNvPr id="14" name="Textplatzhalter 4">
            <a:extLst>
              <a:ext uri="{FF2B5EF4-FFF2-40B4-BE49-F238E27FC236}">
                <a16:creationId xmlns:a16="http://schemas.microsoft.com/office/drawing/2014/main" id="{7D98EE2C-AF9A-4329-BAF6-AE1E8367F50B}"/>
              </a:ext>
            </a:extLst>
          </p:cNvPr>
          <p:cNvSpPr>
            <a:spLocks noGrp="1"/>
          </p:cNvSpPr>
          <p:nvPr>
            <p:ph type="body" sz="quarter" idx="22"/>
          </p:nvPr>
        </p:nvSpPr>
        <p:spPr>
          <a:xfrm>
            <a:off x="8699067" y="1611680"/>
            <a:ext cx="2941549" cy="461290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114160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itat (Bla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6F2ED-1D2E-46B5-969D-002DD80864F3}"/>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DA638FA1-F798-4AA2-8714-06223F35032B}"/>
              </a:ext>
            </a:extLst>
          </p:cNvPr>
          <p:cNvSpPr>
            <a:spLocks noGrp="1"/>
          </p:cNvSpPr>
          <p:nvPr>
            <p:ph type="dt" sz="half" idx="10"/>
          </p:nvPr>
        </p:nvSpPr>
        <p:spPr/>
        <p:txBody>
          <a:bodyPr/>
          <a:lstStyle/>
          <a:p>
            <a:fld id="{42751B00-663E-4CA3-B514-C3F173D5DFEC}" type="datetime1">
              <a:rPr lang="de-DE" smtClean="0"/>
              <a:t>10.06.2024</a:t>
            </a:fld>
            <a:endParaRPr lang="de-DE" dirty="0"/>
          </a:p>
        </p:txBody>
      </p:sp>
      <p:sp>
        <p:nvSpPr>
          <p:cNvPr id="4" name="Foliennummernplatzhalter 3">
            <a:extLst>
              <a:ext uri="{FF2B5EF4-FFF2-40B4-BE49-F238E27FC236}">
                <a16:creationId xmlns:a16="http://schemas.microsoft.com/office/drawing/2014/main" id="{D85FE953-C916-46F0-AAB3-70B26B49D603}"/>
              </a:ext>
            </a:extLst>
          </p:cNvPr>
          <p:cNvSpPr>
            <a:spLocks noGrp="1"/>
          </p:cNvSpPr>
          <p:nvPr>
            <p:ph type="sldNum" sz="quarter" idx="11"/>
          </p:nvPr>
        </p:nvSpPr>
        <p:spPr/>
        <p:txBody>
          <a:bodyPr/>
          <a:lstStyle/>
          <a:p>
            <a:fld id="{87D3818C-8E0C-0043-9102-2275D161AAA0}" type="slidenum">
              <a:rPr lang="de-DE" smtClean="0"/>
              <a:pPr/>
              <a:t>‹Nr.›</a:t>
            </a:fld>
            <a:endParaRPr lang="de-DE" dirty="0"/>
          </a:p>
        </p:txBody>
      </p:sp>
      <p:sp>
        <p:nvSpPr>
          <p:cNvPr id="5" name="Fußzeilenplatzhalter 4">
            <a:extLst>
              <a:ext uri="{FF2B5EF4-FFF2-40B4-BE49-F238E27FC236}">
                <a16:creationId xmlns:a16="http://schemas.microsoft.com/office/drawing/2014/main" id="{F334810B-F0B6-4B7E-92D6-A3A798D3FBF8}"/>
              </a:ext>
            </a:extLst>
          </p:cNvPr>
          <p:cNvSpPr>
            <a:spLocks noGrp="1"/>
          </p:cNvSpPr>
          <p:nvPr>
            <p:ph type="ftr" sz="quarter" idx="12"/>
          </p:nvPr>
        </p:nvSpPr>
        <p:spPr/>
        <p:txBody>
          <a:bodyPr/>
          <a:lstStyle/>
          <a:p>
            <a:r>
              <a:rPr lang="de-DE"/>
              <a:t>Dr. Nadja Gräfin Wolffskeel von Reichenberg I Digitale Vertragsgestaltung</a:t>
            </a:r>
            <a:endParaRPr lang="en-US" dirty="0"/>
          </a:p>
        </p:txBody>
      </p:sp>
      <p:pic>
        <p:nvPicPr>
          <p:cNvPr id="6" name="Bild 6">
            <a:extLst>
              <a:ext uri="{FF2B5EF4-FFF2-40B4-BE49-F238E27FC236}">
                <a16:creationId xmlns:a16="http://schemas.microsoft.com/office/drawing/2014/main" id="{07AAD40A-615B-4BFA-A30D-676A753045DB}"/>
              </a:ext>
            </a:extLst>
          </p:cNvPr>
          <p:cNvPicPr>
            <a:picLocks noChangeAspect="1"/>
          </p:cNvPicPr>
          <p:nvPr/>
        </p:nvPicPr>
        <p:blipFill rotWithShape="1">
          <a:blip r:embed="rId2">
            <a:extLst>
              <a:ext uri="{28A0092B-C50C-407E-A947-70E740481C1C}">
                <a14:useLocalDpi xmlns:a14="http://schemas.microsoft.com/office/drawing/2010/main" val="0"/>
              </a:ext>
            </a:extLst>
          </a:blip>
          <a:srcRect t="16387" r="2" b="11142"/>
          <a:stretch/>
        </p:blipFill>
        <p:spPr>
          <a:xfrm>
            <a:off x="0" y="1595438"/>
            <a:ext cx="12192000" cy="4629150"/>
          </a:xfrm>
          <a:prstGeom prst="rect">
            <a:avLst/>
          </a:prstGeom>
        </p:spPr>
      </p:pic>
      <p:sp>
        <p:nvSpPr>
          <p:cNvPr id="9" name="Textplatzhalter 8">
            <a:extLst>
              <a:ext uri="{FF2B5EF4-FFF2-40B4-BE49-F238E27FC236}">
                <a16:creationId xmlns:a16="http://schemas.microsoft.com/office/drawing/2014/main" id="{39AB6EDF-A22E-4410-B185-7FC9CB3962FB}"/>
              </a:ext>
            </a:extLst>
          </p:cNvPr>
          <p:cNvSpPr>
            <a:spLocks noGrp="1"/>
          </p:cNvSpPr>
          <p:nvPr>
            <p:ph type="body" sz="quarter" idx="14"/>
          </p:nvPr>
        </p:nvSpPr>
        <p:spPr>
          <a:xfrm>
            <a:off x="674688" y="1595438"/>
            <a:ext cx="10969625" cy="4629150"/>
          </a:xfrm>
        </p:spPr>
        <p:txBody>
          <a:bodyPr anchor="ct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387594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Zitat (Hellblau)">
    <p:spTree>
      <p:nvGrpSpPr>
        <p:cNvPr id="1" name=""/>
        <p:cNvGrpSpPr/>
        <p:nvPr/>
      </p:nvGrpSpPr>
      <p:grpSpPr>
        <a:xfrm>
          <a:off x="0" y="0"/>
          <a:ext cx="0" cy="0"/>
          <a:chOff x="0" y="0"/>
          <a:chExt cx="0" cy="0"/>
        </a:xfrm>
      </p:grpSpPr>
      <p:pic>
        <p:nvPicPr>
          <p:cNvPr id="9" name="Bild 3">
            <a:extLst>
              <a:ext uri="{FF2B5EF4-FFF2-40B4-BE49-F238E27FC236}">
                <a16:creationId xmlns:a16="http://schemas.microsoft.com/office/drawing/2014/main" id="{A46322A9-902C-4F34-8989-AC9EFB9593D7}"/>
              </a:ext>
            </a:extLst>
          </p:cNvPr>
          <p:cNvPicPr>
            <a:picLocks noChangeAspect="1"/>
          </p:cNvPicPr>
          <p:nvPr/>
        </p:nvPicPr>
        <p:blipFill rotWithShape="1">
          <a:blip r:embed="rId2">
            <a:extLst>
              <a:ext uri="{28A0092B-C50C-407E-A947-70E740481C1C}">
                <a14:useLocalDpi xmlns:a14="http://schemas.microsoft.com/office/drawing/2010/main" val="0"/>
              </a:ext>
            </a:extLst>
          </a:blip>
          <a:srcRect l="1" t="17786" r="-1" b="9881"/>
          <a:stretch/>
        </p:blipFill>
        <p:spPr>
          <a:xfrm>
            <a:off x="-1" y="1595437"/>
            <a:ext cx="12192001" cy="4629151"/>
          </a:xfrm>
          <a:prstGeom prst="rect">
            <a:avLst/>
          </a:prstGeom>
        </p:spPr>
      </p:pic>
      <p:sp>
        <p:nvSpPr>
          <p:cNvPr id="2" name="Titel 1">
            <a:extLst>
              <a:ext uri="{FF2B5EF4-FFF2-40B4-BE49-F238E27FC236}">
                <a16:creationId xmlns:a16="http://schemas.microsoft.com/office/drawing/2014/main" id="{7DB6F2ED-1D2E-46B5-969D-002DD80864F3}"/>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DA638FA1-F798-4AA2-8714-06223F35032B}"/>
              </a:ext>
            </a:extLst>
          </p:cNvPr>
          <p:cNvSpPr>
            <a:spLocks noGrp="1"/>
          </p:cNvSpPr>
          <p:nvPr>
            <p:ph type="dt" sz="half" idx="10"/>
          </p:nvPr>
        </p:nvSpPr>
        <p:spPr/>
        <p:txBody>
          <a:bodyPr/>
          <a:lstStyle/>
          <a:p>
            <a:fld id="{53282757-1A1D-442A-94AB-D9F27EBB45A2}" type="datetime1">
              <a:rPr lang="de-DE" smtClean="0"/>
              <a:t>10.06.2024</a:t>
            </a:fld>
            <a:endParaRPr lang="de-DE" dirty="0"/>
          </a:p>
        </p:txBody>
      </p:sp>
      <p:sp>
        <p:nvSpPr>
          <p:cNvPr id="4" name="Foliennummernplatzhalter 3">
            <a:extLst>
              <a:ext uri="{FF2B5EF4-FFF2-40B4-BE49-F238E27FC236}">
                <a16:creationId xmlns:a16="http://schemas.microsoft.com/office/drawing/2014/main" id="{D85FE953-C916-46F0-AAB3-70B26B49D603}"/>
              </a:ext>
            </a:extLst>
          </p:cNvPr>
          <p:cNvSpPr>
            <a:spLocks noGrp="1"/>
          </p:cNvSpPr>
          <p:nvPr>
            <p:ph type="sldNum" sz="quarter" idx="11"/>
          </p:nvPr>
        </p:nvSpPr>
        <p:spPr/>
        <p:txBody>
          <a:bodyPr/>
          <a:lstStyle/>
          <a:p>
            <a:fld id="{87D3818C-8E0C-0043-9102-2275D161AAA0}" type="slidenum">
              <a:rPr lang="de-DE" smtClean="0"/>
              <a:pPr/>
              <a:t>‹Nr.›</a:t>
            </a:fld>
            <a:endParaRPr lang="de-DE" dirty="0"/>
          </a:p>
        </p:txBody>
      </p:sp>
      <p:sp>
        <p:nvSpPr>
          <p:cNvPr id="5" name="Fußzeilenplatzhalter 4">
            <a:extLst>
              <a:ext uri="{FF2B5EF4-FFF2-40B4-BE49-F238E27FC236}">
                <a16:creationId xmlns:a16="http://schemas.microsoft.com/office/drawing/2014/main" id="{F334810B-F0B6-4B7E-92D6-A3A798D3FBF8}"/>
              </a:ext>
            </a:extLst>
          </p:cNvPr>
          <p:cNvSpPr>
            <a:spLocks noGrp="1"/>
          </p:cNvSpPr>
          <p:nvPr>
            <p:ph type="ftr" sz="quarter" idx="12"/>
          </p:nvPr>
        </p:nvSpPr>
        <p:spPr/>
        <p:txBody>
          <a:bodyPr/>
          <a:lstStyle/>
          <a:p>
            <a:r>
              <a:rPr lang="de-DE"/>
              <a:t>Dr. Nadja Gräfin Wolffskeel von Reichenberg I Digitale Vertragsgestaltung</a:t>
            </a:r>
            <a:endParaRPr lang="en-US" dirty="0"/>
          </a:p>
        </p:txBody>
      </p:sp>
      <p:sp>
        <p:nvSpPr>
          <p:cNvPr id="7" name="Textplatzhalter 6">
            <a:extLst>
              <a:ext uri="{FF2B5EF4-FFF2-40B4-BE49-F238E27FC236}">
                <a16:creationId xmlns:a16="http://schemas.microsoft.com/office/drawing/2014/main" id="{00A9B52B-C537-4E0F-B11B-8340D92875BC}"/>
              </a:ext>
            </a:extLst>
          </p:cNvPr>
          <p:cNvSpPr>
            <a:spLocks noGrp="1"/>
          </p:cNvSpPr>
          <p:nvPr>
            <p:ph type="body" sz="quarter" idx="14"/>
          </p:nvPr>
        </p:nvSpPr>
        <p:spPr>
          <a:xfrm>
            <a:off x="674688" y="1595438"/>
            <a:ext cx="10969625" cy="4629150"/>
          </a:xfrm>
        </p:spPr>
        <p:txBody>
          <a:bodyPr anchor="ct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970444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Zitat (Resortfarbe)">
    <p:spTree>
      <p:nvGrpSpPr>
        <p:cNvPr id="1" name=""/>
        <p:cNvGrpSpPr/>
        <p:nvPr/>
      </p:nvGrpSpPr>
      <p:grpSpPr>
        <a:xfrm>
          <a:off x="0" y="0"/>
          <a:ext cx="0" cy="0"/>
          <a:chOff x="0" y="0"/>
          <a:chExt cx="0" cy="0"/>
        </a:xfrm>
      </p:grpSpPr>
      <p:pic>
        <p:nvPicPr>
          <p:cNvPr id="10" name="Bild 4">
            <a:extLst>
              <a:ext uri="{FF2B5EF4-FFF2-40B4-BE49-F238E27FC236}">
                <a16:creationId xmlns:a16="http://schemas.microsoft.com/office/drawing/2014/main" id="{00851B00-0698-4A92-AD12-06DAB190968F}"/>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7" t="17476" r="-6" b="10053"/>
          <a:stretch/>
        </p:blipFill>
        <p:spPr>
          <a:xfrm>
            <a:off x="0" y="1595438"/>
            <a:ext cx="12192000" cy="4629150"/>
          </a:xfrm>
          <a:prstGeom prst="rect">
            <a:avLst/>
          </a:prstGeom>
        </p:spPr>
      </p:pic>
      <p:sp>
        <p:nvSpPr>
          <p:cNvPr id="2" name="Titel 1">
            <a:extLst>
              <a:ext uri="{FF2B5EF4-FFF2-40B4-BE49-F238E27FC236}">
                <a16:creationId xmlns:a16="http://schemas.microsoft.com/office/drawing/2014/main" id="{7DB6F2ED-1D2E-46B5-969D-002DD80864F3}"/>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DA638FA1-F798-4AA2-8714-06223F35032B}"/>
              </a:ext>
            </a:extLst>
          </p:cNvPr>
          <p:cNvSpPr>
            <a:spLocks noGrp="1"/>
          </p:cNvSpPr>
          <p:nvPr>
            <p:ph type="dt" sz="half" idx="10"/>
          </p:nvPr>
        </p:nvSpPr>
        <p:spPr/>
        <p:txBody>
          <a:bodyPr/>
          <a:lstStyle/>
          <a:p>
            <a:fld id="{9F32EA67-C3F0-4EAA-8721-AE41DA52A544}" type="datetime1">
              <a:rPr lang="de-DE" smtClean="0"/>
              <a:t>10.06.2024</a:t>
            </a:fld>
            <a:endParaRPr lang="de-DE" dirty="0"/>
          </a:p>
        </p:txBody>
      </p:sp>
      <p:sp>
        <p:nvSpPr>
          <p:cNvPr id="4" name="Foliennummernplatzhalter 3">
            <a:extLst>
              <a:ext uri="{FF2B5EF4-FFF2-40B4-BE49-F238E27FC236}">
                <a16:creationId xmlns:a16="http://schemas.microsoft.com/office/drawing/2014/main" id="{D85FE953-C916-46F0-AAB3-70B26B49D603}"/>
              </a:ext>
            </a:extLst>
          </p:cNvPr>
          <p:cNvSpPr>
            <a:spLocks noGrp="1"/>
          </p:cNvSpPr>
          <p:nvPr>
            <p:ph type="sldNum" sz="quarter" idx="11"/>
          </p:nvPr>
        </p:nvSpPr>
        <p:spPr/>
        <p:txBody>
          <a:bodyPr/>
          <a:lstStyle/>
          <a:p>
            <a:fld id="{87D3818C-8E0C-0043-9102-2275D161AAA0}" type="slidenum">
              <a:rPr lang="de-DE" smtClean="0"/>
              <a:pPr/>
              <a:t>‹Nr.›</a:t>
            </a:fld>
            <a:endParaRPr lang="de-DE" dirty="0"/>
          </a:p>
        </p:txBody>
      </p:sp>
      <p:sp>
        <p:nvSpPr>
          <p:cNvPr id="5" name="Fußzeilenplatzhalter 4">
            <a:extLst>
              <a:ext uri="{FF2B5EF4-FFF2-40B4-BE49-F238E27FC236}">
                <a16:creationId xmlns:a16="http://schemas.microsoft.com/office/drawing/2014/main" id="{F334810B-F0B6-4B7E-92D6-A3A798D3FBF8}"/>
              </a:ext>
            </a:extLst>
          </p:cNvPr>
          <p:cNvSpPr>
            <a:spLocks noGrp="1"/>
          </p:cNvSpPr>
          <p:nvPr>
            <p:ph type="ftr" sz="quarter" idx="12"/>
          </p:nvPr>
        </p:nvSpPr>
        <p:spPr/>
        <p:txBody>
          <a:bodyPr/>
          <a:lstStyle/>
          <a:p>
            <a:r>
              <a:rPr lang="de-DE"/>
              <a:t>Dr. Nadja Gräfin Wolffskeel von Reichenberg I Digitale Vertragsgestaltung</a:t>
            </a:r>
            <a:endParaRPr lang="en-US" dirty="0"/>
          </a:p>
        </p:txBody>
      </p:sp>
      <p:sp>
        <p:nvSpPr>
          <p:cNvPr id="9" name="Textplatzhalter 8">
            <a:extLst>
              <a:ext uri="{FF2B5EF4-FFF2-40B4-BE49-F238E27FC236}">
                <a16:creationId xmlns:a16="http://schemas.microsoft.com/office/drawing/2014/main" id="{B6B3AB1A-7865-4140-BC6F-C5795C6D8DDD}"/>
              </a:ext>
            </a:extLst>
          </p:cNvPr>
          <p:cNvSpPr>
            <a:spLocks noGrp="1"/>
          </p:cNvSpPr>
          <p:nvPr>
            <p:ph type="body" sz="quarter" idx="14"/>
          </p:nvPr>
        </p:nvSpPr>
        <p:spPr>
          <a:xfrm>
            <a:off x="674688" y="1595438"/>
            <a:ext cx="10969625" cy="4629150"/>
          </a:xfrm>
        </p:spPr>
        <p:txBody>
          <a:bodyPr anchor="ct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6599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Kapiteltrenner 2 (Hellblau)">
    <p:spTree>
      <p:nvGrpSpPr>
        <p:cNvPr id="1" name=""/>
        <p:cNvGrpSpPr/>
        <p:nvPr/>
      </p:nvGrpSpPr>
      <p:grpSpPr>
        <a:xfrm>
          <a:off x="0" y="0"/>
          <a:ext cx="0" cy="0"/>
          <a:chOff x="0" y="0"/>
          <a:chExt cx="0" cy="0"/>
        </a:xfrm>
      </p:grpSpPr>
      <p:pic>
        <p:nvPicPr>
          <p:cNvPr id="21" name="Bild 3">
            <a:extLst>
              <a:ext uri="{FF2B5EF4-FFF2-40B4-BE49-F238E27FC236}">
                <a16:creationId xmlns:a16="http://schemas.microsoft.com/office/drawing/2014/main" id="{27CC0570-D30B-4804-9138-33C27606A9A7}"/>
              </a:ext>
            </a:extLst>
          </p:cNvPr>
          <p:cNvPicPr>
            <a:picLocks noChangeAspect="1"/>
          </p:cNvPicPr>
          <p:nvPr/>
        </p:nvPicPr>
        <p:blipFill rotWithShape="1">
          <a:blip r:embed="rId2">
            <a:extLst>
              <a:ext uri="{28A0092B-C50C-407E-A947-70E740481C1C}">
                <a14:useLocalDpi xmlns:a14="http://schemas.microsoft.com/office/drawing/2010/main" val="0"/>
              </a:ext>
            </a:extLst>
          </a:blip>
          <a:srcRect l="6295" t="11752" b="11737"/>
          <a:stretch/>
        </p:blipFill>
        <p:spPr>
          <a:xfrm>
            <a:off x="767408" y="980728"/>
            <a:ext cx="11424592" cy="4896544"/>
          </a:xfrm>
          <a:prstGeom prst="rect">
            <a:avLst/>
          </a:prstGeom>
        </p:spPr>
      </p:pic>
      <p:sp>
        <p:nvSpPr>
          <p:cNvPr id="2" name="Titel 1"/>
          <p:cNvSpPr>
            <a:spLocks noGrp="1"/>
          </p:cNvSpPr>
          <p:nvPr>
            <p:ph type="title"/>
          </p:nvPr>
        </p:nvSpPr>
        <p:spPr>
          <a:xfrm>
            <a:off x="3092353" y="1545493"/>
            <a:ext cx="7828183" cy="1955515"/>
          </a:xfrm>
        </p:spPr>
        <p:txBody>
          <a:bodyPr anchor="t">
            <a:noAutofit/>
          </a:bodyPr>
          <a:lstStyle>
            <a:lvl1pPr>
              <a:spcBef>
                <a:spcPts val="0"/>
              </a:spcBef>
              <a:spcAft>
                <a:spcPts val="0"/>
              </a:spcAft>
              <a:defRPr sz="4800" b="0">
                <a:solidFill>
                  <a:schemeClr val="tx1"/>
                </a:solidFill>
                <a:latin typeface="+mj-lt"/>
                <a:ea typeface="Theano Old Style" panose="02040503060505020203" pitchFamily="18" charset="77"/>
                <a:cs typeface="Theano Old Style" panose="02040503060505020203" pitchFamily="18" charset="77"/>
              </a:defRPr>
            </a:lvl1pPr>
          </a:lstStyle>
          <a:p>
            <a:r>
              <a:rPr lang="de-DE"/>
              <a:t>Mastertitelformat bearbeiten</a:t>
            </a:r>
            <a:endParaRPr lang="de-DE" dirty="0"/>
          </a:p>
        </p:txBody>
      </p:sp>
      <p:sp>
        <p:nvSpPr>
          <p:cNvPr id="3" name="Textplatzhalter 2"/>
          <p:cNvSpPr>
            <a:spLocks noGrp="1"/>
          </p:cNvSpPr>
          <p:nvPr>
            <p:ph type="body" idx="1"/>
          </p:nvPr>
        </p:nvSpPr>
        <p:spPr>
          <a:xfrm>
            <a:off x="3092353" y="3501008"/>
            <a:ext cx="7828183" cy="1500187"/>
          </a:xfrm>
        </p:spPr>
        <p:txBody>
          <a:bodyPr>
            <a:noAutofit/>
          </a:bodyPr>
          <a:lstStyle>
            <a:lvl1pPr marL="0" indent="0">
              <a:lnSpc>
                <a:spcPct val="100000"/>
              </a:lnSpc>
              <a:spcBef>
                <a:spcPts val="0"/>
              </a:spcBef>
              <a:spcAft>
                <a:spcPts val="0"/>
              </a:spcAft>
              <a:buNone/>
              <a:defRPr sz="2000">
                <a:solidFill>
                  <a:schemeClr val="bg2"/>
                </a:solidFill>
                <a:latin typeface="+mn-lt"/>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Textplatzhalter 4"/>
          <p:cNvSpPr>
            <a:spLocks noGrp="1"/>
          </p:cNvSpPr>
          <p:nvPr>
            <p:ph type="body" sz="quarter" idx="10" hasCustomPrompt="1"/>
          </p:nvPr>
        </p:nvSpPr>
        <p:spPr>
          <a:xfrm>
            <a:off x="1127448" y="1322310"/>
            <a:ext cx="1945382" cy="210669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lvl1pPr marL="0" indent="0" algn="r">
              <a:lnSpc>
                <a:spcPct val="90000"/>
              </a:lnSpc>
              <a:spcAft>
                <a:spcPts val="0"/>
              </a:spcAft>
              <a:buNone/>
              <a:defRPr lang="de-DE" sz="13000" dirty="0">
                <a:solidFill>
                  <a:schemeClr val="accent1"/>
                </a:solidFill>
                <a:latin typeface="+mj-lt"/>
                <a:ea typeface="Theano Old Style" panose="02040503060505020203" pitchFamily="18" charset="77"/>
                <a:cs typeface="Theano Old Style" panose="02040503060505020203" pitchFamily="18" charset="77"/>
              </a:defRPr>
            </a:lvl1pPr>
          </a:lstStyle>
          <a:p>
            <a:pPr marL="0" lvl="0" algn="r"/>
            <a:r>
              <a:rPr lang="de-DE" dirty="0"/>
              <a:t>0</a:t>
            </a:r>
          </a:p>
        </p:txBody>
      </p:sp>
      <p:pic>
        <p:nvPicPr>
          <p:cNvPr id="15" name="Grafik 14">
            <a:extLst>
              <a:ext uri="{FF2B5EF4-FFF2-40B4-BE49-F238E27FC236}">
                <a16:creationId xmlns:a16="http://schemas.microsoft.com/office/drawing/2014/main" id="{5EC6219E-ED66-464A-809E-2BBC7F244055}"/>
              </a:ext>
            </a:extLst>
          </p:cNvPr>
          <p:cNvPicPr>
            <a:picLocks noChangeAspect="1"/>
          </p:cNvPicPr>
          <p:nvPr/>
        </p:nvPicPr>
        <p:blipFill>
          <a:blip r:embed="rId3"/>
          <a:stretch>
            <a:fillRect/>
          </a:stretch>
        </p:blipFill>
        <p:spPr>
          <a:xfrm>
            <a:off x="253960" y="337377"/>
            <a:ext cx="3315903" cy="360615"/>
          </a:xfrm>
          <a:prstGeom prst="rect">
            <a:avLst/>
          </a:prstGeom>
        </p:spPr>
      </p:pic>
    </p:spTree>
    <p:extLst>
      <p:ext uri="{BB962C8B-B14F-4D97-AF65-F5344CB8AC3E}">
        <p14:creationId xmlns:p14="http://schemas.microsoft.com/office/powerpoint/2010/main" val="558871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und Farbfläche Blau">
    <p:spTree>
      <p:nvGrpSpPr>
        <p:cNvPr id="1" name=""/>
        <p:cNvGrpSpPr/>
        <p:nvPr/>
      </p:nvGrpSpPr>
      <p:grpSpPr>
        <a:xfrm>
          <a:off x="0" y="0"/>
          <a:ext cx="0" cy="0"/>
          <a:chOff x="0" y="0"/>
          <a:chExt cx="0" cy="0"/>
        </a:xfrm>
      </p:grpSpPr>
      <p:pic>
        <p:nvPicPr>
          <p:cNvPr id="10" name="Bild 6">
            <a:extLst>
              <a:ext uri="{FF2B5EF4-FFF2-40B4-BE49-F238E27FC236}">
                <a16:creationId xmlns:a16="http://schemas.microsoft.com/office/drawing/2014/main" id="{201788CD-622F-4E5F-A854-87E2DEF8286A}"/>
              </a:ext>
            </a:extLst>
          </p:cNvPr>
          <p:cNvPicPr>
            <a:picLocks noChangeAspect="1"/>
          </p:cNvPicPr>
          <p:nvPr/>
        </p:nvPicPr>
        <p:blipFill rotWithShape="1">
          <a:blip r:embed="rId2">
            <a:extLst>
              <a:ext uri="{28A0092B-C50C-407E-A947-70E740481C1C}">
                <a14:useLocalDpi xmlns:a14="http://schemas.microsoft.com/office/drawing/2010/main" val="0"/>
              </a:ext>
            </a:extLst>
          </a:blip>
          <a:srcRect l="49999" t="16387" r="2" b="11142"/>
          <a:stretch/>
        </p:blipFill>
        <p:spPr>
          <a:xfrm>
            <a:off x="6095998" y="1595438"/>
            <a:ext cx="6096001" cy="4629150"/>
          </a:xfrm>
          <a:prstGeom prst="rect">
            <a:avLst/>
          </a:prstGeom>
        </p:spPr>
      </p:pic>
      <p:sp>
        <p:nvSpPr>
          <p:cNvPr id="9" name="Bildplatzhalter 8"/>
          <p:cNvSpPr>
            <a:spLocks noGrp="1"/>
          </p:cNvSpPr>
          <p:nvPr>
            <p:ph type="pic" sz="quarter" idx="13"/>
          </p:nvPr>
        </p:nvSpPr>
        <p:spPr>
          <a:xfrm>
            <a:off x="674454" y="1595438"/>
            <a:ext cx="5421545" cy="4629150"/>
          </a:xfrm>
          <a:solidFill>
            <a:schemeClr val="accent5"/>
          </a:solidFill>
        </p:spPr>
        <p:txBody>
          <a:bodyPr/>
          <a:lstStyle>
            <a:lvl1pPr marL="0" indent="0">
              <a:buNone/>
              <a:defRPr>
                <a:solidFill>
                  <a:schemeClr val="tx2"/>
                </a:solidFill>
              </a:defRPr>
            </a:lvl1pPr>
          </a:lstStyle>
          <a:p>
            <a:r>
              <a:rPr lang="de-DE"/>
              <a:t>Bild durch Klicken auf Symbol hinzufügen</a:t>
            </a:r>
            <a:endParaRPr lang="de-DE" dirty="0"/>
          </a:p>
        </p:txBody>
      </p:sp>
      <p:sp>
        <p:nvSpPr>
          <p:cNvPr id="17" name="Titelplatzhalter 1"/>
          <p:cNvSpPr>
            <a:spLocks noGrp="1"/>
          </p:cNvSpPr>
          <p:nvPr>
            <p:ph type="title"/>
          </p:nvPr>
        </p:nvSpPr>
        <p:spPr>
          <a:xfrm>
            <a:off x="674456" y="460632"/>
            <a:ext cx="10966159" cy="952144"/>
          </a:xfrm>
          <a:prstGeom prst="rect">
            <a:avLst/>
          </a:prstGeom>
        </p:spPr>
        <p:txBody>
          <a:bodyPr vert="horz" lIns="91440" tIns="0" rIns="91440" bIns="45720" rtlCol="0" anchor="t">
            <a:noAutofit/>
          </a:bodyPr>
          <a:lstStyle/>
          <a:p>
            <a:r>
              <a:rPr lang="de-DE"/>
              <a:t>Mastertitelformat bearbeiten</a:t>
            </a:r>
            <a:endParaRPr lang="de-DE" dirty="0"/>
          </a:p>
        </p:txBody>
      </p:sp>
      <p:sp>
        <p:nvSpPr>
          <p:cNvPr id="2" name="Datumsplatzhalter 1">
            <a:extLst>
              <a:ext uri="{FF2B5EF4-FFF2-40B4-BE49-F238E27FC236}">
                <a16:creationId xmlns:a16="http://schemas.microsoft.com/office/drawing/2014/main" id="{66C198A2-BBB0-4D6F-96AF-5DEDD71ED7BA}"/>
              </a:ext>
            </a:extLst>
          </p:cNvPr>
          <p:cNvSpPr>
            <a:spLocks noGrp="1"/>
          </p:cNvSpPr>
          <p:nvPr>
            <p:ph type="dt" sz="half" idx="14"/>
          </p:nvPr>
        </p:nvSpPr>
        <p:spPr/>
        <p:txBody>
          <a:bodyPr/>
          <a:lstStyle/>
          <a:p>
            <a:fld id="{A0D7F218-FBFC-4ABD-9192-84795928B460}" type="datetime1">
              <a:rPr lang="de-DE" smtClean="0"/>
              <a:t>10.06.2024</a:t>
            </a:fld>
            <a:endParaRPr lang="de-DE" dirty="0"/>
          </a:p>
        </p:txBody>
      </p:sp>
      <p:sp>
        <p:nvSpPr>
          <p:cNvPr id="4" name="Fußzeilenplatzhalter 3">
            <a:extLst>
              <a:ext uri="{FF2B5EF4-FFF2-40B4-BE49-F238E27FC236}">
                <a16:creationId xmlns:a16="http://schemas.microsoft.com/office/drawing/2014/main" id="{7E8B751C-2B77-437D-9B7F-951E5B19D50D}"/>
              </a:ext>
            </a:extLst>
          </p:cNvPr>
          <p:cNvSpPr>
            <a:spLocks noGrp="1"/>
          </p:cNvSpPr>
          <p:nvPr>
            <p:ph type="ftr" sz="quarter" idx="15"/>
          </p:nvPr>
        </p:nvSpPr>
        <p:spPr/>
        <p:txBody>
          <a:bodyPr/>
          <a:lstStyle/>
          <a:p>
            <a:r>
              <a:rPr lang="de-DE"/>
              <a:t>Dr. Nadja Gräfin Wolffskeel von Reichenberg I Digitale Vertragsgestaltung</a:t>
            </a:r>
            <a:endParaRPr lang="en-US" dirty="0"/>
          </a:p>
        </p:txBody>
      </p:sp>
      <p:sp>
        <p:nvSpPr>
          <p:cNvPr id="5" name="Foliennummernplatzhalter 4">
            <a:extLst>
              <a:ext uri="{FF2B5EF4-FFF2-40B4-BE49-F238E27FC236}">
                <a16:creationId xmlns:a16="http://schemas.microsoft.com/office/drawing/2014/main" id="{8A936417-187A-4338-8978-0B1AA74975F4}"/>
              </a:ext>
            </a:extLst>
          </p:cNvPr>
          <p:cNvSpPr>
            <a:spLocks noGrp="1"/>
          </p:cNvSpPr>
          <p:nvPr>
            <p:ph type="sldNum" sz="quarter" idx="16"/>
          </p:nvPr>
        </p:nvSpPr>
        <p:spPr/>
        <p:txBody>
          <a:bodyPr/>
          <a:lstStyle/>
          <a:p>
            <a:fld id="{87D3818C-8E0C-0043-9102-2275D161AAA0}" type="slidenum">
              <a:rPr lang="de-DE" smtClean="0"/>
              <a:pPr/>
              <a:t>‹Nr.›</a:t>
            </a:fld>
            <a:endParaRPr lang="de-DE" dirty="0"/>
          </a:p>
        </p:txBody>
      </p:sp>
      <p:sp>
        <p:nvSpPr>
          <p:cNvPr id="6" name="Textplatzhalter 5">
            <a:extLst>
              <a:ext uri="{FF2B5EF4-FFF2-40B4-BE49-F238E27FC236}">
                <a16:creationId xmlns:a16="http://schemas.microsoft.com/office/drawing/2014/main" id="{BD9AFC87-B5B1-408A-91B8-782E0B42B76B}"/>
              </a:ext>
            </a:extLst>
          </p:cNvPr>
          <p:cNvSpPr>
            <a:spLocks noGrp="1"/>
          </p:cNvSpPr>
          <p:nvPr>
            <p:ph type="body" sz="quarter" idx="18"/>
          </p:nvPr>
        </p:nvSpPr>
        <p:spPr>
          <a:xfrm>
            <a:off x="6528048" y="1595438"/>
            <a:ext cx="5112568" cy="4629150"/>
          </a:xfrm>
        </p:spPr>
        <p:txBody>
          <a:bodyPr anchor="ct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93825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und Farbfläche Hellblau">
    <p:spTree>
      <p:nvGrpSpPr>
        <p:cNvPr id="1" name=""/>
        <p:cNvGrpSpPr/>
        <p:nvPr/>
      </p:nvGrpSpPr>
      <p:grpSpPr>
        <a:xfrm>
          <a:off x="0" y="0"/>
          <a:ext cx="0" cy="0"/>
          <a:chOff x="0" y="0"/>
          <a:chExt cx="0" cy="0"/>
        </a:xfrm>
      </p:grpSpPr>
      <p:pic>
        <p:nvPicPr>
          <p:cNvPr id="10" name="Bild 3">
            <a:extLst>
              <a:ext uri="{FF2B5EF4-FFF2-40B4-BE49-F238E27FC236}">
                <a16:creationId xmlns:a16="http://schemas.microsoft.com/office/drawing/2014/main" id="{FAA57938-761B-42AB-B2B1-D2FD4EAE0DC3}"/>
              </a:ext>
            </a:extLst>
          </p:cNvPr>
          <p:cNvPicPr>
            <a:picLocks noChangeAspect="1"/>
          </p:cNvPicPr>
          <p:nvPr/>
        </p:nvPicPr>
        <p:blipFill rotWithShape="1">
          <a:blip r:embed="rId2">
            <a:extLst>
              <a:ext uri="{28A0092B-C50C-407E-A947-70E740481C1C}">
                <a14:useLocalDpi xmlns:a14="http://schemas.microsoft.com/office/drawing/2010/main" val="0"/>
              </a:ext>
            </a:extLst>
          </a:blip>
          <a:srcRect l="50001" t="17786" r="-1" b="9881"/>
          <a:stretch/>
        </p:blipFill>
        <p:spPr>
          <a:xfrm>
            <a:off x="6096000" y="1595437"/>
            <a:ext cx="6096000" cy="4629151"/>
          </a:xfrm>
          <a:prstGeom prst="rect">
            <a:avLst/>
          </a:prstGeom>
        </p:spPr>
      </p:pic>
      <p:sp>
        <p:nvSpPr>
          <p:cNvPr id="9" name="Bildplatzhalter 8"/>
          <p:cNvSpPr>
            <a:spLocks noGrp="1"/>
          </p:cNvSpPr>
          <p:nvPr>
            <p:ph type="pic" sz="quarter" idx="13"/>
          </p:nvPr>
        </p:nvSpPr>
        <p:spPr>
          <a:xfrm>
            <a:off x="674457" y="1595438"/>
            <a:ext cx="5421543" cy="4629150"/>
          </a:xfrm>
          <a:solidFill>
            <a:schemeClr val="accent5"/>
          </a:solidFill>
        </p:spPr>
        <p:txBody>
          <a:bodyPr/>
          <a:lstStyle>
            <a:lvl1pPr marL="0" indent="0">
              <a:buNone/>
              <a:defRPr>
                <a:solidFill>
                  <a:schemeClr val="tx2"/>
                </a:solidFill>
              </a:defRPr>
            </a:lvl1pPr>
          </a:lstStyle>
          <a:p>
            <a:r>
              <a:rPr lang="de-DE"/>
              <a:t>Bild durch Klicken auf Symbol hinzufügen</a:t>
            </a:r>
            <a:endParaRPr lang="de-DE" dirty="0"/>
          </a:p>
        </p:txBody>
      </p:sp>
      <p:sp>
        <p:nvSpPr>
          <p:cNvPr id="17" name="Titelplatzhalter 1"/>
          <p:cNvSpPr>
            <a:spLocks noGrp="1"/>
          </p:cNvSpPr>
          <p:nvPr>
            <p:ph type="title"/>
          </p:nvPr>
        </p:nvSpPr>
        <p:spPr>
          <a:xfrm>
            <a:off x="674457" y="460632"/>
            <a:ext cx="10966159" cy="952144"/>
          </a:xfrm>
          <a:prstGeom prst="rect">
            <a:avLst/>
          </a:prstGeom>
        </p:spPr>
        <p:txBody>
          <a:bodyPr vert="horz" lIns="91440" tIns="0" rIns="91440" bIns="45720" rtlCol="0" anchor="t">
            <a:noAutofit/>
          </a:bodyPr>
          <a:lstStyle/>
          <a:p>
            <a:r>
              <a:rPr lang="de-DE"/>
              <a:t>Mastertitelformat bearbeiten</a:t>
            </a:r>
            <a:endParaRPr lang="de-DE" dirty="0"/>
          </a:p>
        </p:txBody>
      </p:sp>
      <p:sp>
        <p:nvSpPr>
          <p:cNvPr id="2" name="Datumsplatzhalter 1">
            <a:extLst>
              <a:ext uri="{FF2B5EF4-FFF2-40B4-BE49-F238E27FC236}">
                <a16:creationId xmlns:a16="http://schemas.microsoft.com/office/drawing/2014/main" id="{30319412-0537-4390-845E-28C6D18A660F}"/>
              </a:ext>
            </a:extLst>
          </p:cNvPr>
          <p:cNvSpPr>
            <a:spLocks noGrp="1"/>
          </p:cNvSpPr>
          <p:nvPr>
            <p:ph type="dt" sz="half" idx="15"/>
          </p:nvPr>
        </p:nvSpPr>
        <p:spPr/>
        <p:txBody>
          <a:bodyPr/>
          <a:lstStyle/>
          <a:p>
            <a:fld id="{860EB6D5-F995-4331-9901-CEA9855115A8}" type="datetime1">
              <a:rPr lang="de-DE" smtClean="0"/>
              <a:t>10.06.2024</a:t>
            </a:fld>
            <a:endParaRPr lang="de-DE" dirty="0"/>
          </a:p>
        </p:txBody>
      </p:sp>
      <p:sp>
        <p:nvSpPr>
          <p:cNvPr id="3" name="Fußzeilenplatzhalter 2">
            <a:extLst>
              <a:ext uri="{FF2B5EF4-FFF2-40B4-BE49-F238E27FC236}">
                <a16:creationId xmlns:a16="http://schemas.microsoft.com/office/drawing/2014/main" id="{38826875-10DF-4126-AE9F-3D71D8317D17}"/>
              </a:ext>
            </a:extLst>
          </p:cNvPr>
          <p:cNvSpPr>
            <a:spLocks noGrp="1"/>
          </p:cNvSpPr>
          <p:nvPr>
            <p:ph type="ftr" sz="quarter" idx="16"/>
          </p:nvPr>
        </p:nvSpPr>
        <p:spPr/>
        <p:txBody>
          <a:bodyPr/>
          <a:lstStyle/>
          <a:p>
            <a:r>
              <a:rPr lang="de-DE"/>
              <a:t>Dr. Nadja Gräfin Wolffskeel von Reichenberg I Digitale Vertragsgestaltung</a:t>
            </a:r>
            <a:endParaRPr lang="en-US" dirty="0"/>
          </a:p>
        </p:txBody>
      </p:sp>
      <p:sp>
        <p:nvSpPr>
          <p:cNvPr id="5" name="Foliennummernplatzhalter 4">
            <a:extLst>
              <a:ext uri="{FF2B5EF4-FFF2-40B4-BE49-F238E27FC236}">
                <a16:creationId xmlns:a16="http://schemas.microsoft.com/office/drawing/2014/main" id="{F37A6EDA-6A32-4397-BAF0-D27D633C164A}"/>
              </a:ext>
            </a:extLst>
          </p:cNvPr>
          <p:cNvSpPr>
            <a:spLocks noGrp="1"/>
          </p:cNvSpPr>
          <p:nvPr>
            <p:ph type="sldNum" sz="quarter" idx="17"/>
          </p:nvPr>
        </p:nvSpPr>
        <p:spPr/>
        <p:txBody>
          <a:bodyPr/>
          <a:lstStyle/>
          <a:p>
            <a:fld id="{87D3818C-8E0C-0043-9102-2275D161AAA0}" type="slidenum">
              <a:rPr lang="de-DE" smtClean="0"/>
              <a:pPr/>
              <a:t>‹Nr.›</a:t>
            </a:fld>
            <a:endParaRPr lang="de-DE" dirty="0"/>
          </a:p>
        </p:txBody>
      </p:sp>
      <p:sp>
        <p:nvSpPr>
          <p:cNvPr id="6" name="Textplatzhalter 5">
            <a:extLst>
              <a:ext uri="{FF2B5EF4-FFF2-40B4-BE49-F238E27FC236}">
                <a16:creationId xmlns:a16="http://schemas.microsoft.com/office/drawing/2014/main" id="{ECCB4B5D-42DC-4A08-BBC8-CE1A568F5F49}"/>
              </a:ext>
            </a:extLst>
          </p:cNvPr>
          <p:cNvSpPr>
            <a:spLocks noGrp="1"/>
          </p:cNvSpPr>
          <p:nvPr>
            <p:ph type="body" sz="quarter" idx="19"/>
          </p:nvPr>
        </p:nvSpPr>
        <p:spPr>
          <a:xfrm>
            <a:off x="6528048" y="1595438"/>
            <a:ext cx="5112568" cy="4629150"/>
          </a:xfrm>
        </p:spPr>
        <p:txBody>
          <a:bodyPr anchor="ct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76391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und Farbfläche Resortfarbe">
    <p:spTree>
      <p:nvGrpSpPr>
        <p:cNvPr id="1" name=""/>
        <p:cNvGrpSpPr/>
        <p:nvPr/>
      </p:nvGrpSpPr>
      <p:grpSpPr>
        <a:xfrm>
          <a:off x="0" y="0"/>
          <a:ext cx="0" cy="0"/>
          <a:chOff x="0" y="0"/>
          <a:chExt cx="0" cy="0"/>
        </a:xfrm>
      </p:grpSpPr>
      <p:pic>
        <p:nvPicPr>
          <p:cNvPr id="11" name="Bild 4">
            <a:extLst>
              <a:ext uri="{FF2B5EF4-FFF2-40B4-BE49-F238E27FC236}">
                <a16:creationId xmlns:a16="http://schemas.microsoft.com/office/drawing/2014/main" id="{C1805809-57D7-414B-8D1A-3D4B5A92283F}"/>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0006" t="17476" r="-6" b="10053"/>
          <a:stretch/>
        </p:blipFill>
        <p:spPr>
          <a:xfrm>
            <a:off x="6096000" y="1595438"/>
            <a:ext cx="6096000" cy="4629150"/>
          </a:xfrm>
          <a:prstGeom prst="rect">
            <a:avLst/>
          </a:prstGeom>
        </p:spPr>
      </p:pic>
      <p:sp>
        <p:nvSpPr>
          <p:cNvPr id="9" name="Bildplatzhalter 8"/>
          <p:cNvSpPr>
            <a:spLocks noGrp="1"/>
          </p:cNvSpPr>
          <p:nvPr>
            <p:ph type="pic" sz="quarter" idx="13"/>
          </p:nvPr>
        </p:nvSpPr>
        <p:spPr>
          <a:xfrm>
            <a:off x="674457" y="1595438"/>
            <a:ext cx="5421543" cy="4629150"/>
          </a:xfrm>
          <a:solidFill>
            <a:schemeClr val="accent5"/>
          </a:solidFill>
        </p:spPr>
        <p:txBody>
          <a:bodyPr/>
          <a:lstStyle>
            <a:lvl1pPr marL="0" indent="0">
              <a:buNone/>
              <a:defRPr>
                <a:solidFill>
                  <a:schemeClr val="tx2"/>
                </a:solidFill>
              </a:defRPr>
            </a:lvl1pPr>
          </a:lstStyle>
          <a:p>
            <a:r>
              <a:rPr lang="de-DE"/>
              <a:t>Bild durch Klicken auf Symbol hinzufügen</a:t>
            </a:r>
            <a:endParaRPr lang="de-DE" dirty="0"/>
          </a:p>
        </p:txBody>
      </p:sp>
      <p:sp>
        <p:nvSpPr>
          <p:cNvPr id="17" name="Titelplatzhalter 1"/>
          <p:cNvSpPr>
            <a:spLocks noGrp="1"/>
          </p:cNvSpPr>
          <p:nvPr>
            <p:ph type="title"/>
          </p:nvPr>
        </p:nvSpPr>
        <p:spPr>
          <a:xfrm>
            <a:off x="674457" y="460632"/>
            <a:ext cx="10966159" cy="952144"/>
          </a:xfrm>
          <a:prstGeom prst="rect">
            <a:avLst/>
          </a:prstGeom>
        </p:spPr>
        <p:txBody>
          <a:bodyPr vert="horz" lIns="91440" tIns="0" rIns="91440" bIns="45720" rtlCol="0" anchor="t">
            <a:noAutofit/>
          </a:bodyPr>
          <a:lstStyle/>
          <a:p>
            <a:r>
              <a:rPr lang="de-DE"/>
              <a:t>Mastertitelformat bearbeiten</a:t>
            </a:r>
            <a:endParaRPr lang="de-DE" dirty="0"/>
          </a:p>
        </p:txBody>
      </p:sp>
      <p:sp>
        <p:nvSpPr>
          <p:cNvPr id="2" name="Datumsplatzhalter 1">
            <a:extLst>
              <a:ext uri="{FF2B5EF4-FFF2-40B4-BE49-F238E27FC236}">
                <a16:creationId xmlns:a16="http://schemas.microsoft.com/office/drawing/2014/main" id="{30319412-0537-4390-845E-28C6D18A660F}"/>
              </a:ext>
            </a:extLst>
          </p:cNvPr>
          <p:cNvSpPr>
            <a:spLocks noGrp="1"/>
          </p:cNvSpPr>
          <p:nvPr>
            <p:ph type="dt" sz="half" idx="15"/>
          </p:nvPr>
        </p:nvSpPr>
        <p:spPr/>
        <p:txBody>
          <a:bodyPr/>
          <a:lstStyle/>
          <a:p>
            <a:fld id="{C95A99DC-59ED-4C27-953B-7924DC454E84}" type="datetime1">
              <a:rPr lang="de-DE" smtClean="0"/>
              <a:t>10.06.2024</a:t>
            </a:fld>
            <a:endParaRPr lang="de-DE" dirty="0"/>
          </a:p>
        </p:txBody>
      </p:sp>
      <p:sp>
        <p:nvSpPr>
          <p:cNvPr id="3" name="Fußzeilenplatzhalter 2">
            <a:extLst>
              <a:ext uri="{FF2B5EF4-FFF2-40B4-BE49-F238E27FC236}">
                <a16:creationId xmlns:a16="http://schemas.microsoft.com/office/drawing/2014/main" id="{38826875-10DF-4126-AE9F-3D71D8317D17}"/>
              </a:ext>
            </a:extLst>
          </p:cNvPr>
          <p:cNvSpPr>
            <a:spLocks noGrp="1"/>
          </p:cNvSpPr>
          <p:nvPr>
            <p:ph type="ftr" sz="quarter" idx="16"/>
          </p:nvPr>
        </p:nvSpPr>
        <p:spPr/>
        <p:txBody>
          <a:bodyPr/>
          <a:lstStyle/>
          <a:p>
            <a:r>
              <a:rPr lang="de-DE"/>
              <a:t>Dr. Nadja Gräfin Wolffskeel von Reichenberg I Digitale Vertragsgestaltung</a:t>
            </a:r>
            <a:endParaRPr lang="en-US" dirty="0"/>
          </a:p>
        </p:txBody>
      </p:sp>
      <p:sp>
        <p:nvSpPr>
          <p:cNvPr id="5" name="Foliennummernplatzhalter 4">
            <a:extLst>
              <a:ext uri="{FF2B5EF4-FFF2-40B4-BE49-F238E27FC236}">
                <a16:creationId xmlns:a16="http://schemas.microsoft.com/office/drawing/2014/main" id="{F37A6EDA-6A32-4397-BAF0-D27D633C164A}"/>
              </a:ext>
            </a:extLst>
          </p:cNvPr>
          <p:cNvSpPr>
            <a:spLocks noGrp="1"/>
          </p:cNvSpPr>
          <p:nvPr>
            <p:ph type="sldNum" sz="quarter" idx="17"/>
          </p:nvPr>
        </p:nvSpPr>
        <p:spPr/>
        <p:txBody>
          <a:bodyPr/>
          <a:lstStyle/>
          <a:p>
            <a:fld id="{87D3818C-8E0C-0043-9102-2275D161AAA0}" type="slidenum">
              <a:rPr lang="de-DE" smtClean="0"/>
              <a:pPr/>
              <a:t>‹Nr.›</a:t>
            </a:fld>
            <a:endParaRPr lang="de-DE" dirty="0"/>
          </a:p>
        </p:txBody>
      </p:sp>
      <p:sp>
        <p:nvSpPr>
          <p:cNvPr id="10" name="Textplatzhalter 5">
            <a:extLst>
              <a:ext uri="{FF2B5EF4-FFF2-40B4-BE49-F238E27FC236}">
                <a16:creationId xmlns:a16="http://schemas.microsoft.com/office/drawing/2014/main" id="{9BA1B9D0-A572-47D5-A3AF-75E19C580DD7}"/>
              </a:ext>
            </a:extLst>
          </p:cNvPr>
          <p:cNvSpPr>
            <a:spLocks noGrp="1"/>
          </p:cNvSpPr>
          <p:nvPr>
            <p:ph type="body" sz="quarter" idx="18"/>
          </p:nvPr>
        </p:nvSpPr>
        <p:spPr>
          <a:xfrm>
            <a:off x="6528048" y="1595438"/>
            <a:ext cx="5112568" cy="4629150"/>
          </a:xfrm>
        </p:spPr>
        <p:txBody>
          <a:bodyPr anchor="ct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80846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ollflächiges Bild mit blauer Box">
    <p:spTree>
      <p:nvGrpSpPr>
        <p:cNvPr id="1" name=""/>
        <p:cNvGrpSpPr/>
        <p:nvPr/>
      </p:nvGrpSpPr>
      <p:grpSpPr>
        <a:xfrm>
          <a:off x="0" y="0"/>
          <a:ext cx="0" cy="0"/>
          <a:chOff x="0" y="0"/>
          <a:chExt cx="0" cy="0"/>
        </a:xfrm>
      </p:grpSpPr>
      <p:sp>
        <p:nvSpPr>
          <p:cNvPr id="17" name="Bildplatzhalter 4">
            <a:extLst>
              <a:ext uri="{FF2B5EF4-FFF2-40B4-BE49-F238E27FC236}">
                <a16:creationId xmlns:a16="http://schemas.microsoft.com/office/drawing/2014/main" id="{5B751789-FD26-4FA1-ABFF-471CF72BA85A}"/>
              </a:ext>
            </a:extLst>
          </p:cNvPr>
          <p:cNvSpPr>
            <a:spLocks noGrp="1"/>
          </p:cNvSpPr>
          <p:nvPr>
            <p:ph type="pic" sz="quarter" idx="12" hasCustomPrompt="1"/>
          </p:nvPr>
        </p:nvSpPr>
        <p:spPr>
          <a:xfrm>
            <a:off x="0" y="-1"/>
            <a:ext cx="12192000" cy="6866715"/>
          </a:xfrm>
          <a:solidFill>
            <a:schemeClr val="accent5"/>
          </a:solidFill>
        </p:spPr>
        <p:txBody>
          <a:bodyPr/>
          <a:lstStyle>
            <a:lvl1pPr marL="0" marR="0" indent="0" algn="l" defTabSz="914400" rtl="0" eaLnBrk="1" fontAlgn="auto" latinLnBrk="0" hangingPunct="1">
              <a:lnSpc>
                <a:spcPct val="100000"/>
              </a:lnSpc>
              <a:spcBef>
                <a:spcPts val="0"/>
              </a:spcBef>
              <a:spcAft>
                <a:spcPts val="1000"/>
              </a:spcAft>
              <a:buClrTx/>
              <a:buSzTx/>
              <a:buFont typeface="Arial"/>
              <a:buNone/>
              <a:tabLst/>
              <a:defRPr/>
            </a:lvl1pPr>
          </a:lstStyle>
          <a:p>
            <a:r>
              <a:rPr lang="de-DE" dirty="0"/>
              <a:t>Hier bitte Hintergrundgrafik/Bild einfügen. Bildplatzhalter ggf. durch „Anordnen“ oder „Ebene nach hinten“ wieder in den Hintergrund schicken.</a:t>
            </a:r>
            <a:endParaRPr lang="en-US" dirty="0"/>
          </a:p>
        </p:txBody>
      </p:sp>
      <p:sp>
        <p:nvSpPr>
          <p:cNvPr id="3" name="Textplatzhalter 2">
            <a:extLst>
              <a:ext uri="{FF2B5EF4-FFF2-40B4-BE49-F238E27FC236}">
                <a16:creationId xmlns:a16="http://schemas.microsoft.com/office/drawing/2014/main" id="{2E37ED6E-24DE-42F4-A992-573C5ACEF809}"/>
              </a:ext>
            </a:extLst>
          </p:cNvPr>
          <p:cNvSpPr>
            <a:spLocks noGrp="1"/>
          </p:cNvSpPr>
          <p:nvPr>
            <p:ph type="body" sz="quarter" idx="21" hasCustomPrompt="1"/>
          </p:nvPr>
        </p:nvSpPr>
        <p:spPr>
          <a:xfrm>
            <a:off x="6096000" y="2060575"/>
            <a:ext cx="5545138" cy="3816350"/>
          </a:xfrm>
          <a:solidFill>
            <a:schemeClr val="tx1"/>
          </a:solidFill>
        </p:spPr>
        <p:txBody>
          <a:bodyPr/>
          <a:lstStyle>
            <a:lvl1pPr>
              <a:defRPr sz="100">
                <a:solidFill>
                  <a:schemeClr val="tx1"/>
                </a:solidFill>
              </a:defRPr>
            </a:lvl1pPr>
          </a:lstStyle>
          <a:p>
            <a:pPr lvl="0"/>
            <a:r>
              <a:rPr lang="en-US" dirty="0"/>
              <a:t>1</a:t>
            </a:r>
          </a:p>
        </p:txBody>
      </p:sp>
      <p:sp>
        <p:nvSpPr>
          <p:cNvPr id="4" name="Textplatzhalter 3">
            <a:extLst>
              <a:ext uri="{FF2B5EF4-FFF2-40B4-BE49-F238E27FC236}">
                <a16:creationId xmlns:a16="http://schemas.microsoft.com/office/drawing/2014/main" id="{5DBA746B-2351-4F65-917B-596B8B4F1727}"/>
              </a:ext>
            </a:extLst>
          </p:cNvPr>
          <p:cNvSpPr>
            <a:spLocks noGrp="1"/>
          </p:cNvSpPr>
          <p:nvPr>
            <p:ph type="body" sz="quarter" idx="22"/>
          </p:nvPr>
        </p:nvSpPr>
        <p:spPr>
          <a:xfrm>
            <a:off x="6096000" y="2060575"/>
            <a:ext cx="5545138" cy="3816350"/>
          </a:xfrm>
        </p:spPr>
        <p:txBody>
          <a:bodyPr lIns="360000" tIns="180000" rIns="180000" bIns="180000" anchor="ct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478502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bschlussfolie (Blau)">
    <p:spTree>
      <p:nvGrpSpPr>
        <p:cNvPr id="1" name=""/>
        <p:cNvGrpSpPr/>
        <p:nvPr/>
      </p:nvGrpSpPr>
      <p:grpSpPr>
        <a:xfrm>
          <a:off x="0" y="0"/>
          <a:ext cx="0" cy="0"/>
          <a:chOff x="0" y="0"/>
          <a:chExt cx="0" cy="0"/>
        </a:xfrm>
      </p:grpSpPr>
      <p:grpSp>
        <p:nvGrpSpPr>
          <p:cNvPr id="15" name="Gruppierung 8">
            <a:extLst>
              <a:ext uri="{FF2B5EF4-FFF2-40B4-BE49-F238E27FC236}">
                <a16:creationId xmlns:a16="http://schemas.microsoft.com/office/drawing/2014/main" id="{0D6F3890-BE8C-4C54-AE91-1AC8950C7F69}"/>
              </a:ext>
            </a:extLst>
          </p:cNvPr>
          <p:cNvGrpSpPr/>
          <p:nvPr/>
        </p:nvGrpSpPr>
        <p:grpSpPr>
          <a:xfrm>
            <a:off x="10544001" y="6519235"/>
            <a:ext cx="1096615" cy="337520"/>
            <a:chOff x="1019672" y="-154936"/>
            <a:chExt cx="1112184" cy="343576"/>
          </a:xfrm>
        </p:grpSpPr>
        <p:sp>
          <p:nvSpPr>
            <p:cNvPr id="16" name="Parallelogramm 15">
              <a:extLst>
                <a:ext uri="{FF2B5EF4-FFF2-40B4-BE49-F238E27FC236}">
                  <a16:creationId xmlns:a16="http://schemas.microsoft.com/office/drawing/2014/main" id="{D2C056C0-C439-4B06-A3F8-F04278374D9B}"/>
                </a:ext>
              </a:extLst>
            </p:cNvPr>
            <p:cNvSpPr/>
            <p:nvPr/>
          </p:nvSpPr>
          <p:spPr>
            <a:xfrm>
              <a:off x="1767606" y="-154935"/>
              <a:ext cx="364250" cy="343574"/>
            </a:xfrm>
            <a:prstGeom prst="parallelogram">
              <a:avLst>
                <a:gd name="adj" fmla="val 660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err="1">
                <a:solidFill>
                  <a:srgbClr val="003A60"/>
                </a:solidFill>
                <a:latin typeface="Arial" charset="0"/>
                <a:ea typeface="Arial" charset="0"/>
                <a:cs typeface="Arial" charset="0"/>
              </a:endParaRPr>
            </a:p>
          </p:txBody>
        </p:sp>
        <p:sp>
          <p:nvSpPr>
            <p:cNvPr id="17" name="Parallelogramm 16">
              <a:extLst>
                <a:ext uri="{FF2B5EF4-FFF2-40B4-BE49-F238E27FC236}">
                  <a16:creationId xmlns:a16="http://schemas.microsoft.com/office/drawing/2014/main" id="{D97D778B-6C67-472C-B418-DDBA74C9819B}"/>
                </a:ext>
              </a:extLst>
            </p:cNvPr>
            <p:cNvSpPr/>
            <p:nvPr/>
          </p:nvSpPr>
          <p:spPr>
            <a:xfrm>
              <a:off x="1178324" y="-154936"/>
              <a:ext cx="787249" cy="343576"/>
            </a:xfrm>
            <a:prstGeom prst="parallelogram">
              <a:avLst>
                <a:gd name="adj" fmla="val 66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B60"/>
                </a:solidFill>
                <a:latin typeface="Arial" charset="0"/>
                <a:ea typeface="Arial" charset="0"/>
                <a:cs typeface="Arial" charset="0"/>
              </a:endParaRPr>
            </a:p>
          </p:txBody>
        </p:sp>
        <p:sp>
          <p:nvSpPr>
            <p:cNvPr id="18" name="Parallelogramm 17">
              <a:extLst>
                <a:ext uri="{FF2B5EF4-FFF2-40B4-BE49-F238E27FC236}">
                  <a16:creationId xmlns:a16="http://schemas.microsoft.com/office/drawing/2014/main" id="{A97A7418-03FC-4A9E-B2D6-C143E1C10F77}"/>
                </a:ext>
              </a:extLst>
            </p:cNvPr>
            <p:cNvSpPr/>
            <p:nvPr/>
          </p:nvSpPr>
          <p:spPr>
            <a:xfrm>
              <a:off x="1019672" y="-154936"/>
              <a:ext cx="364249" cy="343574"/>
            </a:xfrm>
            <a:prstGeom prst="parallelogram">
              <a:avLst>
                <a:gd name="adj" fmla="val 660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A60"/>
                </a:solidFill>
                <a:latin typeface="Arial" charset="0"/>
                <a:ea typeface="Arial" charset="0"/>
                <a:cs typeface="Arial" charset="0"/>
              </a:endParaRPr>
            </a:p>
          </p:txBody>
        </p:sp>
      </p:grpSp>
      <p:cxnSp>
        <p:nvCxnSpPr>
          <p:cNvPr id="14" name="Gerade Verbindung 18">
            <a:extLst>
              <a:ext uri="{FF2B5EF4-FFF2-40B4-BE49-F238E27FC236}">
                <a16:creationId xmlns:a16="http://schemas.microsoft.com/office/drawing/2014/main" id="{EA3AC9BB-BDA5-47B3-A47A-097B888F9C95}"/>
              </a:ext>
            </a:extLst>
          </p:cNvPr>
          <p:cNvCxnSpPr/>
          <p:nvPr/>
        </p:nvCxnSpPr>
        <p:spPr>
          <a:xfrm>
            <a:off x="781414" y="6453336"/>
            <a:ext cx="131263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rotWithShape="1">
          <a:blip r:embed="rId2">
            <a:extLst>
              <a:ext uri="{28A0092B-C50C-407E-A947-70E740481C1C}">
                <a14:useLocalDpi xmlns:a14="http://schemas.microsoft.com/office/drawing/2010/main" val="0"/>
              </a:ext>
            </a:extLst>
          </a:blip>
          <a:srcRect l="6295" t="11775" b="11568"/>
          <a:stretch/>
        </p:blipFill>
        <p:spPr>
          <a:xfrm>
            <a:off x="767408" y="980728"/>
            <a:ext cx="11424592" cy="4896544"/>
          </a:xfrm>
          <a:prstGeom prst="rect">
            <a:avLst/>
          </a:prstGeom>
        </p:spPr>
      </p:pic>
      <p:sp>
        <p:nvSpPr>
          <p:cNvPr id="2" name="Titel 1"/>
          <p:cNvSpPr>
            <a:spLocks noGrp="1"/>
          </p:cNvSpPr>
          <p:nvPr>
            <p:ph type="title" hasCustomPrompt="1"/>
          </p:nvPr>
        </p:nvSpPr>
        <p:spPr>
          <a:xfrm>
            <a:off x="2207569" y="1545493"/>
            <a:ext cx="8712968" cy="1955515"/>
          </a:xfrm>
        </p:spPr>
        <p:txBody>
          <a:bodyPr anchor="t">
            <a:noAutofit/>
          </a:bodyPr>
          <a:lstStyle>
            <a:lvl1pPr>
              <a:defRPr sz="4800" b="0">
                <a:solidFill>
                  <a:schemeClr val="bg1"/>
                </a:solidFill>
                <a:latin typeface="+mj-lt"/>
                <a:ea typeface="Theano Old Style" panose="02040503060505020203" pitchFamily="18" charset="77"/>
                <a:cs typeface="Theano Old Style" panose="02040503060505020203" pitchFamily="18" charset="77"/>
              </a:defRPr>
            </a:lvl1pPr>
          </a:lstStyle>
          <a:p>
            <a:r>
              <a:rPr lang="de-DE" dirty="0"/>
              <a:t>Abschlusstext durch klicken hinzufügen</a:t>
            </a:r>
          </a:p>
        </p:txBody>
      </p:sp>
      <p:sp>
        <p:nvSpPr>
          <p:cNvPr id="3" name="Textplatzhalter 2"/>
          <p:cNvSpPr>
            <a:spLocks noGrp="1"/>
          </p:cNvSpPr>
          <p:nvPr>
            <p:ph type="body" idx="1" hasCustomPrompt="1"/>
          </p:nvPr>
        </p:nvSpPr>
        <p:spPr>
          <a:xfrm>
            <a:off x="2207569" y="3789040"/>
            <a:ext cx="8712967" cy="2088232"/>
          </a:xfrm>
        </p:spPr>
        <p:txBody>
          <a:bodyPr>
            <a:noAutofit/>
          </a:bodyPr>
          <a:lstStyle>
            <a:lvl1pPr marL="0" indent="0">
              <a:lnSpc>
                <a:spcPct val="100000"/>
              </a:lnSpc>
              <a:spcBef>
                <a:spcPts val="0"/>
              </a:spcBef>
              <a:buNone/>
              <a:defRPr sz="2000">
                <a:solidFill>
                  <a:schemeClr val="accent4"/>
                </a:solidFill>
                <a:latin typeface="+mn-lt"/>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Bundesnotarkammer</a:t>
            </a:r>
          </a:p>
          <a:p>
            <a:pPr lvl="0"/>
            <a:r>
              <a:rPr lang="de-DE" dirty="0"/>
              <a:t>Mohrenstraße 34</a:t>
            </a:r>
          </a:p>
          <a:p>
            <a:pPr lvl="0"/>
            <a:r>
              <a:rPr lang="de-DE" dirty="0"/>
              <a:t>10117 Berlin</a:t>
            </a:r>
          </a:p>
          <a:p>
            <a:pPr lvl="0"/>
            <a:r>
              <a:rPr lang="de-DE" dirty="0" err="1"/>
              <a:t>www.bnotk.de</a:t>
            </a:r>
            <a:endParaRPr lang="de-DE" dirty="0"/>
          </a:p>
        </p:txBody>
      </p:sp>
      <p:sp>
        <p:nvSpPr>
          <p:cNvPr id="4" name="Datumsplatzhalter 3">
            <a:extLst>
              <a:ext uri="{FF2B5EF4-FFF2-40B4-BE49-F238E27FC236}">
                <a16:creationId xmlns:a16="http://schemas.microsoft.com/office/drawing/2014/main" id="{92FABF0A-0210-4780-8FD3-B3B827199E0A}"/>
              </a:ext>
            </a:extLst>
          </p:cNvPr>
          <p:cNvSpPr>
            <a:spLocks noGrp="1"/>
          </p:cNvSpPr>
          <p:nvPr>
            <p:ph type="dt" sz="half" idx="10"/>
          </p:nvPr>
        </p:nvSpPr>
        <p:spPr/>
        <p:txBody>
          <a:bodyPr/>
          <a:lstStyle/>
          <a:p>
            <a:fld id="{0DFB2223-B535-415F-988E-A16A621BF34A}" type="datetime1">
              <a:rPr lang="de-DE" smtClean="0"/>
              <a:t>10.06.2024</a:t>
            </a:fld>
            <a:endParaRPr lang="de-DE" dirty="0"/>
          </a:p>
        </p:txBody>
      </p:sp>
      <p:sp>
        <p:nvSpPr>
          <p:cNvPr id="5" name="Fußzeilenplatzhalter 4">
            <a:extLst>
              <a:ext uri="{FF2B5EF4-FFF2-40B4-BE49-F238E27FC236}">
                <a16:creationId xmlns:a16="http://schemas.microsoft.com/office/drawing/2014/main" id="{EFA714ED-2790-41B2-96BC-4DF5FF6C3F70}"/>
              </a:ext>
            </a:extLst>
          </p:cNvPr>
          <p:cNvSpPr>
            <a:spLocks noGrp="1"/>
          </p:cNvSpPr>
          <p:nvPr>
            <p:ph type="ftr" sz="quarter" idx="11"/>
          </p:nvPr>
        </p:nvSpPr>
        <p:spPr/>
        <p:txBody>
          <a:bodyPr/>
          <a:lstStyle/>
          <a:p>
            <a:r>
              <a:rPr lang="de-DE"/>
              <a:t>Dr. Nadja Gräfin Wolffskeel von Reichenberg I Digitale Vertragsgestaltung</a:t>
            </a:r>
            <a:endParaRPr lang="en-US" dirty="0"/>
          </a:p>
        </p:txBody>
      </p:sp>
      <p:sp>
        <p:nvSpPr>
          <p:cNvPr id="6" name="Foliennummernplatzhalter 5">
            <a:extLst>
              <a:ext uri="{FF2B5EF4-FFF2-40B4-BE49-F238E27FC236}">
                <a16:creationId xmlns:a16="http://schemas.microsoft.com/office/drawing/2014/main" id="{9E97E3AB-6D60-4808-89A1-F14181150299}"/>
              </a:ext>
            </a:extLst>
          </p:cNvPr>
          <p:cNvSpPr>
            <a:spLocks noGrp="1"/>
          </p:cNvSpPr>
          <p:nvPr>
            <p:ph type="sldNum" sz="quarter" idx="12"/>
          </p:nvPr>
        </p:nvSpPr>
        <p:spPr/>
        <p:txBody>
          <a:bodyPr/>
          <a:lstStyle/>
          <a:p>
            <a:fld id="{87D3818C-8E0C-0043-9102-2275D161AAA0}" type="slidenum">
              <a:rPr lang="de-DE" smtClean="0"/>
              <a:pPr/>
              <a:t>‹Nr.›</a:t>
            </a:fld>
            <a:endParaRPr lang="de-DE" dirty="0"/>
          </a:p>
        </p:txBody>
      </p:sp>
      <p:pic>
        <p:nvPicPr>
          <p:cNvPr id="19" name="Grafik 18">
            <a:extLst>
              <a:ext uri="{FF2B5EF4-FFF2-40B4-BE49-F238E27FC236}">
                <a16:creationId xmlns:a16="http://schemas.microsoft.com/office/drawing/2014/main" id="{87CD12D8-26DD-4F63-B9A5-EB7EC5C1254A}"/>
              </a:ext>
            </a:extLst>
          </p:cNvPr>
          <p:cNvPicPr>
            <a:picLocks noChangeAspect="1"/>
          </p:cNvPicPr>
          <p:nvPr/>
        </p:nvPicPr>
        <p:blipFill>
          <a:blip r:embed="rId3"/>
          <a:stretch>
            <a:fillRect/>
          </a:stretch>
        </p:blipFill>
        <p:spPr>
          <a:xfrm>
            <a:off x="253960" y="337377"/>
            <a:ext cx="3315903" cy="360615"/>
          </a:xfrm>
          <a:prstGeom prst="rect">
            <a:avLst/>
          </a:prstGeom>
        </p:spPr>
      </p:pic>
    </p:spTree>
    <p:extLst>
      <p:ext uri="{BB962C8B-B14F-4D97-AF65-F5344CB8AC3E}">
        <p14:creationId xmlns:p14="http://schemas.microsoft.com/office/powerpoint/2010/main" val="169070820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Abschlussfolie (Resortfarbe)">
    <p:spTree>
      <p:nvGrpSpPr>
        <p:cNvPr id="1" name=""/>
        <p:cNvGrpSpPr/>
        <p:nvPr/>
      </p:nvGrpSpPr>
      <p:grpSpPr>
        <a:xfrm>
          <a:off x="0" y="0"/>
          <a:ext cx="0" cy="0"/>
          <a:chOff x="0" y="0"/>
          <a:chExt cx="0" cy="0"/>
        </a:xfrm>
      </p:grpSpPr>
      <p:pic>
        <p:nvPicPr>
          <p:cNvPr id="20" name="Bild 4">
            <a:extLst>
              <a:ext uri="{FF2B5EF4-FFF2-40B4-BE49-F238E27FC236}">
                <a16:creationId xmlns:a16="http://schemas.microsoft.com/office/drawing/2014/main" id="{9E571955-9BD0-4ACC-821E-AFEBB348C633}"/>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301" t="17297" r="-6" b="6046"/>
          <a:stretch/>
        </p:blipFill>
        <p:spPr>
          <a:xfrm>
            <a:off x="767408" y="980728"/>
            <a:ext cx="11424592" cy="4896543"/>
          </a:xfrm>
          <a:prstGeom prst="rect">
            <a:avLst/>
          </a:prstGeom>
        </p:spPr>
      </p:pic>
      <p:grpSp>
        <p:nvGrpSpPr>
          <p:cNvPr id="15" name="Gruppierung 8">
            <a:extLst>
              <a:ext uri="{FF2B5EF4-FFF2-40B4-BE49-F238E27FC236}">
                <a16:creationId xmlns:a16="http://schemas.microsoft.com/office/drawing/2014/main" id="{0D6F3890-BE8C-4C54-AE91-1AC8950C7F69}"/>
              </a:ext>
            </a:extLst>
          </p:cNvPr>
          <p:cNvGrpSpPr/>
          <p:nvPr/>
        </p:nvGrpSpPr>
        <p:grpSpPr>
          <a:xfrm>
            <a:off x="10544001" y="6519235"/>
            <a:ext cx="1096615" cy="337520"/>
            <a:chOff x="1019672" y="-154936"/>
            <a:chExt cx="1112184" cy="343576"/>
          </a:xfrm>
        </p:grpSpPr>
        <p:sp>
          <p:nvSpPr>
            <p:cNvPr id="16" name="Parallelogramm 15">
              <a:extLst>
                <a:ext uri="{FF2B5EF4-FFF2-40B4-BE49-F238E27FC236}">
                  <a16:creationId xmlns:a16="http://schemas.microsoft.com/office/drawing/2014/main" id="{D2C056C0-C439-4B06-A3F8-F04278374D9B}"/>
                </a:ext>
              </a:extLst>
            </p:cNvPr>
            <p:cNvSpPr/>
            <p:nvPr/>
          </p:nvSpPr>
          <p:spPr>
            <a:xfrm>
              <a:off x="1767606" y="-154935"/>
              <a:ext cx="364250" cy="343574"/>
            </a:xfrm>
            <a:prstGeom prst="parallelogram">
              <a:avLst>
                <a:gd name="adj" fmla="val 660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err="1">
                <a:solidFill>
                  <a:srgbClr val="003A60"/>
                </a:solidFill>
                <a:latin typeface="Arial" charset="0"/>
                <a:ea typeface="Arial" charset="0"/>
                <a:cs typeface="Arial" charset="0"/>
              </a:endParaRPr>
            </a:p>
          </p:txBody>
        </p:sp>
        <p:sp>
          <p:nvSpPr>
            <p:cNvPr id="17" name="Parallelogramm 16">
              <a:extLst>
                <a:ext uri="{FF2B5EF4-FFF2-40B4-BE49-F238E27FC236}">
                  <a16:creationId xmlns:a16="http://schemas.microsoft.com/office/drawing/2014/main" id="{D97D778B-6C67-472C-B418-DDBA74C9819B}"/>
                </a:ext>
              </a:extLst>
            </p:cNvPr>
            <p:cNvSpPr/>
            <p:nvPr/>
          </p:nvSpPr>
          <p:spPr>
            <a:xfrm>
              <a:off x="1178324" y="-154936"/>
              <a:ext cx="787249" cy="343576"/>
            </a:xfrm>
            <a:prstGeom prst="parallelogram">
              <a:avLst>
                <a:gd name="adj" fmla="val 66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B60"/>
                </a:solidFill>
                <a:latin typeface="Arial" charset="0"/>
                <a:ea typeface="Arial" charset="0"/>
                <a:cs typeface="Arial" charset="0"/>
              </a:endParaRPr>
            </a:p>
          </p:txBody>
        </p:sp>
        <p:sp>
          <p:nvSpPr>
            <p:cNvPr id="18" name="Parallelogramm 17">
              <a:extLst>
                <a:ext uri="{FF2B5EF4-FFF2-40B4-BE49-F238E27FC236}">
                  <a16:creationId xmlns:a16="http://schemas.microsoft.com/office/drawing/2014/main" id="{A97A7418-03FC-4A9E-B2D6-C143E1C10F77}"/>
                </a:ext>
              </a:extLst>
            </p:cNvPr>
            <p:cNvSpPr/>
            <p:nvPr/>
          </p:nvSpPr>
          <p:spPr>
            <a:xfrm>
              <a:off x="1019672" y="-154936"/>
              <a:ext cx="364249" cy="343574"/>
            </a:xfrm>
            <a:prstGeom prst="parallelogram">
              <a:avLst>
                <a:gd name="adj" fmla="val 660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A60"/>
                </a:solidFill>
                <a:latin typeface="Arial" charset="0"/>
                <a:ea typeface="Arial" charset="0"/>
                <a:cs typeface="Arial" charset="0"/>
              </a:endParaRPr>
            </a:p>
          </p:txBody>
        </p:sp>
      </p:grpSp>
      <p:cxnSp>
        <p:nvCxnSpPr>
          <p:cNvPr id="14" name="Gerade Verbindung 18">
            <a:extLst>
              <a:ext uri="{FF2B5EF4-FFF2-40B4-BE49-F238E27FC236}">
                <a16:creationId xmlns:a16="http://schemas.microsoft.com/office/drawing/2014/main" id="{EA3AC9BB-BDA5-47B3-A47A-097B888F9C95}"/>
              </a:ext>
            </a:extLst>
          </p:cNvPr>
          <p:cNvCxnSpPr/>
          <p:nvPr/>
        </p:nvCxnSpPr>
        <p:spPr>
          <a:xfrm>
            <a:off x="781414" y="6453336"/>
            <a:ext cx="131263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207569" y="1545493"/>
            <a:ext cx="8712968" cy="1955515"/>
          </a:xfrm>
        </p:spPr>
        <p:txBody>
          <a:bodyPr anchor="t">
            <a:noAutofit/>
          </a:bodyPr>
          <a:lstStyle>
            <a:lvl1pPr>
              <a:defRPr sz="4800" b="0">
                <a:solidFill>
                  <a:schemeClr val="bg1"/>
                </a:solidFill>
                <a:latin typeface="+mj-lt"/>
                <a:ea typeface="Theano Old Style" panose="02040503060505020203" pitchFamily="18" charset="77"/>
                <a:cs typeface="Theano Old Style" panose="02040503060505020203" pitchFamily="18" charset="77"/>
              </a:defRPr>
            </a:lvl1pPr>
          </a:lstStyle>
          <a:p>
            <a:r>
              <a:rPr lang="de-DE" dirty="0"/>
              <a:t>Abschlusstext durch klicken hinzufügen</a:t>
            </a:r>
          </a:p>
        </p:txBody>
      </p:sp>
      <p:sp>
        <p:nvSpPr>
          <p:cNvPr id="3" name="Textplatzhalter 2"/>
          <p:cNvSpPr>
            <a:spLocks noGrp="1"/>
          </p:cNvSpPr>
          <p:nvPr>
            <p:ph type="body" idx="1" hasCustomPrompt="1"/>
          </p:nvPr>
        </p:nvSpPr>
        <p:spPr>
          <a:xfrm>
            <a:off x="2207569" y="3789040"/>
            <a:ext cx="8712967" cy="2088232"/>
          </a:xfrm>
        </p:spPr>
        <p:txBody>
          <a:bodyPr>
            <a:noAutofit/>
          </a:bodyPr>
          <a:lstStyle>
            <a:lvl1pPr marL="0" indent="0">
              <a:lnSpc>
                <a:spcPct val="100000"/>
              </a:lnSpc>
              <a:spcBef>
                <a:spcPts val="0"/>
              </a:spcBef>
              <a:buNone/>
              <a:defRPr sz="2000">
                <a:solidFill>
                  <a:schemeClr val="accent4"/>
                </a:solidFill>
                <a:latin typeface="+mn-lt"/>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Bundesnotarkammer</a:t>
            </a:r>
          </a:p>
          <a:p>
            <a:pPr lvl="0"/>
            <a:r>
              <a:rPr lang="de-DE" dirty="0"/>
              <a:t>Mohrenstraße 34</a:t>
            </a:r>
          </a:p>
          <a:p>
            <a:pPr lvl="0"/>
            <a:r>
              <a:rPr lang="de-DE" dirty="0"/>
              <a:t>10117 Berlin</a:t>
            </a:r>
          </a:p>
          <a:p>
            <a:pPr lvl="0"/>
            <a:r>
              <a:rPr lang="de-DE" dirty="0" err="1"/>
              <a:t>www.bnotk.de</a:t>
            </a:r>
            <a:endParaRPr lang="de-DE" dirty="0"/>
          </a:p>
        </p:txBody>
      </p:sp>
      <p:sp>
        <p:nvSpPr>
          <p:cNvPr id="4" name="Datumsplatzhalter 3">
            <a:extLst>
              <a:ext uri="{FF2B5EF4-FFF2-40B4-BE49-F238E27FC236}">
                <a16:creationId xmlns:a16="http://schemas.microsoft.com/office/drawing/2014/main" id="{92FABF0A-0210-4780-8FD3-B3B827199E0A}"/>
              </a:ext>
            </a:extLst>
          </p:cNvPr>
          <p:cNvSpPr>
            <a:spLocks noGrp="1"/>
          </p:cNvSpPr>
          <p:nvPr>
            <p:ph type="dt" sz="half" idx="10"/>
          </p:nvPr>
        </p:nvSpPr>
        <p:spPr/>
        <p:txBody>
          <a:bodyPr/>
          <a:lstStyle/>
          <a:p>
            <a:fld id="{CF5C8DF9-582B-43DA-B895-E54AF6D28885}" type="datetime1">
              <a:rPr lang="de-DE" smtClean="0"/>
              <a:t>10.06.2024</a:t>
            </a:fld>
            <a:endParaRPr lang="de-DE" dirty="0"/>
          </a:p>
        </p:txBody>
      </p:sp>
      <p:sp>
        <p:nvSpPr>
          <p:cNvPr id="5" name="Fußzeilenplatzhalter 4">
            <a:extLst>
              <a:ext uri="{FF2B5EF4-FFF2-40B4-BE49-F238E27FC236}">
                <a16:creationId xmlns:a16="http://schemas.microsoft.com/office/drawing/2014/main" id="{EFA714ED-2790-41B2-96BC-4DF5FF6C3F70}"/>
              </a:ext>
            </a:extLst>
          </p:cNvPr>
          <p:cNvSpPr>
            <a:spLocks noGrp="1"/>
          </p:cNvSpPr>
          <p:nvPr>
            <p:ph type="ftr" sz="quarter" idx="11"/>
          </p:nvPr>
        </p:nvSpPr>
        <p:spPr/>
        <p:txBody>
          <a:bodyPr/>
          <a:lstStyle/>
          <a:p>
            <a:r>
              <a:rPr lang="de-DE"/>
              <a:t>Dr. Nadja Gräfin Wolffskeel von Reichenberg I Digitale Vertragsgestaltung</a:t>
            </a:r>
            <a:endParaRPr lang="en-US" dirty="0"/>
          </a:p>
        </p:txBody>
      </p:sp>
      <p:sp>
        <p:nvSpPr>
          <p:cNvPr id="6" name="Foliennummernplatzhalter 5">
            <a:extLst>
              <a:ext uri="{FF2B5EF4-FFF2-40B4-BE49-F238E27FC236}">
                <a16:creationId xmlns:a16="http://schemas.microsoft.com/office/drawing/2014/main" id="{9E97E3AB-6D60-4808-89A1-F14181150299}"/>
              </a:ext>
            </a:extLst>
          </p:cNvPr>
          <p:cNvSpPr>
            <a:spLocks noGrp="1"/>
          </p:cNvSpPr>
          <p:nvPr>
            <p:ph type="sldNum" sz="quarter" idx="12"/>
          </p:nvPr>
        </p:nvSpPr>
        <p:spPr/>
        <p:txBody>
          <a:bodyPr/>
          <a:lstStyle/>
          <a:p>
            <a:fld id="{87D3818C-8E0C-0043-9102-2275D161AAA0}" type="slidenum">
              <a:rPr lang="de-DE" smtClean="0"/>
              <a:pPr/>
              <a:t>‹Nr.›</a:t>
            </a:fld>
            <a:endParaRPr lang="de-DE" dirty="0"/>
          </a:p>
        </p:txBody>
      </p:sp>
      <p:pic>
        <p:nvPicPr>
          <p:cNvPr id="19" name="Grafik 18">
            <a:extLst>
              <a:ext uri="{FF2B5EF4-FFF2-40B4-BE49-F238E27FC236}">
                <a16:creationId xmlns:a16="http://schemas.microsoft.com/office/drawing/2014/main" id="{28A8D62E-99AC-4120-A752-B57CE5040C87}"/>
              </a:ext>
            </a:extLst>
          </p:cNvPr>
          <p:cNvPicPr>
            <a:picLocks noChangeAspect="1"/>
          </p:cNvPicPr>
          <p:nvPr/>
        </p:nvPicPr>
        <p:blipFill>
          <a:blip r:embed="rId3"/>
          <a:stretch>
            <a:fillRect/>
          </a:stretch>
        </p:blipFill>
        <p:spPr>
          <a:xfrm>
            <a:off x="253960" y="337377"/>
            <a:ext cx="3315903" cy="360615"/>
          </a:xfrm>
          <a:prstGeom prst="rect">
            <a:avLst/>
          </a:prstGeom>
        </p:spPr>
      </p:pic>
    </p:spTree>
    <p:extLst>
      <p:ext uri="{BB962C8B-B14F-4D97-AF65-F5344CB8AC3E}">
        <p14:creationId xmlns:p14="http://schemas.microsoft.com/office/powerpoint/2010/main" val="201342013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Abschlussfolie (Hellblau)">
    <p:spTree>
      <p:nvGrpSpPr>
        <p:cNvPr id="1" name=""/>
        <p:cNvGrpSpPr/>
        <p:nvPr/>
      </p:nvGrpSpPr>
      <p:grpSpPr>
        <a:xfrm>
          <a:off x="0" y="0"/>
          <a:ext cx="0" cy="0"/>
          <a:chOff x="0" y="0"/>
          <a:chExt cx="0" cy="0"/>
        </a:xfrm>
      </p:grpSpPr>
      <p:pic>
        <p:nvPicPr>
          <p:cNvPr id="19" name="Bild 3">
            <a:extLst>
              <a:ext uri="{FF2B5EF4-FFF2-40B4-BE49-F238E27FC236}">
                <a16:creationId xmlns:a16="http://schemas.microsoft.com/office/drawing/2014/main" id="{173226A5-5C2A-4476-BD18-A21BDC4AABB3}"/>
              </a:ext>
            </a:extLst>
          </p:cNvPr>
          <p:cNvPicPr>
            <a:picLocks noChangeAspect="1"/>
          </p:cNvPicPr>
          <p:nvPr/>
        </p:nvPicPr>
        <p:blipFill rotWithShape="1">
          <a:blip r:embed="rId2">
            <a:extLst>
              <a:ext uri="{28A0092B-C50C-407E-A947-70E740481C1C}">
                <a14:useLocalDpi xmlns:a14="http://schemas.microsoft.com/office/drawing/2010/main" val="0"/>
              </a:ext>
            </a:extLst>
          </a:blip>
          <a:srcRect l="6296" t="17786" r="-1" b="5703"/>
          <a:stretch/>
        </p:blipFill>
        <p:spPr>
          <a:xfrm>
            <a:off x="767408" y="980728"/>
            <a:ext cx="11424592" cy="4896544"/>
          </a:xfrm>
          <a:prstGeom prst="rect">
            <a:avLst/>
          </a:prstGeom>
        </p:spPr>
      </p:pic>
      <p:grpSp>
        <p:nvGrpSpPr>
          <p:cNvPr id="15" name="Gruppierung 8">
            <a:extLst>
              <a:ext uri="{FF2B5EF4-FFF2-40B4-BE49-F238E27FC236}">
                <a16:creationId xmlns:a16="http://schemas.microsoft.com/office/drawing/2014/main" id="{0D6F3890-BE8C-4C54-AE91-1AC8950C7F69}"/>
              </a:ext>
            </a:extLst>
          </p:cNvPr>
          <p:cNvGrpSpPr/>
          <p:nvPr/>
        </p:nvGrpSpPr>
        <p:grpSpPr>
          <a:xfrm>
            <a:off x="10544001" y="6519235"/>
            <a:ext cx="1096615" cy="337520"/>
            <a:chOff x="1019672" y="-154936"/>
            <a:chExt cx="1112184" cy="343576"/>
          </a:xfrm>
        </p:grpSpPr>
        <p:sp>
          <p:nvSpPr>
            <p:cNvPr id="16" name="Parallelogramm 15">
              <a:extLst>
                <a:ext uri="{FF2B5EF4-FFF2-40B4-BE49-F238E27FC236}">
                  <a16:creationId xmlns:a16="http://schemas.microsoft.com/office/drawing/2014/main" id="{D2C056C0-C439-4B06-A3F8-F04278374D9B}"/>
                </a:ext>
              </a:extLst>
            </p:cNvPr>
            <p:cNvSpPr/>
            <p:nvPr/>
          </p:nvSpPr>
          <p:spPr>
            <a:xfrm>
              <a:off x="1767606" y="-154935"/>
              <a:ext cx="364250" cy="343574"/>
            </a:xfrm>
            <a:prstGeom prst="parallelogram">
              <a:avLst>
                <a:gd name="adj" fmla="val 660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err="1">
                <a:solidFill>
                  <a:srgbClr val="003A60"/>
                </a:solidFill>
                <a:latin typeface="Arial" charset="0"/>
                <a:ea typeface="Arial" charset="0"/>
                <a:cs typeface="Arial" charset="0"/>
              </a:endParaRPr>
            </a:p>
          </p:txBody>
        </p:sp>
        <p:sp>
          <p:nvSpPr>
            <p:cNvPr id="17" name="Parallelogramm 16">
              <a:extLst>
                <a:ext uri="{FF2B5EF4-FFF2-40B4-BE49-F238E27FC236}">
                  <a16:creationId xmlns:a16="http://schemas.microsoft.com/office/drawing/2014/main" id="{D97D778B-6C67-472C-B418-DDBA74C9819B}"/>
                </a:ext>
              </a:extLst>
            </p:cNvPr>
            <p:cNvSpPr/>
            <p:nvPr/>
          </p:nvSpPr>
          <p:spPr>
            <a:xfrm>
              <a:off x="1178324" y="-154936"/>
              <a:ext cx="787249" cy="343576"/>
            </a:xfrm>
            <a:prstGeom prst="parallelogram">
              <a:avLst>
                <a:gd name="adj" fmla="val 66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B60"/>
                </a:solidFill>
                <a:latin typeface="Arial" charset="0"/>
                <a:ea typeface="Arial" charset="0"/>
                <a:cs typeface="Arial" charset="0"/>
              </a:endParaRPr>
            </a:p>
          </p:txBody>
        </p:sp>
        <p:sp>
          <p:nvSpPr>
            <p:cNvPr id="18" name="Parallelogramm 17">
              <a:extLst>
                <a:ext uri="{FF2B5EF4-FFF2-40B4-BE49-F238E27FC236}">
                  <a16:creationId xmlns:a16="http://schemas.microsoft.com/office/drawing/2014/main" id="{A97A7418-03FC-4A9E-B2D6-C143E1C10F77}"/>
                </a:ext>
              </a:extLst>
            </p:cNvPr>
            <p:cNvSpPr/>
            <p:nvPr/>
          </p:nvSpPr>
          <p:spPr>
            <a:xfrm>
              <a:off x="1019672" y="-154936"/>
              <a:ext cx="364249" cy="343574"/>
            </a:xfrm>
            <a:prstGeom prst="parallelogram">
              <a:avLst>
                <a:gd name="adj" fmla="val 660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A60"/>
                </a:solidFill>
                <a:latin typeface="Arial" charset="0"/>
                <a:ea typeface="Arial" charset="0"/>
                <a:cs typeface="Arial" charset="0"/>
              </a:endParaRPr>
            </a:p>
          </p:txBody>
        </p:sp>
      </p:grpSp>
      <p:cxnSp>
        <p:nvCxnSpPr>
          <p:cNvPr id="14" name="Gerade Verbindung 18">
            <a:extLst>
              <a:ext uri="{FF2B5EF4-FFF2-40B4-BE49-F238E27FC236}">
                <a16:creationId xmlns:a16="http://schemas.microsoft.com/office/drawing/2014/main" id="{EA3AC9BB-BDA5-47B3-A47A-097B888F9C95}"/>
              </a:ext>
            </a:extLst>
          </p:cNvPr>
          <p:cNvCxnSpPr/>
          <p:nvPr/>
        </p:nvCxnSpPr>
        <p:spPr>
          <a:xfrm>
            <a:off x="781414" y="6453336"/>
            <a:ext cx="131263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207569" y="1545493"/>
            <a:ext cx="8712968" cy="1955515"/>
          </a:xfrm>
        </p:spPr>
        <p:txBody>
          <a:bodyPr anchor="t">
            <a:noAutofit/>
          </a:bodyPr>
          <a:lstStyle>
            <a:lvl1pPr>
              <a:defRPr sz="4800" b="0">
                <a:solidFill>
                  <a:schemeClr val="tx1"/>
                </a:solidFill>
                <a:latin typeface="+mj-lt"/>
                <a:ea typeface="Theano Old Style" panose="02040503060505020203" pitchFamily="18" charset="77"/>
                <a:cs typeface="Theano Old Style" panose="02040503060505020203" pitchFamily="18" charset="77"/>
              </a:defRPr>
            </a:lvl1pPr>
          </a:lstStyle>
          <a:p>
            <a:r>
              <a:rPr lang="de-DE" dirty="0"/>
              <a:t>Abschlusstext durch klicken hinzufügen</a:t>
            </a:r>
          </a:p>
        </p:txBody>
      </p:sp>
      <p:sp>
        <p:nvSpPr>
          <p:cNvPr id="3" name="Textplatzhalter 2"/>
          <p:cNvSpPr>
            <a:spLocks noGrp="1"/>
          </p:cNvSpPr>
          <p:nvPr>
            <p:ph type="body" idx="1" hasCustomPrompt="1"/>
          </p:nvPr>
        </p:nvSpPr>
        <p:spPr>
          <a:xfrm>
            <a:off x="2207569" y="3789040"/>
            <a:ext cx="8712967" cy="2088232"/>
          </a:xfrm>
        </p:spPr>
        <p:txBody>
          <a:bodyPr>
            <a:noAutofit/>
          </a:bodyPr>
          <a:lstStyle>
            <a:lvl1pPr marL="0" indent="0">
              <a:lnSpc>
                <a:spcPct val="100000"/>
              </a:lnSpc>
              <a:spcBef>
                <a:spcPts val="0"/>
              </a:spcBef>
              <a:buNone/>
              <a:defRPr sz="2000">
                <a:solidFill>
                  <a:schemeClr val="tx1"/>
                </a:solidFill>
                <a:latin typeface="+mn-lt"/>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Bundesnotarkammer</a:t>
            </a:r>
          </a:p>
          <a:p>
            <a:pPr lvl="0"/>
            <a:r>
              <a:rPr lang="de-DE" dirty="0"/>
              <a:t>Mohrenstraße 34</a:t>
            </a:r>
          </a:p>
          <a:p>
            <a:pPr lvl="0"/>
            <a:r>
              <a:rPr lang="de-DE" dirty="0"/>
              <a:t>10117 Berlin</a:t>
            </a:r>
          </a:p>
          <a:p>
            <a:pPr lvl="0"/>
            <a:r>
              <a:rPr lang="de-DE" dirty="0" err="1"/>
              <a:t>www.bnotk.de</a:t>
            </a:r>
            <a:endParaRPr lang="de-DE" dirty="0"/>
          </a:p>
        </p:txBody>
      </p:sp>
      <p:sp>
        <p:nvSpPr>
          <p:cNvPr id="4" name="Datumsplatzhalter 3">
            <a:extLst>
              <a:ext uri="{FF2B5EF4-FFF2-40B4-BE49-F238E27FC236}">
                <a16:creationId xmlns:a16="http://schemas.microsoft.com/office/drawing/2014/main" id="{92FABF0A-0210-4780-8FD3-B3B827199E0A}"/>
              </a:ext>
            </a:extLst>
          </p:cNvPr>
          <p:cNvSpPr>
            <a:spLocks noGrp="1"/>
          </p:cNvSpPr>
          <p:nvPr>
            <p:ph type="dt" sz="half" idx="10"/>
          </p:nvPr>
        </p:nvSpPr>
        <p:spPr/>
        <p:txBody>
          <a:bodyPr/>
          <a:lstStyle/>
          <a:p>
            <a:fld id="{E787BE21-EA3B-46B6-A8D4-F533CB03669B}" type="datetime1">
              <a:rPr lang="de-DE" smtClean="0"/>
              <a:t>10.06.2024</a:t>
            </a:fld>
            <a:endParaRPr lang="de-DE" dirty="0"/>
          </a:p>
        </p:txBody>
      </p:sp>
      <p:sp>
        <p:nvSpPr>
          <p:cNvPr id="5" name="Fußzeilenplatzhalter 4">
            <a:extLst>
              <a:ext uri="{FF2B5EF4-FFF2-40B4-BE49-F238E27FC236}">
                <a16:creationId xmlns:a16="http://schemas.microsoft.com/office/drawing/2014/main" id="{EFA714ED-2790-41B2-96BC-4DF5FF6C3F70}"/>
              </a:ext>
            </a:extLst>
          </p:cNvPr>
          <p:cNvSpPr>
            <a:spLocks noGrp="1"/>
          </p:cNvSpPr>
          <p:nvPr>
            <p:ph type="ftr" sz="quarter" idx="11"/>
          </p:nvPr>
        </p:nvSpPr>
        <p:spPr/>
        <p:txBody>
          <a:bodyPr/>
          <a:lstStyle/>
          <a:p>
            <a:r>
              <a:rPr lang="de-DE"/>
              <a:t>Dr. Nadja Gräfin Wolffskeel von Reichenberg I Digitale Vertragsgestaltung</a:t>
            </a:r>
            <a:endParaRPr lang="en-US" dirty="0"/>
          </a:p>
        </p:txBody>
      </p:sp>
      <p:sp>
        <p:nvSpPr>
          <p:cNvPr id="6" name="Foliennummernplatzhalter 5">
            <a:extLst>
              <a:ext uri="{FF2B5EF4-FFF2-40B4-BE49-F238E27FC236}">
                <a16:creationId xmlns:a16="http://schemas.microsoft.com/office/drawing/2014/main" id="{9E97E3AB-6D60-4808-89A1-F14181150299}"/>
              </a:ext>
            </a:extLst>
          </p:cNvPr>
          <p:cNvSpPr>
            <a:spLocks noGrp="1"/>
          </p:cNvSpPr>
          <p:nvPr>
            <p:ph type="sldNum" sz="quarter" idx="12"/>
          </p:nvPr>
        </p:nvSpPr>
        <p:spPr/>
        <p:txBody>
          <a:bodyPr/>
          <a:lstStyle/>
          <a:p>
            <a:fld id="{87D3818C-8E0C-0043-9102-2275D161AAA0}" type="slidenum">
              <a:rPr lang="de-DE" smtClean="0"/>
              <a:pPr/>
              <a:t>‹Nr.›</a:t>
            </a:fld>
            <a:endParaRPr lang="de-DE" dirty="0"/>
          </a:p>
        </p:txBody>
      </p:sp>
      <p:pic>
        <p:nvPicPr>
          <p:cNvPr id="20" name="Grafik 19">
            <a:extLst>
              <a:ext uri="{FF2B5EF4-FFF2-40B4-BE49-F238E27FC236}">
                <a16:creationId xmlns:a16="http://schemas.microsoft.com/office/drawing/2014/main" id="{CC149DA5-919A-40C6-BF06-85CC26F0AED9}"/>
              </a:ext>
            </a:extLst>
          </p:cNvPr>
          <p:cNvPicPr>
            <a:picLocks noChangeAspect="1"/>
          </p:cNvPicPr>
          <p:nvPr/>
        </p:nvPicPr>
        <p:blipFill>
          <a:blip r:embed="rId3"/>
          <a:stretch>
            <a:fillRect/>
          </a:stretch>
        </p:blipFill>
        <p:spPr>
          <a:xfrm>
            <a:off x="253960" y="337377"/>
            <a:ext cx="3315903" cy="360615"/>
          </a:xfrm>
          <a:prstGeom prst="rect">
            <a:avLst/>
          </a:prstGeom>
        </p:spPr>
      </p:pic>
    </p:spTree>
    <p:extLst>
      <p:ext uri="{BB962C8B-B14F-4D97-AF65-F5344CB8AC3E}">
        <p14:creationId xmlns:p14="http://schemas.microsoft.com/office/powerpoint/2010/main" val="73685444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Kapiteltrenner 3 (Resortfarbe)">
    <p:spTree>
      <p:nvGrpSpPr>
        <p:cNvPr id="1" name=""/>
        <p:cNvGrpSpPr/>
        <p:nvPr/>
      </p:nvGrpSpPr>
      <p:grpSpPr>
        <a:xfrm>
          <a:off x="0" y="0"/>
          <a:ext cx="0" cy="0"/>
          <a:chOff x="0" y="0"/>
          <a:chExt cx="0" cy="0"/>
        </a:xfrm>
      </p:grpSpPr>
      <p:pic>
        <p:nvPicPr>
          <p:cNvPr id="15" name="Bild 4">
            <a:extLst>
              <a:ext uri="{FF2B5EF4-FFF2-40B4-BE49-F238E27FC236}">
                <a16:creationId xmlns:a16="http://schemas.microsoft.com/office/drawing/2014/main" id="{D33FA196-CCED-4ECD-9AAF-BFFCB0E6A2F1}"/>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295" t="7162" b="16180"/>
          <a:stretch/>
        </p:blipFill>
        <p:spPr>
          <a:xfrm>
            <a:off x="767408" y="980728"/>
            <a:ext cx="11424592" cy="4896544"/>
          </a:xfrm>
          <a:prstGeom prst="rect">
            <a:avLst/>
          </a:prstGeom>
        </p:spPr>
      </p:pic>
      <p:sp>
        <p:nvSpPr>
          <p:cNvPr id="2" name="Titel 1"/>
          <p:cNvSpPr>
            <a:spLocks noGrp="1"/>
          </p:cNvSpPr>
          <p:nvPr>
            <p:ph type="title"/>
          </p:nvPr>
        </p:nvSpPr>
        <p:spPr>
          <a:xfrm>
            <a:off x="3092353" y="1545493"/>
            <a:ext cx="7828183" cy="1955515"/>
          </a:xfrm>
        </p:spPr>
        <p:txBody>
          <a:bodyPr anchor="t">
            <a:noAutofit/>
          </a:bodyPr>
          <a:lstStyle>
            <a:lvl1pPr>
              <a:spcBef>
                <a:spcPts val="0"/>
              </a:spcBef>
              <a:spcAft>
                <a:spcPts val="0"/>
              </a:spcAft>
              <a:defRPr sz="4800" b="0">
                <a:solidFill>
                  <a:schemeClr val="bg1"/>
                </a:solidFill>
                <a:latin typeface="+mj-lt"/>
                <a:ea typeface="Theano Old Style" panose="02040503060505020203" pitchFamily="18" charset="77"/>
                <a:cs typeface="Theano Old Style" panose="02040503060505020203" pitchFamily="18" charset="77"/>
              </a:defRPr>
            </a:lvl1pPr>
          </a:lstStyle>
          <a:p>
            <a:r>
              <a:rPr lang="de-DE"/>
              <a:t>Mastertitelformat bearbeiten</a:t>
            </a:r>
            <a:endParaRPr lang="de-DE" dirty="0"/>
          </a:p>
        </p:txBody>
      </p:sp>
      <p:sp>
        <p:nvSpPr>
          <p:cNvPr id="3" name="Textplatzhalter 2"/>
          <p:cNvSpPr>
            <a:spLocks noGrp="1"/>
          </p:cNvSpPr>
          <p:nvPr>
            <p:ph type="body" idx="1"/>
          </p:nvPr>
        </p:nvSpPr>
        <p:spPr>
          <a:xfrm>
            <a:off x="3092353" y="3501008"/>
            <a:ext cx="7828183" cy="1500187"/>
          </a:xfrm>
        </p:spPr>
        <p:txBody>
          <a:bodyPr>
            <a:noAutofit/>
          </a:bodyPr>
          <a:lstStyle>
            <a:lvl1pPr marL="0" indent="0">
              <a:lnSpc>
                <a:spcPct val="100000"/>
              </a:lnSpc>
              <a:spcBef>
                <a:spcPts val="0"/>
              </a:spcBef>
              <a:spcAft>
                <a:spcPts val="0"/>
              </a:spcAft>
              <a:buNone/>
              <a:defRPr sz="2000">
                <a:solidFill>
                  <a:schemeClr val="bg1"/>
                </a:solidFill>
                <a:latin typeface="+mn-lt"/>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Textplatzhalter 4"/>
          <p:cNvSpPr>
            <a:spLocks noGrp="1"/>
          </p:cNvSpPr>
          <p:nvPr>
            <p:ph type="body" sz="quarter" idx="10" hasCustomPrompt="1"/>
          </p:nvPr>
        </p:nvSpPr>
        <p:spPr>
          <a:xfrm>
            <a:off x="1127448" y="1322310"/>
            <a:ext cx="1945382" cy="2106690"/>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lvl1pPr marL="0" indent="0" algn="r">
              <a:lnSpc>
                <a:spcPct val="90000"/>
              </a:lnSpc>
              <a:spcAft>
                <a:spcPts val="0"/>
              </a:spcAft>
              <a:buNone/>
              <a:defRPr lang="de-DE" sz="13000" dirty="0">
                <a:solidFill>
                  <a:schemeClr val="accent3"/>
                </a:solidFill>
                <a:latin typeface="+mj-lt"/>
                <a:ea typeface="Theano Old Style" panose="02040503060505020203" pitchFamily="18" charset="77"/>
                <a:cs typeface="Theano Old Style" panose="02040503060505020203" pitchFamily="18" charset="77"/>
              </a:defRPr>
            </a:lvl1pPr>
          </a:lstStyle>
          <a:p>
            <a:pPr marL="0" lvl="0" algn="r"/>
            <a:r>
              <a:rPr lang="de-DE" dirty="0"/>
              <a:t>0</a:t>
            </a:r>
          </a:p>
        </p:txBody>
      </p:sp>
      <p:pic>
        <p:nvPicPr>
          <p:cNvPr id="21" name="Grafik 20">
            <a:extLst>
              <a:ext uri="{FF2B5EF4-FFF2-40B4-BE49-F238E27FC236}">
                <a16:creationId xmlns:a16="http://schemas.microsoft.com/office/drawing/2014/main" id="{16020A4F-06C7-4E39-9821-0BF81241402C}"/>
              </a:ext>
            </a:extLst>
          </p:cNvPr>
          <p:cNvPicPr>
            <a:picLocks noChangeAspect="1"/>
          </p:cNvPicPr>
          <p:nvPr/>
        </p:nvPicPr>
        <p:blipFill>
          <a:blip r:embed="rId3"/>
          <a:stretch>
            <a:fillRect/>
          </a:stretch>
        </p:blipFill>
        <p:spPr>
          <a:xfrm>
            <a:off x="253960" y="337377"/>
            <a:ext cx="3315903" cy="360615"/>
          </a:xfrm>
          <a:prstGeom prst="rect">
            <a:avLst/>
          </a:prstGeom>
        </p:spPr>
      </p:pic>
    </p:spTree>
    <p:extLst>
      <p:ext uri="{BB962C8B-B14F-4D97-AF65-F5344CB8AC3E}">
        <p14:creationId xmlns:p14="http://schemas.microsoft.com/office/powerpoint/2010/main" val="296351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629C0-4A3F-466F-918A-C59B330CE87F}"/>
              </a:ext>
            </a:extLst>
          </p:cNvPr>
          <p:cNvSpPr>
            <a:spLocks noGrp="1"/>
          </p:cNvSpPr>
          <p:nvPr>
            <p:ph type="title"/>
          </p:nvPr>
        </p:nvSpPr>
        <p:spPr/>
        <p:txBody>
          <a:bodyPr/>
          <a:lstStyle/>
          <a:p>
            <a:r>
              <a:rPr lang="de-DE"/>
              <a:t>Mastertitelformat bearbeiten</a:t>
            </a:r>
            <a:endParaRPr lang="en-US" dirty="0"/>
          </a:p>
        </p:txBody>
      </p:sp>
      <p:sp>
        <p:nvSpPr>
          <p:cNvPr id="6" name="Datumsplatzhalter 5">
            <a:extLst>
              <a:ext uri="{FF2B5EF4-FFF2-40B4-BE49-F238E27FC236}">
                <a16:creationId xmlns:a16="http://schemas.microsoft.com/office/drawing/2014/main" id="{9D18750B-B5A1-468B-A963-62E0BA6E19A2}"/>
              </a:ext>
            </a:extLst>
          </p:cNvPr>
          <p:cNvSpPr>
            <a:spLocks noGrp="1"/>
          </p:cNvSpPr>
          <p:nvPr>
            <p:ph type="dt" sz="half" idx="10"/>
          </p:nvPr>
        </p:nvSpPr>
        <p:spPr/>
        <p:txBody>
          <a:bodyPr/>
          <a:lstStyle/>
          <a:p>
            <a:fld id="{9E7B2590-6792-44FD-93E9-9093F31E002D}" type="datetime1">
              <a:rPr lang="de-DE" smtClean="0"/>
              <a:t>10.06.2024</a:t>
            </a:fld>
            <a:endParaRPr lang="de-DE" dirty="0"/>
          </a:p>
        </p:txBody>
      </p:sp>
      <p:sp>
        <p:nvSpPr>
          <p:cNvPr id="7" name="Fußzeilenplatzhalter 6">
            <a:extLst>
              <a:ext uri="{FF2B5EF4-FFF2-40B4-BE49-F238E27FC236}">
                <a16:creationId xmlns:a16="http://schemas.microsoft.com/office/drawing/2014/main" id="{8243D36C-3701-48EE-AFAF-6F1191117917}"/>
              </a:ext>
            </a:extLst>
          </p:cNvPr>
          <p:cNvSpPr>
            <a:spLocks noGrp="1"/>
          </p:cNvSpPr>
          <p:nvPr>
            <p:ph type="ftr" sz="quarter" idx="11"/>
          </p:nvPr>
        </p:nvSpPr>
        <p:spPr/>
        <p:txBody>
          <a:bodyPr/>
          <a:lstStyle/>
          <a:p>
            <a:r>
              <a:rPr lang="de-DE"/>
              <a:t>Dr. Nadja Gräfin Wolffskeel von Reichenberg I Digitale Vertragsgestaltung</a:t>
            </a:r>
            <a:endParaRPr lang="en-US" dirty="0"/>
          </a:p>
        </p:txBody>
      </p:sp>
      <p:sp>
        <p:nvSpPr>
          <p:cNvPr id="8" name="Foliennummernplatzhalter 7">
            <a:extLst>
              <a:ext uri="{FF2B5EF4-FFF2-40B4-BE49-F238E27FC236}">
                <a16:creationId xmlns:a16="http://schemas.microsoft.com/office/drawing/2014/main" id="{1B53EE68-54AC-4003-8ADC-F0AA4138AED7}"/>
              </a:ext>
            </a:extLst>
          </p:cNvPr>
          <p:cNvSpPr>
            <a:spLocks noGrp="1"/>
          </p:cNvSpPr>
          <p:nvPr>
            <p:ph type="sldNum" sz="quarter" idx="12"/>
          </p:nvPr>
        </p:nvSpPr>
        <p:spPr/>
        <p:txBody>
          <a:bodyPr/>
          <a:lstStyle/>
          <a:p>
            <a:fld id="{87D3818C-8E0C-0043-9102-2275D161AAA0}" type="slidenum">
              <a:rPr lang="de-DE" smtClean="0"/>
              <a:pPr/>
              <a:t>‹Nr.›</a:t>
            </a:fld>
            <a:endParaRPr lang="de-DE" dirty="0"/>
          </a:p>
        </p:txBody>
      </p:sp>
    </p:spTree>
    <p:extLst>
      <p:ext uri="{BB962C8B-B14F-4D97-AF65-F5344CB8AC3E}">
        <p14:creationId xmlns:p14="http://schemas.microsoft.com/office/powerpoint/2010/main" val="235758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Inhalt einspalti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228A113-0D7C-4BBE-8FC9-96762C39C413}"/>
              </a:ext>
            </a:extLst>
          </p:cNvPr>
          <p:cNvSpPr>
            <a:spLocks noGrp="1"/>
          </p:cNvSpPr>
          <p:nvPr>
            <p:ph sz="quarter" idx="11"/>
          </p:nvPr>
        </p:nvSpPr>
        <p:spPr>
          <a:xfrm>
            <a:off x="674458" y="1595438"/>
            <a:ext cx="10966159" cy="4629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itel 4">
            <a:extLst>
              <a:ext uri="{FF2B5EF4-FFF2-40B4-BE49-F238E27FC236}">
                <a16:creationId xmlns:a16="http://schemas.microsoft.com/office/drawing/2014/main" id="{5481BBEF-F855-4BB3-BA51-0EEF9CBF9CDD}"/>
              </a:ext>
            </a:extLst>
          </p:cNvPr>
          <p:cNvSpPr>
            <a:spLocks noGrp="1"/>
          </p:cNvSpPr>
          <p:nvPr>
            <p:ph type="title"/>
          </p:nvPr>
        </p:nvSpPr>
        <p:spPr/>
        <p:txBody>
          <a:bodyPr/>
          <a:lstStyle/>
          <a:p>
            <a:r>
              <a:rPr lang="de-DE"/>
              <a:t>Mastertitelformat bearbeiten</a:t>
            </a:r>
            <a:endParaRPr lang="en-US" dirty="0"/>
          </a:p>
        </p:txBody>
      </p:sp>
      <p:sp>
        <p:nvSpPr>
          <p:cNvPr id="2" name="Datumsplatzhalter 1">
            <a:extLst>
              <a:ext uri="{FF2B5EF4-FFF2-40B4-BE49-F238E27FC236}">
                <a16:creationId xmlns:a16="http://schemas.microsoft.com/office/drawing/2014/main" id="{33D9B8B9-A346-45F4-B6AB-BA09FCEDE104}"/>
              </a:ext>
            </a:extLst>
          </p:cNvPr>
          <p:cNvSpPr>
            <a:spLocks noGrp="1"/>
          </p:cNvSpPr>
          <p:nvPr>
            <p:ph type="dt" sz="half" idx="12"/>
          </p:nvPr>
        </p:nvSpPr>
        <p:spPr/>
        <p:txBody>
          <a:bodyPr/>
          <a:lstStyle/>
          <a:p>
            <a:fld id="{EB4F56E6-CA9B-42A1-85AF-64E03401BC76}" type="datetime1">
              <a:rPr lang="de-DE" smtClean="0"/>
              <a:t>10.06.2024</a:t>
            </a:fld>
            <a:endParaRPr lang="de-DE" dirty="0"/>
          </a:p>
        </p:txBody>
      </p:sp>
      <p:sp>
        <p:nvSpPr>
          <p:cNvPr id="3" name="Fußzeilenplatzhalter 2">
            <a:extLst>
              <a:ext uri="{FF2B5EF4-FFF2-40B4-BE49-F238E27FC236}">
                <a16:creationId xmlns:a16="http://schemas.microsoft.com/office/drawing/2014/main" id="{74321AA5-DCBB-4C7D-829E-75EE70D56088}"/>
              </a:ext>
            </a:extLst>
          </p:cNvPr>
          <p:cNvSpPr>
            <a:spLocks noGrp="1"/>
          </p:cNvSpPr>
          <p:nvPr>
            <p:ph type="ftr" sz="quarter" idx="13"/>
          </p:nvPr>
        </p:nvSpPr>
        <p:spPr/>
        <p:txBody>
          <a:bodyPr/>
          <a:lstStyle/>
          <a:p>
            <a:r>
              <a:rPr lang="de-DE"/>
              <a:t>Dr. Nadja Gräfin Wolffskeel von Reichenberg I Digitale Vertragsgestaltung</a:t>
            </a:r>
            <a:endParaRPr lang="en-US" dirty="0"/>
          </a:p>
        </p:txBody>
      </p:sp>
      <p:sp>
        <p:nvSpPr>
          <p:cNvPr id="6" name="Foliennummernplatzhalter 5">
            <a:extLst>
              <a:ext uri="{FF2B5EF4-FFF2-40B4-BE49-F238E27FC236}">
                <a16:creationId xmlns:a16="http://schemas.microsoft.com/office/drawing/2014/main" id="{E334529A-ABB9-49A2-97D2-C365BB549FA8}"/>
              </a:ext>
            </a:extLst>
          </p:cNvPr>
          <p:cNvSpPr>
            <a:spLocks noGrp="1"/>
          </p:cNvSpPr>
          <p:nvPr>
            <p:ph type="sldNum" sz="quarter" idx="14"/>
          </p:nvPr>
        </p:nvSpPr>
        <p:spPr/>
        <p:txBody>
          <a:bodyPr/>
          <a:lstStyle/>
          <a:p>
            <a:fld id="{87D3818C-8E0C-0043-9102-2275D161AAA0}" type="slidenum">
              <a:rPr lang="de-DE" smtClean="0"/>
              <a:pPr/>
              <a:t>‹Nr.›</a:t>
            </a:fld>
            <a:endParaRPr lang="de-DE" dirty="0"/>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und Inhalt zwei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879E1-4F29-47DE-95BA-003FA6B39458}"/>
              </a:ext>
            </a:extLst>
          </p:cNvPr>
          <p:cNvSpPr>
            <a:spLocks noGrp="1"/>
          </p:cNvSpPr>
          <p:nvPr>
            <p:ph type="title"/>
          </p:nvPr>
        </p:nvSpPr>
        <p:spPr/>
        <p:txBody>
          <a:bodyPr/>
          <a:lstStyle/>
          <a:p>
            <a:r>
              <a:rPr lang="de-DE"/>
              <a:t>Mastertitelformat bearbeiten</a:t>
            </a:r>
            <a:endParaRPr lang="en-US" dirty="0"/>
          </a:p>
        </p:txBody>
      </p:sp>
      <p:sp>
        <p:nvSpPr>
          <p:cNvPr id="13" name="Inhaltsplatzhalter 4">
            <a:extLst>
              <a:ext uri="{FF2B5EF4-FFF2-40B4-BE49-F238E27FC236}">
                <a16:creationId xmlns:a16="http://schemas.microsoft.com/office/drawing/2014/main" id="{02ACEAAA-756E-42BA-B045-F94AA799B78F}"/>
              </a:ext>
            </a:extLst>
          </p:cNvPr>
          <p:cNvSpPr>
            <a:spLocks noGrp="1"/>
          </p:cNvSpPr>
          <p:nvPr>
            <p:ph sz="quarter" idx="14"/>
          </p:nvPr>
        </p:nvSpPr>
        <p:spPr>
          <a:xfrm>
            <a:off x="674457" y="1595438"/>
            <a:ext cx="5213079" cy="4624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Inhaltsplatzhalter 4">
            <a:extLst>
              <a:ext uri="{FF2B5EF4-FFF2-40B4-BE49-F238E27FC236}">
                <a16:creationId xmlns:a16="http://schemas.microsoft.com/office/drawing/2014/main" id="{F2479F7F-0332-4295-8569-BCDD2A4B9A3F}"/>
              </a:ext>
            </a:extLst>
          </p:cNvPr>
          <p:cNvSpPr>
            <a:spLocks noGrp="1"/>
          </p:cNvSpPr>
          <p:nvPr>
            <p:ph sz="quarter" idx="15"/>
          </p:nvPr>
        </p:nvSpPr>
        <p:spPr>
          <a:xfrm>
            <a:off x="6427536" y="1595438"/>
            <a:ext cx="5213079" cy="4624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umsplatzhalter 2">
            <a:extLst>
              <a:ext uri="{FF2B5EF4-FFF2-40B4-BE49-F238E27FC236}">
                <a16:creationId xmlns:a16="http://schemas.microsoft.com/office/drawing/2014/main" id="{7DD22303-E4C9-4E57-941A-0256881A12E1}"/>
              </a:ext>
            </a:extLst>
          </p:cNvPr>
          <p:cNvSpPr>
            <a:spLocks noGrp="1"/>
          </p:cNvSpPr>
          <p:nvPr>
            <p:ph type="dt" sz="half" idx="16"/>
          </p:nvPr>
        </p:nvSpPr>
        <p:spPr/>
        <p:txBody>
          <a:bodyPr/>
          <a:lstStyle/>
          <a:p>
            <a:fld id="{4C395DC5-2354-4683-A9D9-1CA4192EFFF6}" type="datetime1">
              <a:rPr lang="de-DE" smtClean="0"/>
              <a:t>10.06.2024</a:t>
            </a:fld>
            <a:endParaRPr lang="de-DE" dirty="0"/>
          </a:p>
        </p:txBody>
      </p:sp>
      <p:sp>
        <p:nvSpPr>
          <p:cNvPr id="4" name="Fußzeilenplatzhalter 3">
            <a:extLst>
              <a:ext uri="{FF2B5EF4-FFF2-40B4-BE49-F238E27FC236}">
                <a16:creationId xmlns:a16="http://schemas.microsoft.com/office/drawing/2014/main" id="{F9EA9E3B-9BF5-40DB-8C8A-04AB9F56D2BA}"/>
              </a:ext>
            </a:extLst>
          </p:cNvPr>
          <p:cNvSpPr>
            <a:spLocks noGrp="1"/>
          </p:cNvSpPr>
          <p:nvPr>
            <p:ph type="ftr" sz="quarter" idx="17"/>
          </p:nvPr>
        </p:nvSpPr>
        <p:spPr/>
        <p:txBody>
          <a:bodyPr/>
          <a:lstStyle/>
          <a:p>
            <a:r>
              <a:rPr lang="de-DE"/>
              <a:t>Dr. Nadja Gräfin Wolffskeel von Reichenberg I Digitale Vertragsgestaltung</a:t>
            </a:r>
            <a:endParaRPr lang="en-US" dirty="0"/>
          </a:p>
        </p:txBody>
      </p:sp>
      <p:sp>
        <p:nvSpPr>
          <p:cNvPr id="5" name="Foliennummernplatzhalter 4">
            <a:extLst>
              <a:ext uri="{FF2B5EF4-FFF2-40B4-BE49-F238E27FC236}">
                <a16:creationId xmlns:a16="http://schemas.microsoft.com/office/drawing/2014/main" id="{F9571A93-E66C-4A8B-B150-2F96C921520A}"/>
              </a:ext>
            </a:extLst>
          </p:cNvPr>
          <p:cNvSpPr>
            <a:spLocks noGrp="1"/>
          </p:cNvSpPr>
          <p:nvPr>
            <p:ph type="sldNum" sz="quarter" idx="18"/>
          </p:nvPr>
        </p:nvSpPr>
        <p:spPr/>
        <p:txBody>
          <a:bodyPr/>
          <a:lstStyle/>
          <a:p>
            <a:fld id="{87D3818C-8E0C-0043-9102-2275D161AAA0}" type="slidenum">
              <a:rPr lang="de-DE" smtClean="0"/>
              <a:pPr/>
              <a:t>‹Nr.›</a:t>
            </a:fld>
            <a:endParaRPr lang="de-DE" dirty="0"/>
          </a:p>
        </p:txBody>
      </p:sp>
    </p:spTree>
    <p:extLst>
      <p:ext uri="{BB962C8B-B14F-4D97-AF65-F5344CB8AC3E}">
        <p14:creationId xmlns:p14="http://schemas.microsoft.com/office/powerpoint/2010/main" val="147982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und Inhalt dreispaltig">
    <p:spTree>
      <p:nvGrpSpPr>
        <p:cNvPr id="1" name=""/>
        <p:cNvGrpSpPr/>
        <p:nvPr/>
      </p:nvGrpSpPr>
      <p:grpSpPr>
        <a:xfrm>
          <a:off x="0" y="0"/>
          <a:ext cx="0" cy="0"/>
          <a:chOff x="0" y="0"/>
          <a:chExt cx="0" cy="0"/>
        </a:xfrm>
      </p:grpSpPr>
      <p:sp>
        <p:nvSpPr>
          <p:cNvPr id="16" name="Titelplatzhalter 1"/>
          <p:cNvSpPr>
            <a:spLocks noGrp="1"/>
          </p:cNvSpPr>
          <p:nvPr>
            <p:ph type="title"/>
          </p:nvPr>
        </p:nvSpPr>
        <p:spPr>
          <a:xfrm>
            <a:off x="674457" y="460632"/>
            <a:ext cx="10966159" cy="952144"/>
          </a:xfrm>
          <a:prstGeom prst="rect">
            <a:avLst/>
          </a:prstGeom>
        </p:spPr>
        <p:txBody>
          <a:bodyPr vert="horz" lIns="91440" tIns="0" rIns="91440" bIns="45720" rtlCol="0" anchor="t">
            <a:normAutofit/>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5BFD2C77-D38A-447F-B0C4-9924890622AF}"/>
              </a:ext>
            </a:extLst>
          </p:cNvPr>
          <p:cNvSpPr>
            <a:spLocks noGrp="1"/>
          </p:cNvSpPr>
          <p:nvPr>
            <p:ph sz="quarter" idx="15"/>
          </p:nvPr>
        </p:nvSpPr>
        <p:spPr>
          <a:xfrm>
            <a:off x="674456" y="1595438"/>
            <a:ext cx="3295386" cy="4624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Inhaltsplatzhalter 3">
            <a:extLst>
              <a:ext uri="{FF2B5EF4-FFF2-40B4-BE49-F238E27FC236}">
                <a16:creationId xmlns:a16="http://schemas.microsoft.com/office/drawing/2014/main" id="{639768C4-636E-4151-A52F-F8C2E12809AC}"/>
              </a:ext>
            </a:extLst>
          </p:cNvPr>
          <p:cNvSpPr>
            <a:spLocks noGrp="1"/>
          </p:cNvSpPr>
          <p:nvPr>
            <p:ph sz="quarter" idx="16"/>
          </p:nvPr>
        </p:nvSpPr>
        <p:spPr>
          <a:xfrm>
            <a:off x="4509843" y="1595438"/>
            <a:ext cx="3295386" cy="4624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Inhaltsplatzhalter 3">
            <a:extLst>
              <a:ext uri="{FF2B5EF4-FFF2-40B4-BE49-F238E27FC236}">
                <a16:creationId xmlns:a16="http://schemas.microsoft.com/office/drawing/2014/main" id="{64314DED-5767-4169-92D0-61F6594FD9A2}"/>
              </a:ext>
            </a:extLst>
          </p:cNvPr>
          <p:cNvSpPr>
            <a:spLocks noGrp="1"/>
          </p:cNvSpPr>
          <p:nvPr>
            <p:ph sz="quarter" idx="17"/>
          </p:nvPr>
        </p:nvSpPr>
        <p:spPr>
          <a:xfrm>
            <a:off x="8345229" y="1595438"/>
            <a:ext cx="3295386" cy="4624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Datumsplatzhalter 1">
            <a:extLst>
              <a:ext uri="{FF2B5EF4-FFF2-40B4-BE49-F238E27FC236}">
                <a16:creationId xmlns:a16="http://schemas.microsoft.com/office/drawing/2014/main" id="{7162C45E-B865-4606-909B-DA70ED91A761}"/>
              </a:ext>
            </a:extLst>
          </p:cNvPr>
          <p:cNvSpPr>
            <a:spLocks noGrp="1"/>
          </p:cNvSpPr>
          <p:nvPr>
            <p:ph type="dt" sz="half" idx="18"/>
          </p:nvPr>
        </p:nvSpPr>
        <p:spPr/>
        <p:txBody>
          <a:bodyPr/>
          <a:lstStyle/>
          <a:p>
            <a:fld id="{2B268760-1A1D-45BD-B4E4-E78126FC3F59}" type="datetime1">
              <a:rPr lang="de-DE" smtClean="0"/>
              <a:t>10.06.2024</a:t>
            </a:fld>
            <a:endParaRPr lang="de-DE" dirty="0"/>
          </a:p>
        </p:txBody>
      </p:sp>
      <p:sp>
        <p:nvSpPr>
          <p:cNvPr id="3" name="Fußzeilenplatzhalter 2">
            <a:extLst>
              <a:ext uri="{FF2B5EF4-FFF2-40B4-BE49-F238E27FC236}">
                <a16:creationId xmlns:a16="http://schemas.microsoft.com/office/drawing/2014/main" id="{FF4BBFAB-C0B7-48FE-BC54-89587A608173}"/>
              </a:ext>
            </a:extLst>
          </p:cNvPr>
          <p:cNvSpPr>
            <a:spLocks noGrp="1"/>
          </p:cNvSpPr>
          <p:nvPr>
            <p:ph type="ftr" sz="quarter" idx="19"/>
          </p:nvPr>
        </p:nvSpPr>
        <p:spPr/>
        <p:txBody>
          <a:bodyPr/>
          <a:lstStyle/>
          <a:p>
            <a:r>
              <a:rPr lang="de-DE"/>
              <a:t>Dr. Nadja Gräfin Wolffskeel von Reichenberg I Digitale Vertragsgestaltung</a:t>
            </a:r>
            <a:endParaRPr lang="en-US" dirty="0"/>
          </a:p>
        </p:txBody>
      </p:sp>
      <p:sp>
        <p:nvSpPr>
          <p:cNvPr id="5" name="Foliennummernplatzhalter 4">
            <a:extLst>
              <a:ext uri="{FF2B5EF4-FFF2-40B4-BE49-F238E27FC236}">
                <a16:creationId xmlns:a16="http://schemas.microsoft.com/office/drawing/2014/main" id="{5C7A981E-1215-432C-B249-3A7BEC21E8BD}"/>
              </a:ext>
            </a:extLst>
          </p:cNvPr>
          <p:cNvSpPr>
            <a:spLocks noGrp="1"/>
          </p:cNvSpPr>
          <p:nvPr>
            <p:ph type="sldNum" sz="quarter" idx="20"/>
          </p:nvPr>
        </p:nvSpPr>
        <p:spPr/>
        <p:txBody>
          <a:bodyPr/>
          <a:lstStyle/>
          <a:p>
            <a:fld id="{87D3818C-8E0C-0043-9102-2275D161AAA0}" type="slidenum">
              <a:rPr lang="de-DE" smtClean="0"/>
              <a:pPr/>
              <a:t>‹Nr.›</a:t>
            </a:fld>
            <a:endParaRPr lang="de-DE" dirty="0"/>
          </a:p>
        </p:txBody>
      </p:sp>
    </p:spTree>
    <p:extLst>
      <p:ext uri="{BB962C8B-B14F-4D97-AF65-F5344CB8AC3E}">
        <p14:creationId xmlns:p14="http://schemas.microsoft.com/office/powerpoint/2010/main" val="21132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und Inhalt dreispaltig mit Zwischenüberschriften">
    <p:spTree>
      <p:nvGrpSpPr>
        <p:cNvPr id="1" name=""/>
        <p:cNvGrpSpPr/>
        <p:nvPr/>
      </p:nvGrpSpPr>
      <p:grpSpPr>
        <a:xfrm>
          <a:off x="0" y="0"/>
          <a:ext cx="0" cy="0"/>
          <a:chOff x="0" y="0"/>
          <a:chExt cx="0" cy="0"/>
        </a:xfrm>
      </p:grpSpPr>
      <p:sp>
        <p:nvSpPr>
          <p:cNvPr id="16" name="Titelplatzhalter 1"/>
          <p:cNvSpPr>
            <a:spLocks noGrp="1"/>
          </p:cNvSpPr>
          <p:nvPr>
            <p:ph type="title"/>
          </p:nvPr>
        </p:nvSpPr>
        <p:spPr>
          <a:xfrm>
            <a:off x="674457" y="460632"/>
            <a:ext cx="10966159" cy="952144"/>
          </a:xfrm>
          <a:prstGeom prst="rect">
            <a:avLst/>
          </a:prstGeom>
        </p:spPr>
        <p:txBody>
          <a:bodyPr vert="horz" lIns="91440" tIns="0" rIns="91440" bIns="45720" rtlCol="0" anchor="t">
            <a:normAutofit/>
          </a:bodyPr>
          <a:lstStyle/>
          <a:p>
            <a:r>
              <a:rPr lang="de-DE"/>
              <a:t>Mastertitelformat bearbeiten</a:t>
            </a:r>
            <a:endParaRPr lang="de-DE" dirty="0"/>
          </a:p>
        </p:txBody>
      </p:sp>
      <p:sp>
        <p:nvSpPr>
          <p:cNvPr id="4" name="Inhaltsplatzhalter 3"/>
          <p:cNvSpPr>
            <a:spLocks noGrp="1"/>
          </p:cNvSpPr>
          <p:nvPr>
            <p:ph sz="quarter" idx="15" hasCustomPrompt="1"/>
          </p:nvPr>
        </p:nvSpPr>
        <p:spPr>
          <a:xfrm>
            <a:off x="674456" y="1595439"/>
            <a:ext cx="3295386" cy="754062"/>
          </a:xfrm>
        </p:spPr>
        <p:txBody>
          <a:bodyPr/>
          <a:lstStyle>
            <a:lvl1pPr marL="0" indent="0">
              <a:buNone/>
              <a:defRPr b="1" i="0">
                <a:solidFill>
                  <a:schemeClr val="accent1"/>
                </a:solidFill>
                <a:latin typeface="+mn-lt"/>
                <a:ea typeface="Open Sans Semibold" charset="0"/>
                <a:cs typeface="Open Sans Semibold" charset="0"/>
              </a:defRPr>
            </a:lvl1pPr>
            <a:lvl2pPr marL="457200" indent="0">
              <a:buNone/>
              <a:defRPr b="1" i="0">
                <a:solidFill>
                  <a:srgbClr val="971B2F"/>
                </a:solidFill>
                <a:latin typeface="Open Sans Semibold" charset="0"/>
                <a:ea typeface="Open Sans Semibold" charset="0"/>
                <a:cs typeface="Open Sans Semibold" charset="0"/>
              </a:defRPr>
            </a:lvl2pPr>
            <a:lvl3pPr marL="914400" indent="0">
              <a:buNone/>
              <a:defRPr b="1" i="0">
                <a:solidFill>
                  <a:srgbClr val="971B2F"/>
                </a:solidFill>
                <a:latin typeface="Open Sans Semibold" charset="0"/>
                <a:ea typeface="Open Sans Semibold" charset="0"/>
                <a:cs typeface="Open Sans Semibold" charset="0"/>
              </a:defRPr>
            </a:lvl3pPr>
            <a:lvl4pPr marL="1371600" indent="0">
              <a:buNone/>
              <a:defRPr b="1" i="0">
                <a:solidFill>
                  <a:srgbClr val="971B2F"/>
                </a:solidFill>
                <a:latin typeface="Open Sans Semibold" charset="0"/>
                <a:ea typeface="Open Sans Semibold" charset="0"/>
                <a:cs typeface="Open Sans Semibold" charset="0"/>
              </a:defRPr>
            </a:lvl4pPr>
            <a:lvl5pPr marL="1828800" indent="0">
              <a:buNone/>
              <a:defRPr b="1" i="0">
                <a:solidFill>
                  <a:srgbClr val="971B2F"/>
                </a:solidFill>
                <a:latin typeface="Open Sans Semibold" charset="0"/>
                <a:ea typeface="Open Sans Semibold" charset="0"/>
                <a:cs typeface="Open Sans Semibold" charset="0"/>
              </a:defRPr>
            </a:lvl5pPr>
          </a:lstStyle>
          <a:p>
            <a:pPr lvl="0"/>
            <a:r>
              <a:rPr lang="de-DE" dirty="0"/>
              <a:t>Zwischenüberschrift</a:t>
            </a:r>
          </a:p>
        </p:txBody>
      </p:sp>
      <p:sp>
        <p:nvSpPr>
          <p:cNvPr id="18" name="Inhaltsplatzhalter 3"/>
          <p:cNvSpPr>
            <a:spLocks noGrp="1"/>
          </p:cNvSpPr>
          <p:nvPr>
            <p:ph sz="quarter" idx="16" hasCustomPrompt="1"/>
          </p:nvPr>
        </p:nvSpPr>
        <p:spPr>
          <a:xfrm>
            <a:off x="4509843" y="1595439"/>
            <a:ext cx="3295386" cy="754062"/>
          </a:xfrm>
        </p:spPr>
        <p:txBody>
          <a:bodyPr/>
          <a:lstStyle>
            <a:lvl1pPr marL="0" indent="0">
              <a:buNone/>
              <a:defRPr b="1" i="0">
                <a:solidFill>
                  <a:schemeClr val="accent1"/>
                </a:solidFill>
                <a:latin typeface="+mn-lt"/>
                <a:ea typeface="Open Sans Semibold" charset="0"/>
                <a:cs typeface="Open Sans Semibold" charset="0"/>
              </a:defRPr>
            </a:lvl1pPr>
            <a:lvl2pPr marL="457200" indent="0">
              <a:buNone/>
              <a:defRPr b="1" i="0">
                <a:solidFill>
                  <a:srgbClr val="971B2F"/>
                </a:solidFill>
                <a:latin typeface="Open Sans Semibold" charset="0"/>
                <a:ea typeface="Open Sans Semibold" charset="0"/>
                <a:cs typeface="Open Sans Semibold" charset="0"/>
              </a:defRPr>
            </a:lvl2pPr>
            <a:lvl3pPr marL="914400" indent="0">
              <a:buNone/>
              <a:defRPr b="1" i="0">
                <a:solidFill>
                  <a:srgbClr val="971B2F"/>
                </a:solidFill>
                <a:latin typeface="Open Sans Semibold" charset="0"/>
                <a:ea typeface="Open Sans Semibold" charset="0"/>
                <a:cs typeface="Open Sans Semibold" charset="0"/>
              </a:defRPr>
            </a:lvl3pPr>
            <a:lvl4pPr marL="1371600" indent="0">
              <a:buNone/>
              <a:defRPr b="1" i="0">
                <a:solidFill>
                  <a:srgbClr val="971B2F"/>
                </a:solidFill>
                <a:latin typeface="Open Sans Semibold" charset="0"/>
                <a:ea typeface="Open Sans Semibold" charset="0"/>
                <a:cs typeface="Open Sans Semibold" charset="0"/>
              </a:defRPr>
            </a:lvl4pPr>
            <a:lvl5pPr marL="1828800" indent="0">
              <a:buNone/>
              <a:defRPr b="1" i="0">
                <a:solidFill>
                  <a:srgbClr val="971B2F"/>
                </a:solidFill>
                <a:latin typeface="Open Sans Semibold" charset="0"/>
                <a:ea typeface="Open Sans Semibold" charset="0"/>
                <a:cs typeface="Open Sans Semibold" charset="0"/>
              </a:defRPr>
            </a:lvl5pPr>
          </a:lstStyle>
          <a:p>
            <a:pPr lvl="0"/>
            <a:r>
              <a:rPr lang="de-DE" dirty="0"/>
              <a:t>Zwischenüberschrift</a:t>
            </a:r>
          </a:p>
        </p:txBody>
      </p:sp>
      <p:sp>
        <p:nvSpPr>
          <p:cNvPr id="19" name="Inhaltsplatzhalter 3"/>
          <p:cNvSpPr>
            <a:spLocks noGrp="1"/>
          </p:cNvSpPr>
          <p:nvPr>
            <p:ph sz="quarter" idx="17" hasCustomPrompt="1"/>
          </p:nvPr>
        </p:nvSpPr>
        <p:spPr>
          <a:xfrm>
            <a:off x="8345229" y="1595439"/>
            <a:ext cx="3295386" cy="754062"/>
          </a:xfrm>
        </p:spPr>
        <p:txBody>
          <a:bodyPr/>
          <a:lstStyle>
            <a:lvl1pPr marL="0" indent="0">
              <a:buNone/>
              <a:defRPr b="1" i="0">
                <a:solidFill>
                  <a:schemeClr val="accent1"/>
                </a:solidFill>
                <a:latin typeface="+mn-lt"/>
                <a:ea typeface="Open Sans Semibold" charset="0"/>
                <a:cs typeface="Open Sans Semibold" charset="0"/>
              </a:defRPr>
            </a:lvl1pPr>
            <a:lvl2pPr marL="457200" indent="0">
              <a:buNone/>
              <a:defRPr b="1" i="0">
                <a:solidFill>
                  <a:srgbClr val="971B2F"/>
                </a:solidFill>
                <a:latin typeface="Open Sans Semibold" charset="0"/>
                <a:ea typeface="Open Sans Semibold" charset="0"/>
                <a:cs typeface="Open Sans Semibold" charset="0"/>
              </a:defRPr>
            </a:lvl2pPr>
            <a:lvl3pPr marL="914400" indent="0">
              <a:buNone/>
              <a:defRPr b="1" i="0">
                <a:solidFill>
                  <a:srgbClr val="971B2F"/>
                </a:solidFill>
                <a:latin typeface="Open Sans Semibold" charset="0"/>
                <a:ea typeface="Open Sans Semibold" charset="0"/>
                <a:cs typeface="Open Sans Semibold" charset="0"/>
              </a:defRPr>
            </a:lvl3pPr>
            <a:lvl4pPr marL="1371600" indent="0">
              <a:buNone/>
              <a:defRPr b="1" i="0">
                <a:solidFill>
                  <a:srgbClr val="971B2F"/>
                </a:solidFill>
                <a:latin typeface="Open Sans Semibold" charset="0"/>
                <a:ea typeface="Open Sans Semibold" charset="0"/>
                <a:cs typeface="Open Sans Semibold" charset="0"/>
              </a:defRPr>
            </a:lvl4pPr>
            <a:lvl5pPr marL="1828800" indent="0">
              <a:buNone/>
              <a:defRPr b="1" i="0">
                <a:solidFill>
                  <a:srgbClr val="971B2F"/>
                </a:solidFill>
                <a:latin typeface="Open Sans Semibold" charset="0"/>
                <a:ea typeface="Open Sans Semibold" charset="0"/>
                <a:cs typeface="Open Sans Semibold" charset="0"/>
              </a:defRPr>
            </a:lvl5pPr>
          </a:lstStyle>
          <a:p>
            <a:pPr lvl="0"/>
            <a:r>
              <a:rPr lang="de-DE" dirty="0"/>
              <a:t>Zwischenüberschrift</a:t>
            </a:r>
          </a:p>
        </p:txBody>
      </p:sp>
      <p:sp>
        <p:nvSpPr>
          <p:cNvPr id="25" name="Inhaltsplatzhalter 3">
            <a:extLst>
              <a:ext uri="{FF2B5EF4-FFF2-40B4-BE49-F238E27FC236}">
                <a16:creationId xmlns:a16="http://schemas.microsoft.com/office/drawing/2014/main" id="{DB3A7DBD-C31E-4D7B-B1DE-991C8882C455}"/>
              </a:ext>
            </a:extLst>
          </p:cNvPr>
          <p:cNvSpPr>
            <a:spLocks noGrp="1"/>
          </p:cNvSpPr>
          <p:nvPr>
            <p:ph sz="quarter" idx="18"/>
          </p:nvPr>
        </p:nvSpPr>
        <p:spPr>
          <a:xfrm>
            <a:off x="674456" y="2492896"/>
            <a:ext cx="3295386" cy="372692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6" name="Inhaltsplatzhalter 3">
            <a:extLst>
              <a:ext uri="{FF2B5EF4-FFF2-40B4-BE49-F238E27FC236}">
                <a16:creationId xmlns:a16="http://schemas.microsoft.com/office/drawing/2014/main" id="{66357BE6-ED09-46C1-8D98-6CD1412D1747}"/>
              </a:ext>
            </a:extLst>
          </p:cNvPr>
          <p:cNvSpPr>
            <a:spLocks noGrp="1"/>
          </p:cNvSpPr>
          <p:nvPr>
            <p:ph sz="quarter" idx="19"/>
          </p:nvPr>
        </p:nvSpPr>
        <p:spPr>
          <a:xfrm>
            <a:off x="4509843" y="2492896"/>
            <a:ext cx="3295386" cy="372692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7" name="Inhaltsplatzhalter 3">
            <a:extLst>
              <a:ext uri="{FF2B5EF4-FFF2-40B4-BE49-F238E27FC236}">
                <a16:creationId xmlns:a16="http://schemas.microsoft.com/office/drawing/2014/main" id="{6AB3B955-407E-4AEF-B965-5BE6A2A4B479}"/>
              </a:ext>
            </a:extLst>
          </p:cNvPr>
          <p:cNvSpPr>
            <a:spLocks noGrp="1"/>
          </p:cNvSpPr>
          <p:nvPr>
            <p:ph sz="quarter" idx="20"/>
          </p:nvPr>
        </p:nvSpPr>
        <p:spPr>
          <a:xfrm>
            <a:off x="8345229" y="2492896"/>
            <a:ext cx="3295386" cy="372692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Datumsplatzhalter 1">
            <a:extLst>
              <a:ext uri="{FF2B5EF4-FFF2-40B4-BE49-F238E27FC236}">
                <a16:creationId xmlns:a16="http://schemas.microsoft.com/office/drawing/2014/main" id="{7CC9F076-8AF7-422D-B788-851CCD10AEC2}"/>
              </a:ext>
            </a:extLst>
          </p:cNvPr>
          <p:cNvSpPr>
            <a:spLocks noGrp="1"/>
          </p:cNvSpPr>
          <p:nvPr>
            <p:ph type="dt" sz="half" idx="21"/>
          </p:nvPr>
        </p:nvSpPr>
        <p:spPr/>
        <p:txBody>
          <a:bodyPr/>
          <a:lstStyle/>
          <a:p>
            <a:fld id="{D1F6385C-7031-4ABF-9EB9-F815D24B495B}" type="datetime1">
              <a:rPr lang="de-DE" smtClean="0"/>
              <a:t>10.06.2024</a:t>
            </a:fld>
            <a:endParaRPr lang="de-DE" dirty="0"/>
          </a:p>
        </p:txBody>
      </p:sp>
      <p:sp>
        <p:nvSpPr>
          <p:cNvPr id="3" name="Fußzeilenplatzhalter 2">
            <a:extLst>
              <a:ext uri="{FF2B5EF4-FFF2-40B4-BE49-F238E27FC236}">
                <a16:creationId xmlns:a16="http://schemas.microsoft.com/office/drawing/2014/main" id="{83F8FEEB-2F95-482E-9722-8128A0C72F5D}"/>
              </a:ext>
            </a:extLst>
          </p:cNvPr>
          <p:cNvSpPr>
            <a:spLocks noGrp="1"/>
          </p:cNvSpPr>
          <p:nvPr>
            <p:ph type="ftr" sz="quarter" idx="22"/>
          </p:nvPr>
        </p:nvSpPr>
        <p:spPr/>
        <p:txBody>
          <a:bodyPr/>
          <a:lstStyle/>
          <a:p>
            <a:r>
              <a:rPr lang="de-DE"/>
              <a:t>Dr. Nadja Gräfin Wolffskeel von Reichenberg I Digitale Vertragsgestaltung</a:t>
            </a:r>
            <a:endParaRPr lang="en-US" dirty="0"/>
          </a:p>
        </p:txBody>
      </p:sp>
      <p:sp>
        <p:nvSpPr>
          <p:cNvPr id="5" name="Foliennummernplatzhalter 4">
            <a:extLst>
              <a:ext uri="{FF2B5EF4-FFF2-40B4-BE49-F238E27FC236}">
                <a16:creationId xmlns:a16="http://schemas.microsoft.com/office/drawing/2014/main" id="{09339CF5-6797-4EED-BD52-AD6574A7E0CC}"/>
              </a:ext>
            </a:extLst>
          </p:cNvPr>
          <p:cNvSpPr>
            <a:spLocks noGrp="1"/>
          </p:cNvSpPr>
          <p:nvPr>
            <p:ph type="sldNum" sz="quarter" idx="23"/>
          </p:nvPr>
        </p:nvSpPr>
        <p:spPr/>
        <p:txBody>
          <a:bodyPr/>
          <a:lstStyle/>
          <a:p>
            <a:fld id="{87D3818C-8E0C-0043-9102-2275D161AAA0}" type="slidenum">
              <a:rPr lang="de-DE" smtClean="0"/>
              <a:pPr/>
              <a:t>‹Nr.›</a:t>
            </a:fld>
            <a:endParaRPr lang="de-DE" dirty="0"/>
          </a:p>
        </p:txBody>
      </p:sp>
    </p:spTree>
    <p:extLst>
      <p:ext uri="{BB962C8B-B14F-4D97-AF65-F5344CB8AC3E}">
        <p14:creationId xmlns:p14="http://schemas.microsoft.com/office/powerpoint/2010/main" val="45662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pierung 8"/>
          <p:cNvGrpSpPr/>
          <p:nvPr/>
        </p:nvGrpSpPr>
        <p:grpSpPr>
          <a:xfrm>
            <a:off x="10544001" y="6519235"/>
            <a:ext cx="1096615" cy="337520"/>
            <a:chOff x="1019672" y="-154936"/>
            <a:chExt cx="1112184" cy="343576"/>
          </a:xfrm>
        </p:grpSpPr>
        <p:sp>
          <p:nvSpPr>
            <p:cNvPr id="11" name="Parallelogramm 10"/>
            <p:cNvSpPr/>
            <p:nvPr/>
          </p:nvSpPr>
          <p:spPr>
            <a:xfrm>
              <a:off x="1767606" y="-154935"/>
              <a:ext cx="364250" cy="343574"/>
            </a:xfrm>
            <a:prstGeom prst="parallelogram">
              <a:avLst>
                <a:gd name="adj" fmla="val 660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err="1">
                <a:solidFill>
                  <a:srgbClr val="003A60"/>
                </a:solidFill>
                <a:latin typeface="Arial" charset="0"/>
                <a:ea typeface="Arial" charset="0"/>
                <a:cs typeface="Arial" charset="0"/>
              </a:endParaRPr>
            </a:p>
          </p:txBody>
        </p:sp>
        <p:sp>
          <p:nvSpPr>
            <p:cNvPr id="12" name="Parallelogramm 11"/>
            <p:cNvSpPr/>
            <p:nvPr/>
          </p:nvSpPr>
          <p:spPr>
            <a:xfrm>
              <a:off x="1178324" y="-154936"/>
              <a:ext cx="787249" cy="343576"/>
            </a:xfrm>
            <a:prstGeom prst="parallelogram">
              <a:avLst>
                <a:gd name="adj" fmla="val 66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B60"/>
                </a:solidFill>
                <a:latin typeface="Arial" charset="0"/>
                <a:ea typeface="Arial" charset="0"/>
                <a:cs typeface="Arial" charset="0"/>
              </a:endParaRPr>
            </a:p>
          </p:txBody>
        </p:sp>
        <p:sp>
          <p:nvSpPr>
            <p:cNvPr id="14" name="Parallelogramm 13"/>
            <p:cNvSpPr/>
            <p:nvPr/>
          </p:nvSpPr>
          <p:spPr>
            <a:xfrm>
              <a:off x="1019672" y="-154936"/>
              <a:ext cx="364249" cy="343574"/>
            </a:xfrm>
            <a:prstGeom prst="parallelogram">
              <a:avLst>
                <a:gd name="adj" fmla="val 660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rgbClr val="003A60"/>
                </a:solidFill>
                <a:latin typeface="Arial" charset="0"/>
                <a:ea typeface="Arial" charset="0"/>
                <a:cs typeface="Arial" charset="0"/>
              </a:endParaRPr>
            </a:p>
          </p:txBody>
        </p:sp>
      </p:grpSp>
      <p:sp>
        <p:nvSpPr>
          <p:cNvPr id="2" name="Titelplatzhalter 1"/>
          <p:cNvSpPr>
            <a:spLocks noGrp="1"/>
          </p:cNvSpPr>
          <p:nvPr>
            <p:ph type="title"/>
          </p:nvPr>
        </p:nvSpPr>
        <p:spPr>
          <a:xfrm>
            <a:off x="674457" y="460632"/>
            <a:ext cx="10966159" cy="952144"/>
          </a:xfrm>
          <a:prstGeom prst="rect">
            <a:avLst/>
          </a:prstGeom>
        </p:spPr>
        <p:txBody>
          <a:bodyPr vert="horz" lIns="91440" tIns="0" rIns="91440" bIns="45720" rtlCol="0" anchor="t">
            <a:noAutofit/>
          </a:bodyPr>
          <a:lstStyle/>
          <a:p>
            <a:r>
              <a:rPr lang="de-DE" dirty="0"/>
              <a:t>Mastertitelformat bearbeiten</a:t>
            </a:r>
          </a:p>
        </p:txBody>
      </p:sp>
      <p:sp>
        <p:nvSpPr>
          <p:cNvPr id="3" name="Textplatzhalter 2"/>
          <p:cNvSpPr>
            <a:spLocks noGrp="1"/>
          </p:cNvSpPr>
          <p:nvPr>
            <p:ph type="body" idx="1"/>
          </p:nvPr>
        </p:nvSpPr>
        <p:spPr>
          <a:xfrm>
            <a:off x="674457" y="1595338"/>
            <a:ext cx="10966159" cy="4626896"/>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3"/>
          <p:cNvSpPr>
            <a:spLocks noGrp="1"/>
          </p:cNvSpPr>
          <p:nvPr>
            <p:ph type="dt" sz="half" idx="2"/>
          </p:nvPr>
        </p:nvSpPr>
        <p:spPr>
          <a:xfrm>
            <a:off x="674458" y="6501590"/>
            <a:ext cx="1100982" cy="365125"/>
          </a:xfrm>
          <a:prstGeom prst="rect">
            <a:avLst/>
          </a:prstGeom>
          <a:ln>
            <a:noFill/>
          </a:ln>
        </p:spPr>
        <p:txBody>
          <a:bodyPr/>
          <a:lstStyle>
            <a:lvl1pPr>
              <a:defRPr sz="1000" b="0" i="0">
                <a:solidFill>
                  <a:schemeClr val="bg2"/>
                </a:solidFill>
                <a:latin typeface="+mn-lt"/>
                <a:ea typeface="Open Sans" charset="0"/>
                <a:cs typeface="Open Sans" charset="0"/>
              </a:defRPr>
            </a:lvl1pPr>
          </a:lstStyle>
          <a:p>
            <a:fld id="{886091B1-2750-4254-8D36-90A84B3D5BC5}" type="datetime1">
              <a:rPr lang="de-DE" smtClean="0"/>
              <a:t>10.06.2024</a:t>
            </a:fld>
            <a:endParaRPr lang="de-DE" dirty="0"/>
          </a:p>
        </p:txBody>
      </p:sp>
      <p:cxnSp>
        <p:nvCxnSpPr>
          <p:cNvPr id="19" name="Gerade Verbindung 18"/>
          <p:cNvCxnSpPr/>
          <p:nvPr/>
        </p:nvCxnSpPr>
        <p:spPr>
          <a:xfrm>
            <a:off x="781414" y="6453336"/>
            <a:ext cx="131263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liennummernplatzhalter 5"/>
          <p:cNvSpPr>
            <a:spLocks noGrp="1"/>
          </p:cNvSpPr>
          <p:nvPr>
            <p:ph type="sldNum" sz="quarter" idx="4"/>
          </p:nvPr>
        </p:nvSpPr>
        <p:spPr>
          <a:xfrm>
            <a:off x="10718517" y="6519235"/>
            <a:ext cx="778083" cy="338765"/>
          </a:xfrm>
          <a:prstGeom prst="rect">
            <a:avLst/>
          </a:prstGeom>
        </p:spPr>
        <p:txBody>
          <a:bodyPr anchor="ctr"/>
          <a:lstStyle>
            <a:lvl1pPr algn="ctr">
              <a:defRPr sz="1200" b="0" i="0">
                <a:solidFill>
                  <a:schemeClr val="bg1"/>
                </a:solidFill>
                <a:latin typeface="+mj-lt"/>
                <a:ea typeface="Open Sans" charset="0"/>
                <a:cs typeface="Open Sans" charset="0"/>
              </a:defRPr>
            </a:lvl1pPr>
          </a:lstStyle>
          <a:p>
            <a:fld id="{87D3818C-8E0C-0043-9102-2275D161AAA0}" type="slidenum">
              <a:rPr lang="de-DE" smtClean="0"/>
              <a:pPr/>
              <a:t>‹Nr.›</a:t>
            </a:fld>
            <a:endParaRPr lang="de-DE" dirty="0"/>
          </a:p>
        </p:txBody>
      </p:sp>
      <p:sp>
        <p:nvSpPr>
          <p:cNvPr id="5" name="Fußzeilenplatzhalter 4">
            <a:extLst>
              <a:ext uri="{FF2B5EF4-FFF2-40B4-BE49-F238E27FC236}">
                <a16:creationId xmlns:a16="http://schemas.microsoft.com/office/drawing/2014/main" id="{B07D5CA3-DC71-4F37-BA8E-676F0B6C84DA}"/>
              </a:ext>
            </a:extLst>
          </p:cNvPr>
          <p:cNvSpPr>
            <a:spLocks noGrp="1"/>
          </p:cNvSpPr>
          <p:nvPr>
            <p:ph type="ftr" sz="quarter" idx="3"/>
          </p:nvPr>
        </p:nvSpPr>
        <p:spPr>
          <a:xfrm>
            <a:off x="1775440" y="6501600"/>
            <a:ext cx="7308000" cy="365125"/>
          </a:xfrm>
          <a:prstGeom prst="rect">
            <a:avLst/>
          </a:prstGeom>
          <a:ln>
            <a:noFill/>
          </a:ln>
        </p:spPr>
        <p:txBody>
          <a:bodyPr vert="horz" lIns="91440" tIns="45720" rIns="91440" bIns="45720" rtlCol="0" anchor="t"/>
          <a:lstStyle>
            <a:lvl1pPr algn="l">
              <a:defRPr sz="1000">
                <a:solidFill>
                  <a:schemeClr val="bg2"/>
                </a:solidFill>
              </a:defRPr>
            </a:lvl1pPr>
          </a:lstStyle>
          <a:p>
            <a:r>
              <a:rPr lang="de-DE"/>
              <a:t>Dr. Nadja Gräfin Wolffskeel von Reichenberg I Digitale Vertragsgestaltung</a:t>
            </a:r>
            <a:endParaRPr lang="en-US" dirty="0"/>
          </a:p>
        </p:txBody>
      </p:sp>
      <p:cxnSp>
        <p:nvCxnSpPr>
          <p:cNvPr id="13" name="Gerade Verbindung 14">
            <a:extLst>
              <a:ext uri="{FF2B5EF4-FFF2-40B4-BE49-F238E27FC236}">
                <a16:creationId xmlns:a16="http://schemas.microsoft.com/office/drawing/2014/main" id="{8F900ADB-073C-41D9-BC7C-886124B53A8E}"/>
              </a:ext>
            </a:extLst>
          </p:cNvPr>
          <p:cNvCxnSpPr/>
          <p:nvPr/>
        </p:nvCxnSpPr>
        <p:spPr>
          <a:xfrm>
            <a:off x="767408" y="261726"/>
            <a:ext cx="136815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707" r:id="rId3"/>
    <p:sldLayoutId id="2147483708" r:id="rId4"/>
    <p:sldLayoutId id="2147483704" r:id="rId5"/>
    <p:sldLayoutId id="2147483650" r:id="rId6"/>
    <p:sldLayoutId id="2147483668" r:id="rId7"/>
    <p:sldLayoutId id="2147483669" r:id="rId8"/>
    <p:sldLayoutId id="2147483696" r:id="rId9"/>
    <p:sldLayoutId id="2147483675" r:id="rId10"/>
    <p:sldLayoutId id="2147483705" r:id="rId11"/>
    <p:sldLayoutId id="2147483706" r:id="rId12"/>
    <p:sldLayoutId id="2147483721" r:id="rId13"/>
    <p:sldLayoutId id="2147483722" r:id="rId14"/>
    <p:sldLayoutId id="2147483685" r:id="rId15"/>
    <p:sldLayoutId id="2147483688" r:id="rId16"/>
    <p:sldLayoutId id="2147483691" r:id="rId17"/>
    <p:sldLayoutId id="2147483703"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10" r:id="rId27"/>
    <p:sldLayoutId id="2147483711" r:id="rId28"/>
    <p:sldLayoutId id="2147483712" r:id="rId29"/>
    <p:sldLayoutId id="2147483667" r:id="rId30"/>
    <p:sldLayoutId id="2147483694" r:id="rId31"/>
    <p:sldLayoutId id="2147483709" r:id="rId32"/>
    <p:sldLayoutId id="2147483676" r:id="rId33"/>
    <p:sldLayoutId id="2147483702" r:id="rId34"/>
    <p:sldLayoutId id="2147483723" r:id="rId35"/>
    <p:sldLayoutId id="2147483724" r:id="rId36"/>
  </p:sldLayoutIdLst>
  <p:hf hdr="0"/>
  <p:txStyles>
    <p:titleStyle>
      <a:lvl1pPr algn="l" defTabSz="914400" rtl="0" eaLnBrk="1" latinLnBrk="0" hangingPunct="1">
        <a:lnSpc>
          <a:spcPct val="90000"/>
        </a:lnSpc>
        <a:spcBef>
          <a:spcPct val="0"/>
        </a:spcBef>
        <a:buNone/>
        <a:defRPr sz="3200" b="0" i="0" kern="1200">
          <a:solidFill>
            <a:schemeClr val="tx1"/>
          </a:solidFill>
          <a:latin typeface="+mj-lt"/>
          <a:ea typeface="Theano Old Style" panose="02040503060505020203" pitchFamily="18" charset="77"/>
          <a:cs typeface="Theano Old Style" panose="02040503060505020203" pitchFamily="18" charset="77"/>
        </a:defRPr>
      </a:lvl1pPr>
    </p:titleStyle>
    <p:bodyStyle>
      <a:lvl1pPr marL="0" indent="0" algn="l" defTabSz="914400" rtl="0" eaLnBrk="1" latinLnBrk="0" hangingPunct="1">
        <a:lnSpc>
          <a:spcPct val="100000"/>
        </a:lnSpc>
        <a:spcBef>
          <a:spcPts val="0"/>
        </a:spcBef>
        <a:spcAft>
          <a:spcPts val="1000"/>
        </a:spcAft>
        <a:buClr>
          <a:schemeClr val="tx2"/>
        </a:buClr>
        <a:buFont typeface="Arial"/>
        <a:buNone/>
        <a:defRPr sz="1800" b="0" i="0" kern="1200">
          <a:solidFill>
            <a:schemeClr val="tx2"/>
          </a:solidFill>
          <a:latin typeface="+mn-lt"/>
          <a:ea typeface="Open Sans" charset="0"/>
          <a:cs typeface="Open Sans" charset="0"/>
        </a:defRPr>
      </a:lvl1pPr>
      <a:lvl2pPr marL="216000" indent="-216000" algn="l" defTabSz="914400" rtl="0" eaLnBrk="1" latinLnBrk="0" hangingPunct="1">
        <a:lnSpc>
          <a:spcPct val="100000"/>
        </a:lnSpc>
        <a:spcBef>
          <a:spcPts val="0"/>
        </a:spcBef>
        <a:spcAft>
          <a:spcPts val="1000"/>
        </a:spcAft>
        <a:buClr>
          <a:schemeClr val="tx2"/>
        </a:buClr>
        <a:buSzPct val="90000"/>
        <a:buFont typeface="Arial"/>
        <a:buChar char="•"/>
        <a:defRPr sz="1800" b="0" i="0" kern="1200">
          <a:solidFill>
            <a:schemeClr val="tx2"/>
          </a:solidFill>
          <a:latin typeface="+mn-lt"/>
          <a:ea typeface="Open Sans" charset="0"/>
          <a:cs typeface="Open Sans" charset="0"/>
        </a:defRPr>
      </a:lvl2pPr>
      <a:lvl3pPr marL="432000" indent="-216000" algn="l" defTabSz="914400" rtl="0" eaLnBrk="1" latinLnBrk="0" hangingPunct="1">
        <a:lnSpc>
          <a:spcPct val="100000"/>
        </a:lnSpc>
        <a:spcBef>
          <a:spcPts val="0"/>
        </a:spcBef>
        <a:spcAft>
          <a:spcPts val="1000"/>
        </a:spcAft>
        <a:buClr>
          <a:schemeClr val="tx2"/>
        </a:buClr>
        <a:buSzPct val="90000"/>
        <a:buFont typeface="Arial"/>
        <a:buChar char="•"/>
        <a:defRPr sz="1600" b="0" i="0" kern="1200">
          <a:solidFill>
            <a:schemeClr val="tx2"/>
          </a:solidFill>
          <a:latin typeface="+mn-lt"/>
          <a:ea typeface="Open Sans" charset="0"/>
          <a:cs typeface="Open Sans" charset="0"/>
        </a:defRPr>
      </a:lvl3pPr>
      <a:lvl4pPr marL="648000" indent="-216000" algn="l" defTabSz="914400" rtl="0" eaLnBrk="1" latinLnBrk="0" hangingPunct="1">
        <a:lnSpc>
          <a:spcPct val="100000"/>
        </a:lnSpc>
        <a:spcBef>
          <a:spcPts val="0"/>
        </a:spcBef>
        <a:spcAft>
          <a:spcPts val="1000"/>
        </a:spcAft>
        <a:buClr>
          <a:schemeClr val="tx2"/>
        </a:buClr>
        <a:buSzPct val="90000"/>
        <a:buFont typeface="Arial"/>
        <a:buChar char="•"/>
        <a:defRPr sz="1600" b="0" i="0" kern="1200">
          <a:solidFill>
            <a:schemeClr val="tx2"/>
          </a:solidFill>
          <a:latin typeface="+mn-lt"/>
          <a:ea typeface="Open Sans" charset="0"/>
          <a:cs typeface="Open Sans" charset="0"/>
        </a:defRPr>
      </a:lvl4pPr>
      <a:lvl5pPr marL="864000" indent="-216000" algn="l" defTabSz="914400" rtl="0" eaLnBrk="1" latinLnBrk="0" hangingPunct="1">
        <a:lnSpc>
          <a:spcPct val="100000"/>
        </a:lnSpc>
        <a:spcBef>
          <a:spcPts val="0"/>
        </a:spcBef>
        <a:spcAft>
          <a:spcPts val="1000"/>
        </a:spcAft>
        <a:buClr>
          <a:schemeClr val="tx2"/>
        </a:buClr>
        <a:buSzPct val="90000"/>
        <a:buFont typeface="Arial"/>
        <a:buChar char="•"/>
        <a:defRPr sz="1600" b="0" i="0" kern="1200">
          <a:solidFill>
            <a:schemeClr val="tx2"/>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423" userDrawn="1">
          <p15:clr>
            <a:srgbClr val="F26B43"/>
          </p15:clr>
        </p15:guide>
        <p15:guide id="3" pos="7335" userDrawn="1">
          <p15:clr>
            <a:srgbClr val="F26B43"/>
          </p15:clr>
        </p15:guide>
        <p15:guide id="4" orient="horz" pos="890" userDrawn="1">
          <p15:clr>
            <a:srgbClr val="F26B43"/>
          </p15:clr>
        </p15:guide>
        <p15:guide id="5" orient="horz" pos="1005" userDrawn="1">
          <p15:clr>
            <a:srgbClr val="F26B43"/>
          </p15:clr>
        </p15:guide>
        <p15:guide id="6" orient="horz" pos="39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atpscan.global.hornetsecurity.com/index.php?atp_str=QVqV911LFL-dDHBHkIHEbqgdOn40XOiOKCpAttQKRaentBOjwRXVN6oW-B2ODxRvPyNBCIRyp_A6_PS-rdw9ir73JHzlQKp73q7Y-Hpsl8qAZSUi0rsDbB58RzehFFCcXCwwPxwoS29I5xpMTGpssy8J7dr0cb2VdeQwdpBpkT9KrmBEcY_v7BnBr_U0vwwi3xZLo9WpWD8IWpN1gLrWXewdubP2rVgekW41-xTi5ZI8ZrgqR5bdbhuk1V5GQA2G-teE0IHAP-Dqbm85g8tWMcNkdj6IXamL8YLu4xEoh4NAtpaVlZA41AQdQzi2ICGvd1dkVxpaqUdPXbWs7H9J3KMTuVWyOQSQvJ52DgkCI8Dq9DnAiQcz11O3Izo6I19Jv_o13AR4d8w4ZSM6OiMxq7bKimKKmHXnuwd6SCCB"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a:extLst>
              <a:ext uri="{FF2B5EF4-FFF2-40B4-BE49-F238E27FC236}">
                <a16:creationId xmlns:a16="http://schemas.microsoft.com/office/drawing/2014/main" id="{B5B8C2CC-E071-058F-F493-6D8443E65571}"/>
              </a:ext>
            </a:extLst>
          </p:cNvPr>
          <p:cNvPicPr>
            <a:picLocks noChangeAspect="1"/>
          </p:cNvPicPr>
          <p:nvPr/>
        </p:nvPicPr>
        <p:blipFill rotWithShape="1">
          <a:blip r:embed="rId2"/>
          <a:srcRect l="11111"/>
          <a:stretch/>
        </p:blipFill>
        <p:spPr>
          <a:xfrm>
            <a:off x="20" y="10"/>
            <a:ext cx="6095980" cy="6857990"/>
          </a:xfrm>
          <a:prstGeom prst="rect">
            <a:avLst/>
          </a:prstGeom>
          <a:noFill/>
        </p:spPr>
      </p:pic>
      <p:sp>
        <p:nvSpPr>
          <p:cNvPr id="2" name="Titel 1">
            <a:extLst>
              <a:ext uri="{FF2B5EF4-FFF2-40B4-BE49-F238E27FC236}">
                <a16:creationId xmlns:a16="http://schemas.microsoft.com/office/drawing/2014/main" id="{0CF023D7-5290-D2BF-DC2A-A0EC80080960}"/>
              </a:ext>
            </a:extLst>
          </p:cNvPr>
          <p:cNvSpPr>
            <a:spLocks noGrp="1"/>
          </p:cNvSpPr>
          <p:nvPr>
            <p:ph type="title"/>
          </p:nvPr>
        </p:nvSpPr>
        <p:spPr>
          <a:xfrm>
            <a:off x="6615969" y="460632"/>
            <a:ext cx="5024647" cy="952144"/>
          </a:xfrm>
        </p:spPr>
        <p:txBody>
          <a:bodyPr anchor="t">
            <a:noAutofit/>
          </a:bodyPr>
          <a:lstStyle/>
          <a:p>
            <a:r>
              <a:rPr lang="de-DE" dirty="0"/>
              <a:t>Vorlesung</a:t>
            </a:r>
            <a:br>
              <a:rPr lang="de-DE" dirty="0"/>
            </a:br>
            <a:br>
              <a:rPr lang="de-DE" dirty="0"/>
            </a:br>
            <a:r>
              <a:rPr lang="de-DE" dirty="0"/>
              <a:t>Vertiefung und Vertragsgestaltung im Gesellschaftsrecht</a:t>
            </a:r>
            <a:br>
              <a:rPr lang="de-DE" dirty="0"/>
            </a:br>
            <a:br>
              <a:rPr lang="de-DE" dirty="0"/>
            </a:br>
            <a:endParaRPr lang="de-DE" dirty="0"/>
          </a:p>
        </p:txBody>
      </p:sp>
      <p:sp>
        <p:nvSpPr>
          <p:cNvPr id="6" name="Inhaltsplatzhalter 5">
            <a:extLst>
              <a:ext uri="{FF2B5EF4-FFF2-40B4-BE49-F238E27FC236}">
                <a16:creationId xmlns:a16="http://schemas.microsoft.com/office/drawing/2014/main" id="{22C2B3BA-7FD6-11D5-A27D-A77E886EB3CE}"/>
              </a:ext>
            </a:extLst>
          </p:cNvPr>
          <p:cNvSpPr>
            <a:spLocks noGrp="1"/>
          </p:cNvSpPr>
          <p:nvPr>
            <p:ph sz="quarter" idx="13"/>
          </p:nvPr>
        </p:nvSpPr>
        <p:spPr>
          <a:xfrm>
            <a:off x="6615968" y="2852936"/>
            <a:ext cx="5024648" cy="3371652"/>
          </a:xfrm>
        </p:spPr>
        <p:txBody>
          <a:bodyPr>
            <a:normAutofit/>
          </a:bodyPr>
          <a:lstStyle/>
          <a:p>
            <a:r>
              <a:rPr lang="de-DE" dirty="0"/>
              <a:t>Dr. Luitpold Graf Wolffskeel von Reichenberg</a:t>
            </a:r>
            <a:br>
              <a:rPr lang="de-DE" dirty="0"/>
            </a:br>
            <a:r>
              <a:rPr lang="de-DE" dirty="0"/>
              <a:t>Notar in Bamberg</a:t>
            </a:r>
            <a:br>
              <a:rPr lang="de-DE" dirty="0"/>
            </a:br>
            <a:br>
              <a:rPr lang="de-DE" dirty="0"/>
            </a:br>
            <a:r>
              <a:rPr lang="de-DE" dirty="0"/>
              <a:t>Julius-Maximilians-Universität Würzburg, </a:t>
            </a:r>
            <a:br>
              <a:rPr lang="de-DE" dirty="0"/>
            </a:br>
            <a:r>
              <a:rPr lang="de-DE" dirty="0" err="1"/>
              <a:t>SoSe</a:t>
            </a:r>
            <a:r>
              <a:rPr lang="de-DE" dirty="0"/>
              <a:t> 2024</a:t>
            </a:r>
          </a:p>
        </p:txBody>
      </p:sp>
      <p:sp>
        <p:nvSpPr>
          <p:cNvPr id="3" name="Datumsplatzhalter 2">
            <a:extLst>
              <a:ext uri="{FF2B5EF4-FFF2-40B4-BE49-F238E27FC236}">
                <a16:creationId xmlns:a16="http://schemas.microsoft.com/office/drawing/2014/main" id="{2B9AB5F5-1A49-237E-3150-D3A20D29D159}"/>
              </a:ext>
            </a:extLst>
          </p:cNvPr>
          <p:cNvSpPr>
            <a:spLocks noGrp="1"/>
          </p:cNvSpPr>
          <p:nvPr>
            <p:ph type="dt" sz="half" idx="19"/>
          </p:nvPr>
        </p:nvSpPr>
        <p:spPr>
          <a:xfrm>
            <a:off x="6615968" y="6501590"/>
            <a:ext cx="792000" cy="365125"/>
          </a:xfrm>
        </p:spPr>
        <p:txBody>
          <a:bodyPr>
            <a:normAutofit/>
          </a:bodyPr>
          <a:lstStyle/>
          <a:p>
            <a:pPr>
              <a:spcAft>
                <a:spcPts val="600"/>
              </a:spcAft>
            </a:pPr>
            <a:r>
              <a:rPr lang="de-DE"/>
              <a:t>11.06.2024</a:t>
            </a:r>
          </a:p>
        </p:txBody>
      </p:sp>
      <p:sp>
        <p:nvSpPr>
          <p:cNvPr id="4" name="Fußzeilenplatzhalter 3">
            <a:extLst>
              <a:ext uri="{FF2B5EF4-FFF2-40B4-BE49-F238E27FC236}">
                <a16:creationId xmlns:a16="http://schemas.microsoft.com/office/drawing/2014/main" id="{10D06959-61C6-6A8E-CFCC-B2EF82E9FA39}"/>
              </a:ext>
            </a:extLst>
          </p:cNvPr>
          <p:cNvSpPr>
            <a:spLocks noGrp="1"/>
          </p:cNvSpPr>
          <p:nvPr>
            <p:ph type="ftr" sz="quarter" idx="20"/>
          </p:nvPr>
        </p:nvSpPr>
        <p:spPr>
          <a:xfrm>
            <a:off x="7407968" y="6501600"/>
            <a:ext cx="3008983" cy="365125"/>
          </a:xfrm>
        </p:spPr>
        <p:txBody>
          <a:bodyPr anchor="t">
            <a:normAutofit/>
          </a:bodyPr>
          <a:lstStyle/>
          <a:p>
            <a:pPr>
              <a:lnSpc>
                <a:spcPct val="90000"/>
              </a:lnSpc>
              <a:spcAft>
                <a:spcPts val="600"/>
              </a:spcAft>
            </a:pPr>
            <a:r>
              <a:rPr lang="de-DE" sz="900" dirty="0"/>
              <a:t>Dr. Luitpold Graf Wolffskeel von Reichenberg</a:t>
            </a:r>
            <a:br>
              <a:rPr lang="de-DE" sz="900" dirty="0"/>
            </a:br>
            <a:r>
              <a:rPr lang="de-DE" sz="900" dirty="0"/>
              <a:t>Vertiefung und Vertragsgestaltung im Gesellschaftsrecht</a:t>
            </a:r>
            <a:endParaRPr lang="en-US" sz="900" dirty="0"/>
          </a:p>
        </p:txBody>
      </p:sp>
      <p:sp>
        <p:nvSpPr>
          <p:cNvPr id="5" name="Foliennummernplatzhalter 4">
            <a:extLst>
              <a:ext uri="{FF2B5EF4-FFF2-40B4-BE49-F238E27FC236}">
                <a16:creationId xmlns:a16="http://schemas.microsoft.com/office/drawing/2014/main" id="{4ED69301-45E0-EAB7-F69B-644B351B9760}"/>
              </a:ext>
            </a:extLst>
          </p:cNvPr>
          <p:cNvSpPr>
            <a:spLocks noGrp="1"/>
          </p:cNvSpPr>
          <p:nvPr>
            <p:ph type="sldNum" sz="quarter" idx="21"/>
          </p:nvPr>
        </p:nvSpPr>
        <p:spPr>
          <a:xfrm>
            <a:off x="10718517" y="6519235"/>
            <a:ext cx="778083" cy="338765"/>
          </a:xfrm>
        </p:spPr>
        <p:txBody>
          <a:bodyPr anchor="ctr">
            <a:normAutofit/>
          </a:bodyPr>
          <a:lstStyle/>
          <a:p>
            <a:pPr>
              <a:spcAft>
                <a:spcPts val="600"/>
              </a:spcAft>
            </a:pPr>
            <a:fld id="{87D3818C-8E0C-0043-9102-2275D161AAA0}" type="slidenum">
              <a:rPr lang="de-DE" smtClean="0"/>
              <a:pPr>
                <a:spcAft>
                  <a:spcPts val="600"/>
                </a:spcAft>
              </a:pPr>
              <a:t>1</a:t>
            </a:fld>
            <a:endParaRPr lang="de-DE"/>
          </a:p>
        </p:txBody>
      </p:sp>
    </p:spTree>
    <p:extLst>
      <p:ext uri="{BB962C8B-B14F-4D97-AF65-F5344CB8AC3E}">
        <p14:creationId xmlns:p14="http://schemas.microsoft.com/office/powerpoint/2010/main" val="139967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Fakultative</a:t>
            </a:r>
            <a:r>
              <a:rPr lang="en-GB" dirty="0"/>
              <a:t> </a:t>
            </a:r>
            <a:r>
              <a:rPr lang="en-GB" dirty="0" err="1"/>
              <a:t>Satzungsbestandteile</a:t>
            </a:r>
            <a:r>
              <a:rPr lang="en-GB" dirty="0"/>
              <a:t>: </a:t>
            </a:r>
            <a:r>
              <a:rPr lang="en-GB" dirty="0" err="1"/>
              <a:t>taxas</a:t>
            </a:r>
            <a:r>
              <a:rPr lang="en-GB" dirty="0"/>
              <a:t> shoot out</a:t>
            </a:r>
          </a:p>
        </p:txBody>
      </p:sp>
      <p:sp>
        <p:nvSpPr>
          <p:cNvPr id="3" name="Foliennummernplatzhalter 2">
            <a:extLst>
              <a:ext uri="{FF2B5EF4-FFF2-40B4-BE49-F238E27FC236}">
                <a16:creationId xmlns:a16="http://schemas.microsoft.com/office/drawing/2014/main" id="{91C16B4A-A427-4326-8AF7-20BF481A8123}"/>
              </a:ext>
            </a:extLst>
          </p:cNvPr>
          <p:cNvSpPr>
            <a:spLocks noGrp="1"/>
          </p:cNvSpPr>
          <p:nvPr>
            <p:ph type="sldNum" sz="quarter" idx="12"/>
          </p:nvPr>
        </p:nvSpPr>
        <p:spPr/>
        <p:txBody>
          <a:bodyPr/>
          <a:lstStyle/>
          <a:p>
            <a:fld id="{87D3818C-8E0C-0043-9102-2275D161AAA0}" type="slidenum">
              <a:rPr lang="de-DE" smtClean="0"/>
              <a:pPr/>
              <a:t>10</a:t>
            </a:fld>
            <a:endParaRPr lang="de-DE" dirty="0"/>
          </a:p>
        </p:txBody>
      </p:sp>
      <p:sp>
        <p:nvSpPr>
          <p:cNvPr id="8" name="Datumsplatzhalter 7">
            <a:extLst>
              <a:ext uri="{FF2B5EF4-FFF2-40B4-BE49-F238E27FC236}">
                <a16:creationId xmlns:a16="http://schemas.microsoft.com/office/drawing/2014/main" id="{182D4F83-5D87-DF9A-B96D-0C1F312B2C67}"/>
              </a:ext>
            </a:extLst>
          </p:cNvPr>
          <p:cNvSpPr>
            <a:spLocks noGrp="1"/>
          </p:cNvSpPr>
          <p:nvPr>
            <p:ph type="dt" sz="half" idx="10"/>
          </p:nvPr>
        </p:nvSpPr>
        <p:spPr/>
        <p:txBody>
          <a:bodyPr/>
          <a:lstStyle/>
          <a:p>
            <a:pPr>
              <a:spcAft>
                <a:spcPts val="600"/>
              </a:spcAft>
            </a:pPr>
            <a:r>
              <a:rPr lang="de-DE" dirty="0"/>
              <a:t>11.06.2024</a:t>
            </a:r>
          </a:p>
          <a:p>
            <a:pPr>
              <a:spcAft>
                <a:spcPts val="600"/>
              </a:spcAft>
            </a:pPr>
            <a:endParaRPr lang="de-DE" dirty="0"/>
          </a:p>
        </p:txBody>
      </p:sp>
      <p:sp>
        <p:nvSpPr>
          <p:cNvPr id="9" name="Fußzeilenplatzhalter 8">
            <a:extLst>
              <a:ext uri="{FF2B5EF4-FFF2-40B4-BE49-F238E27FC236}">
                <a16:creationId xmlns:a16="http://schemas.microsoft.com/office/drawing/2014/main" id="{C0FAD856-8C24-6978-C8CD-D0BB8DFE0006}"/>
              </a:ext>
            </a:extLst>
          </p:cNvPr>
          <p:cNvSpPr>
            <a:spLocks noGrp="1"/>
          </p:cNvSpPr>
          <p:nvPr>
            <p:ph type="ftr" sz="quarter" idx="11"/>
          </p:nvPr>
        </p:nvSpPr>
        <p:spPr>
          <a:xfrm>
            <a:off x="1775440" y="6501600"/>
            <a:ext cx="7308000" cy="365125"/>
          </a:xfrm>
        </p:spPr>
        <p:txBody>
          <a:bodyPr/>
          <a:lstStyle/>
          <a:p>
            <a:r>
              <a:rPr lang="de-DE"/>
              <a:t>Dr. Luitpold Graf Wolffskeel von Reichenberg I Vertiefung und Vertragsgestaltung im Gesellschaftsrecht</a:t>
            </a:r>
            <a:endParaRPr lang="en-US" dirty="0"/>
          </a:p>
        </p:txBody>
      </p:sp>
      <p:sp>
        <p:nvSpPr>
          <p:cNvPr id="4" name="Textfeld 3">
            <a:extLst>
              <a:ext uri="{FF2B5EF4-FFF2-40B4-BE49-F238E27FC236}">
                <a16:creationId xmlns:a16="http://schemas.microsoft.com/office/drawing/2014/main" id="{4F4E497C-2EFE-33C7-230A-6F8174FB2A0A}"/>
              </a:ext>
            </a:extLst>
          </p:cNvPr>
          <p:cNvSpPr txBox="1"/>
          <p:nvPr/>
        </p:nvSpPr>
        <p:spPr>
          <a:xfrm>
            <a:off x="823536" y="1556792"/>
            <a:ext cx="9721080" cy="1128899"/>
          </a:xfrm>
          <a:prstGeom prst="rect">
            <a:avLst/>
          </a:prstGeom>
        </p:spPr>
        <p:txBody>
          <a:bodyPr wrap="square" lIns="0" tIns="0" rIns="0" bIns="0" rtlCol="0">
            <a:spAutoFit/>
          </a:bodyPr>
          <a:lstStyle/>
          <a:p>
            <a:pPr algn="l">
              <a:lnSpc>
                <a:spcPct val="120000"/>
              </a:lnSpc>
              <a:spcBef>
                <a:spcPts val="600"/>
              </a:spcBef>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
        <p:nvSpPr>
          <p:cNvPr id="5" name="Textfeld 4">
            <a:extLst>
              <a:ext uri="{FF2B5EF4-FFF2-40B4-BE49-F238E27FC236}">
                <a16:creationId xmlns:a16="http://schemas.microsoft.com/office/drawing/2014/main" id="{EF659235-BA94-4A41-BECB-C3234FE7ACF3}"/>
              </a:ext>
            </a:extLst>
          </p:cNvPr>
          <p:cNvSpPr txBox="1"/>
          <p:nvPr/>
        </p:nvSpPr>
        <p:spPr>
          <a:xfrm>
            <a:off x="674457" y="1412776"/>
            <a:ext cx="11182182" cy="4939814"/>
          </a:xfrm>
          <a:prstGeom prst="rect">
            <a:avLst/>
          </a:prstGeom>
        </p:spPr>
        <p:txBody>
          <a:bodyPr wrap="square" lIns="0" tIns="0" rIns="0" bIns="0" rtlCol="0">
            <a:spAutoFit/>
          </a:bodyPr>
          <a:lstStyle/>
          <a:p>
            <a:pPr marL="742950" lvl="1" indent="-285750">
              <a:buFont typeface="Arial" panose="020B0604020202020204" pitchFamily="34" charset="0"/>
              <a:buChar char="•"/>
            </a:pPr>
            <a:r>
              <a:rPr lang="de-DE" dirty="0">
                <a:solidFill>
                  <a:schemeClr val="tx2"/>
                </a:solidFill>
                <a:ea typeface="Open Sans" charset="0"/>
                <a:cs typeface="Open Sans" charset="0"/>
              </a:rPr>
              <a:t>Regelung für Pattsituation</a:t>
            </a:r>
          </a:p>
          <a:p>
            <a:pPr lvl="1"/>
            <a:endParaRPr lang="de-DE" dirty="0">
              <a:solidFill>
                <a:schemeClr val="tx2"/>
              </a:solidFill>
              <a:ea typeface="Open Sans" charset="0"/>
              <a:cs typeface="Open Sans" charset="0"/>
            </a:endParaRPr>
          </a:p>
          <a:p>
            <a:pPr marL="742950" lvl="1" indent="-285750">
              <a:buFont typeface="Arial" panose="020B0604020202020204" pitchFamily="34" charset="0"/>
              <a:buChar char="•"/>
            </a:pPr>
            <a:r>
              <a:rPr lang="de-DE" dirty="0">
                <a:solidFill>
                  <a:schemeClr val="tx2"/>
                </a:solidFill>
                <a:ea typeface="Open Sans" charset="0"/>
                <a:cs typeface="Open Sans" charset="0"/>
              </a:rPr>
              <a:t>Formulierungsbeispiel:</a:t>
            </a:r>
          </a:p>
          <a:p>
            <a:pPr>
              <a:spcBef>
                <a:spcPts val="600"/>
              </a:spcBef>
              <a:spcAft>
                <a:spcPts val="600"/>
              </a:spcAft>
            </a:pPr>
            <a:r>
              <a:rPr lang="de-DE" dirty="0">
                <a:solidFill>
                  <a:schemeClr val="tx2"/>
                </a:solidFill>
                <a:ea typeface="Open Sans" charset="0"/>
                <a:cs typeface="Open Sans" charset="0"/>
              </a:rPr>
              <a:t>	„Jeder der Gesellschafter kann bei Vorliegen einer unüberwindbaren Pattsituation (hiervon ist unwiderleglich 	auszugehen, wenn für einen Zeitraum von mindestens sechs Monaten alle mit einer qualifizierten Mehrheit zu 	fassenden Gesellschafterbeschlüsse abgelehnt werden) seine Geschäftsanteile insgesamt den jeweils anderen 	Gesellschaftern durch notariell beurkundetes und mittels eingeschriebenen Briefs zu übermittelndes Angebot 	zum Erwerb anbieten. Das Angebot muss den Preis und die übrigen Erwerbsbedingungen enthalten. Der Preis 	und die übrigen Erwerbsbedingungen können von dem anbietenden Gesellschafter nach freiem Ermessen 	bestimmt werden. Die Übertragung der Geschäftsanteile hat mit schuldrechtlicher Wirkung auf den Beginn		 des Kalendermonats zu erfolgen, in dem das Angebot unterbreitet wird, mit dinglicher Wirkung auf den 	Zeitpunkt der vollständigen Kaufpreiszahlung.</a:t>
            </a:r>
          </a:p>
          <a:p>
            <a:pPr>
              <a:spcBef>
                <a:spcPts val="600"/>
              </a:spcBef>
              <a:spcAft>
                <a:spcPts val="600"/>
              </a:spcAft>
            </a:pPr>
            <a:r>
              <a:rPr lang="de-DE" dirty="0">
                <a:solidFill>
                  <a:schemeClr val="tx2"/>
                </a:solidFill>
                <a:ea typeface="Open Sans" charset="0"/>
                <a:cs typeface="Open Sans" charset="0"/>
              </a:rPr>
              <a:t>	Das Angebot kann nur durch notarielle Urkunde innerhalb von zwei Monaten seit Zugang des 	</a:t>
            </a:r>
            <a:r>
              <a:rPr lang="de-DE" dirty="0" err="1">
                <a:solidFill>
                  <a:schemeClr val="tx2"/>
                </a:solidFill>
                <a:ea typeface="Open Sans" charset="0"/>
                <a:cs typeface="Open Sans" charset="0"/>
              </a:rPr>
              <a:t>Angebotschreibens</a:t>
            </a:r>
            <a:r>
              <a:rPr lang="de-DE" dirty="0">
                <a:solidFill>
                  <a:schemeClr val="tx2"/>
                </a:solidFill>
                <a:ea typeface="Open Sans" charset="0"/>
                <a:cs typeface="Open Sans" charset="0"/>
              </a:rPr>
              <a:t> und nur insgesamt angenommen werden. Für die Wahrung der Frist reicht die notarielle 	Beurkundung; auf Zugang der Annahme wird verzichtet. Der beurkundende Notar wird aber angewiesen, dem 	anderen Gesellschafter an die von diesem in der Angebotsurkunde genannte Adresse unverzüglich einen 	Ausfertigung der Annahmeurkunde zu übersenden.</a:t>
            </a:r>
          </a:p>
        </p:txBody>
      </p:sp>
    </p:spTree>
    <p:extLst>
      <p:ext uri="{BB962C8B-B14F-4D97-AF65-F5344CB8AC3E}">
        <p14:creationId xmlns:p14="http://schemas.microsoft.com/office/powerpoint/2010/main" val="253317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Fakultative</a:t>
            </a:r>
            <a:r>
              <a:rPr lang="en-GB" dirty="0"/>
              <a:t> </a:t>
            </a:r>
            <a:r>
              <a:rPr lang="en-GB" dirty="0" err="1"/>
              <a:t>Satzungsbestandteile</a:t>
            </a:r>
            <a:r>
              <a:rPr lang="en-GB" dirty="0"/>
              <a:t>: </a:t>
            </a:r>
            <a:r>
              <a:rPr lang="en-GB" dirty="0" err="1"/>
              <a:t>taxas</a:t>
            </a:r>
            <a:r>
              <a:rPr lang="en-GB" dirty="0"/>
              <a:t> shoot out</a:t>
            </a:r>
          </a:p>
        </p:txBody>
      </p:sp>
      <p:sp>
        <p:nvSpPr>
          <p:cNvPr id="3" name="Foliennummernplatzhalter 2">
            <a:extLst>
              <a:ext uri="{FF2B5EF4-FFF2-40B4-BE49-F238E27FC236}">
                <a16:creationId xmlns:a16="http://schemas.microsoft.com/office/drawing/2014/main" id="{91C16B4A-A427-4326-8AF7-20BF481A8123}"/>
              </a:ext>
            </a:extLst>
          </p:cNvPr>
          <p:cNvSpPr>
            <a:spLocks noGrp="1"/>
          </p:cNvSpPr>
          <p:nvPr>
            <p:ph type="sldNum" sz="quarter" idx="12"/>
          </p:nvPr>
        </p:nvSpPr>
        <p:spPr/>
        <p:txBody>
          <a:bodyPr/>
          <a:lstStyle/>
          <a:p>
            <a:fld id="{87D3818C-8E0C-0043-9102-2275D161AAA0}" type="slidenum">
              <a:rPr lang="de-DE" smtClean="0"/>
              <a:pPr/>
              <a:t>11</a:t>
            </a:fld>
            <a:endParaRPr lang="de-DE" dirty="0"/>
          </a:p>
        </p:txBody>
      </p:sp>
      <p:sp>
        <p:nvSpPr>
          <p:cNvPr id="8" name="Datumsplatzhalter 7">
            <a:extLst>
              <a:ext uri="{FF2B5EF4-FFF2-40B4-BE49-F238E27FC236}">
                <a16:creationId xmlns:a16="http://schemas.microsoft.com/office/drawing/2014/main" id="{182D4F83-5D87-DF9A-B96D-0C1F312B2C67}"/>
              </a:ext>
            </a:extLst>
          </p:cNvPr>
          <p:cNvSpPr>
            <a:spLocks noGrp="1"/>
          </p:cNvSpPr>
          <p:nvPr>
            <p:ph type="dt" sz="half" idx="10"/>
          </p:nvPr>
        </p:nvSpPr>
        <p:spPr/>
        <p:txBody>
          <a:bodyPr/>
          <a:lstStyle/>
          <a:p>
            <a:pPr>
              <a:spcAft>
                <a:spcPts val="600"/>
              </a:spcAft>
            </a:pPr>
            <a:r>
              <a:rPr lang="de-DE" dirty="0"/>
              <a:t>11.06.2024</a:t>
            </a:r>
          </a:p>
          <a:p>
            <a:pPr>
              <a:spcAft>
                <a:spcPts val="600"/>
              </a:spcAft>
            </a:pPr>
            <a:endParaRPr lang="de-DE" dirty="0"/>
          </a:p>
        </p:txBody>
      </p:sp>
      <p:sp>
        <p:nvSpPr>
          <p:cNvPr id="9" name="Fußzeilenplatzhalter 8">
            <a:extLst>
              <a:ext uri="{FF2B5EF4-FFF2-40B4-BE49-F238E27FC236}">
                <a16:creationId xmlns:a16="http://schemas.microsoft.com/office/drawing/2014/main" id="{C0FAD856-8C24-6978-C8CD-D0BB8DFE0006}"/>
              </a:ext>
            </a:extLst>
          </p:cNvPr>
          <p:cNvSpPr>
            <a:spLocks noGrp="1"/>
          </p:cNvSpPr>
          <p:nvPr>
            <p:ph type="ftr" sz="quarter" idx="11"/>
          </p:nvPr>
        </p:nvSpPr>
        <p:spPr>
          <a:xfrm>
            <a:off x="1775440" y="6501600"/>
            <a:ext cx="7308000" cy="365125"/>
          </a:xfrm>
        </p:spPr>
        <p:txBody>
          <a:bodyPr/>
          <a:lstStyle/>
          <a:p>
            <a:r>
              <a:rPr lang="de-DE"/>
              <a:t>Dr. Luitpold Graf Wolffskeel von Reichenberg I Vertiefung und Vertragsgestaltung im Gesellschaftsrecht</a:t>
            </a:r>
            <a:endParaRPr lang="en-US" dirty="0"/>
          </a:p>
        </p:txBody>
      </p:sp>
      <p:sp>
        <p:nvSpPr>
          <p:cNvPr id="4" name="Textfeld 3">
            <a:extLst>
              <a:ext uri="{FF2B5EF4-FFF2-40B4-BE49-F238E27FC236}">
                <a16:creationId xmlns:a16="http://schemas.microsoft.com/office/drawing/2014/main" id="{4F4E497C-2EFE-33C7-230A-6F8174FB2A0A}"/>
              </a:ext>
            </a:extLst>
          </p:cNvPr>
          <p:cNvSpPr txBox="1"/>
          <p:nvPr/>
        </p:nvSpPr>
        <p:spPr>
          <a:xfrm>
            <a:off x="823536" y="1556792"/>
            <a:ext cx="9721080" cy="1128899"/>
          </a:xfrm>
          <a:prstGeom prst="rect">
            <a:avLst/>
          </a:prstGeom>
        </p:spPr>
        <p:txBody>
          <a:bodyPr wrap="square" lIns="0" tIns="0" rIns="0" bIns="0" rtlCol="0">
            <a:spAutoFit/>
          </a:bodyPr>
          <a:lstStyle/>
          <a:p>
            <a:pPr algn="l">
              <a:lnSpc>
                <a:spcPct val="120000"/>
              </a:lnSpc>
              <a:spcBef>
                <a:spcPts val="600"/>
              </a:spcBef>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
        <p:nvSpPr>
          <p:cNvPr id="5" name="Textfeld 4">
            <a:extLst>
              <a:ext uri="{FF2B5EF4-FFF2-40B4-BE49-F238E27FC236}">
                <a16:creationId xmlns:a16="http://schemas.microsoft.com/office/drawing/2014/main" id="{EF659235-BA94-4A41-BECB-C3234FE7ACF3}"/>
              </a:ext>
            </a:extLst>
          </p:cNvPr>
          <p:cNvSpPr txBox="1"/>
          <p:nvPr/>
        </p:nvSpPr>
        <p:spPr>
          <a:xfrm>
            <a:off x="674457" y="1412776"/>
            <a:ext cx="11182182" cy="2812437"/>
          </a:xfrm>
          <a:prstGeom prst="rect">
            <a:avLst/>
          </a:prstGeom>
        </p:spPr>
        <p:txBody>
          <a:bodyPr wrap="square" lIns="0" tIns="0" rIns="0" bIns="0" rtlCol="0">
            <a:spAutoFit/>
          </a:bodyPr>
          <a:lstStyle/>
          <a:p>
            <a:pPr>
              <a:spcBef>
                <a:spcPts val="600"/>
              </a:spcBef>
              <a:spcAft>
                <a:spcPts val="600"/>
              </a:spcAft>
            </a:pPr>
            <a:r>
              <a:rPr lang="de-DE" dirty="0">
                <a:solidFill>
                  <a:schemeClr val="tx2"/>
                </a:solidFill>
                <a:ea typeface="Open Sans" charset="0"/>
                <a:cs typeface="Open Sans" charset="0"/>
              </a:rPr>
              <a:t>	Wird das Angebot nicht oder nicht fristgerecht angenommen, so hat der anbietende Gesellschafter nunmehr 	das Recht und die Pflicht, sämtliche Geschäftsanteile der übrigen Gesellschafter zu den entsprechenden nach 	vorstehendem Absatz 1 festgelegten Bedingungen und zu dem dort festgelegten schuldrechtlichen 	Übertragungszeitpunkt zu erwerben. Die anderen Gesellschafter sind zur entsprechenden Veräußerung ihrer 	Anteile berechtigt und verpflichtet.“</a:t>
            </a:r>
          </a:p>
          <a:p>
            <a:pPr marL="742950" lvl="1" indent="-285750">
              <a:buFont typeface="Arial" panose="020B0604020202020204" pitchFamily="34" charset="0"/>
              <a:buChar char="•"/>
            </a:pPr>
            <a:endParaRPr lang="de-DE" dirty="0">
              <a:solidFill>
                <a:schemeClr val="tx2"/>
              </a:solidFill>
              <a:ea typeface="Open Sans" charset="0"/>
              <a:cs typeface="Open Sans" charset="0"/>
            </a:endParaRPr>
          </a:p>
          <a:p>
            <a:pPr lvl="1"/>
            <a:endParaRPr lang="de-DE" dirty="0">
              <a:solidFill>
                <a:schemeClr val="tx2"/>
              </a:solidFill>
              <a:ea typeface="Open Sans" charset="0"/>
              <a:cs typeface="Open Sans" charset="0"/>
            </a:endParaRPr>
          </a:p>
          <a:p>
            <a:pPr marL="1200150" lvl="2"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285750" indent="-285750" algn="l">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Tree>
    <p:extLst>
      <p:ext uri="{BB962C8B-B14F-4D97-AF65-F5344CB8AC3E}">
        <p14:creationId xmlns:p14="http://schemas.microsoft.com/office/powerpoint/2010/main" val="269887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Gesellschaftervereinbarungen</a:t>
            </a:r>
            <a:endParaRPr lang="en-GB" dirty="0"/>
          </a:p>
        </p:txBody>
      </p:sp>
      <p:sp>
        <p:nvSpPr>
          <p:cNvPr id="3" name="Foliennummernplatzhalter 2">
            <a:extLst>
              <a:ext uri="{FF2B5EF4-FFF2-40B4-BE49-F238E27FC236}">
                <a16:creationId xmlns:a16="http://schemas.microsoft.com/office/drawing/2014/main" id="{91C16B4A-A427-4326-8AF7-20BF481A8123}"/>
              </a:ext>
            </a:extLst>
          </p:cNvPr>
          <p:cNvSpPr>
            <a:spLocks noGrp="1"/>
          </p:cNvSpPr>
          <p:nvPr>
            <p:ph type="sldNum" sz="quarter" idx="12"/>
          </p:nvPr>
        </p:nvSpPr>
        <p:spPr/>
        <p:txBody>
          <a:bodyPr/>
          <a:lstStyle/>
          <a:p>
            <a:fld id="{87D3818C-8E0C-0043-9102-2275D161AAA0}" type="slidenum">
              <a:rPr lang="de-DE" smtClean="0"/>
              <a:pPr/>
              <a:t>12</a:t>
            </a:fld>
            <a:endParaRPr lang="de-DE" dirty="0"/>
          </a:p>
        </p:txBody>
      </p:sp>
      <p:sp>
        <p:nvSpPr>
          <p:cNvPr id="8" name="Datumsplatzhalter 7">
            <a:extLst>
              <a:ext uri="{FF2B5EF4-FFF2-40B4-BE49-F238E27FC236}">
                <a16:creationId xmlns:a16="http://schemas.microsoft.com/office/drawing/2014/main" id="{182D4F83-5D87-DF9A-B96D-0C1F312B2C67}"/>
              </a:ext>
            </a:extLst>
          </p:cNvPr>
          <p:cNvSpPr>
            <a:spLocks noGrp="1"/>
          </p:cNvSpPr>
          <p:nvPr>
            <p:ph type="dt" sz="half" idx="10"/>
          </p:nvPr>
        </p:nvSpPr>
        <p:spPr/>
        <p:txBody>
          <a:bodyPr/>
          <a:lstStyle/>
          <a:p>
            <a:pPr>
              <a:spcAft>
                <a:spcPts val="600"/>
              </a:spcAft>
            </a:pPr>
            <a:r>
              <a:rPr lang="de-DE" dirty="0"/>
              <a:t>11.06.2024</a:t>
            </a:r>
          </a:p>
          <a:p>
            <a:pPr>
              <a:spcAft>
                <a:spcPts val="600"/>
              </a:spcAft>
            </a:pPr>
            <a:endParaRPr lang="de-DE" dirty="0"/>
          </a:p>
        </p:txBody>
      </p:sp>
      <p:sp>
        <p:nvSpPr>
          <p:cNvPr id="9" name="Fußzeilenplatzhalter 8">
            <a:extLst>
              <a:ext uri="{FF2B5EF4-FFF2-40B4-BE49-F238E27FC236}">
                <a16:creationId xmlns:a16="http://schemas.microsoft.com/office/drawing/2014/main" id="{C0FAD856-8C24-6978-C8CD-D0BB8DFE0006}"/>
              </a:ext>
            </a:extLst>
          </p:cNvPr>
          <p:cNvSpPr>
            <a:spLocks noGrp="1"/>
          </p:cNvSpPr>
          <p:nvPr>
            <p:ph type="ftr" sz="quarter" idx="11"/>
          </p:nvPr>
        </p:nvSpPr>
        <p:spPr>
          <a:xfrm>
            <a:off x="1775440" y="6501600"/>
            <a:ext cx="7308000" cy="365125"/>
          </a:xfrm>
        </p:spPr>
        <p:txBody>
          <a:bodyPr/>
          <a:lstStyle/>
          <a:p>
            <a:r>
              <a:rPr lang="de-DE"/>
              <a:t>Dr. Luitpold Graf Wolffskeel von Reichenberg I Vertiefung und Vertragsgestaltung im Gesellschaftsrecht</a:t>
            </a:r>
            <a:endParaRPr lang="en-US" dirty="0"/>
          </a:p>
        </p:txBody>
      </p:sp>
      <p:sp>
        <p:nvSpPr>
          <p:cNvPr id="4" name="Textfeld 3">
            <a:extLst>
              <a:ext uri="{FF2B5EF4-FFF2-40B4-BE49-F238E27FC236}">
                <a16:creationId xmlns:a16="http://schemas.microsoft.com/office/drawing/2014/main" id="{4F4E497C-2EFE-33C7-230A-6F8174FB2A0A}"/>
              </a:ext>
            </a:extLst>
          </p:cNvPr>
          <p:cNvSpPr txBox="1"/>
          <p:nvPr/>
        </p:nvSpPr>
        <p:spPr>
          <a:xfrm>
            <a:off x="823536" y="1556792"/>
            <a:ext cx="9721080" cy="1128899"/>
          </a:xfrm>
          <a:prstGeom prst="rect">
            <a:avLst/>
          </a:prstGeom>
        </p:spPr>
        <p:txBody>
          <a:bodyPr wrap="square" lIns="0" tIns="0" rIns="0" bIns="0" rtlCol="0">
            <a:spAutoFit/>
          </a:bodyPr>
          <a:lstStyle/>
          <a:p>
            <a:pPr algn="l">
              <a:lnSpc>
                <a:spcPct val="120000"/>
              </a:lnSpc>
              <a:spcBef>
                <a:spcPts val="600"/>
              </a:spcBef>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
        <p:nvSpPr>
          <p:cNvPr id="5" name="Textfeld 4">
            <a:extLst>
              <a:ext uri="{FF2B5EF4-FFF2-40B4-BE49-F238E27FC236}">
                <a16:creationId xmlns:a16="http://schemas.microsoft.com/office/drawing/2014/main" id="{EF659235-BA94-4A41-BECB-C3234FE7ACF3}"/>
              </a:ext>
            </a:extLst>
          </p:cNvPr>
          <p:cNvSpPr txBox="1"/>
          <p:nvPr/>
        </p:nvSpPr>
        <p:spPr>
          <a:xfrm>
            <a:off x="674457" y="1412776"/>
            <a:ext cx="11182182" cy="4555093"/>
          </a:xfrm>
          <a:prstGeom prst="rect">
            <a:avLst/>
          </a:prstGeom>
        </p:spPr>
        <p:txBody>
          <a:bodyPr wrap="square" lIns="0" tIns="0" rIns="0" bIns="0" rtlCol="0">
            <a:spAutoFit/>
          </a:bodyPr>
          <a:lstStyle/>
          <a:p>
            <a:pPr marL="285750"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Gesellschaftervereinbarungen, sog. </a:t>
            </a:r>
            <a:r>
              <a:rPr lang="de-DE" dirty="0" err="1">
                <a:solidFill>
                  <a:schemeClr val="tx2"/>
                </a:solidFill>
                <a:ea typeface="Open Sans" charset="0"/>
                <a:cs typeface="Open Sans" charset="0"/>
              </a:rPr>
              <a:t>Shareholders´agreement</a:t>
            </a:r>
            <a:r>
              <a:rPr lang="de-DE" dirty="0">
                <a:solidFill>
                  <a:schemeClr val="tx2"/>
                </a:solidFill>
                <a:ea typeface="Open Sans" charset="0"/>
                <a:cs typeface="Open Sans" charset="0"/>
              </a:rPr>
              <a:t> (SHA)</a:t>
            </a:r>
          </a:p>
          <a:p>
            <a:pPr marL="285750"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Regelungen zwischen den Gesellschaftern (nicht zwingend, aber meistens zwischen allen) außerhalb der Satzung</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Wirkt nur zwischen den Gesellschaftern, die die Vereinbarung abgeschlossen haben oder ihr beitreten </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Nur beurkundungsbedürftig, wenn beurkundungsbedürftige Regelungen enthalten sind (</a:t>
            </a:r>
            <a:r>
              <a:rPr lang="de-DE" dirty="0" err="1">
                <a:solidFill>
                  <a:schemeClr val="tx2"/>
                </a:solidFill>
                <a:ea typeface="Open Sans" charset="0"/>
                <a:cs typeface="Open Sans" charset="0"/>
              </a:rPr>
              <a:t>zB</a:t>
            </a:r>
            <a:r>
              <a:rPr lang="de-DE" dirty="0">
                <a:solidFill>
                  <a:schemeClr val="tx2"/>
                </a:solidFill>
                <a:ea typeface="Open Sans" charset="0"/>
                <a:cs typeface="Open Sans" charset="0"/>
              </a:rPr>
              <a:t> </a:t>
            </a:r>
            <a:r>
              <a:rPr lang="de-DE" dirty="0" err="1">
                <a:solidFill>
                  <a:schemeClr val="tx2"/>
                </a:solidFill>
                <a:ea typeface="Open Sans" charset="0"/>
                <a:cs typeface="Open Sans" charset="0"/>
              </a:rPr>
              <a:t>drag</a:t>
            </a:r>
            <a:r>
              <a:rPr lang="de-DE" dirty="0">
                <a:solidFill>
                  <a:schemeClr val="tx2"/>
                </a:solidFill>
                <a:ea typeface="Open Sans" charset="0"/>
                <a:cs typeface="Open Sans" charset="0"/>
              </a:rPr>
              <a:t> </a:t>
            </a:r>
            <a:r>
              <a:rPr lang="de-DE" dirty="0" err="1">
                <a:solidFill>
                  <a:schemeClr val="tx2"/>
                </a:solidFill>
                <a:ea typeface="Open Sans" charset="0"/>
                <a:cs typeface="Open Sans" charset="0"/>
              </a:rPr>
              <a:t>along</a:t>
            </a:r>
            <a:r>
              <a:rPr lang="de-DE" dirty="0">
                <a:solidFill>
                  <a:schemeClr val="tx2"/>
                </a:solidFill>
                <a:ea typeface="Open Sans" charset="0"/>
                <a:cs typeface="Open Sans" charset="0"/>
              </a:rPr>
              <a:t>, § 15 Abs. 4 GmbHG) – in der Praxis fast immer beurkundungsbedürftig</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Anders als die Satzung nicht öffentlich einsehbar</a:t>
            </a:r>
          </a:p>
          <a:p>
            <a:pPr marL="285750"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Nur schuldrechtliche Wirkungen, </a:t>
            </a:r>
            <a:r>
              <a:rPr lang="de-DE" dirty="0" err="1">
                <a:solidFill>
                  <a:schemeClr val="tx2"/>
                </a:solidFill>
                <a:ea typeface="Open Sans" charset="0"/>
                <a:cs typeface="Open Sans" charset="0"/>
              </a:rPr>
              <a:t>zB</a:t>
            </a:r>
            <a:r>
              <a:rPr lang="de-DE" dirty="0">
                <a:solidFill>
                  <a:schemeClr val="tx2"/>
                </a:solidFill>
                <a:ea typeface="Open Sans" charset="0"/>
                <a:cs typeface="Open Sans" charset="0"/>
              </a:rPr>
              <a:t> ist die Abtretung eines Anteils entgegen eines nur in einer Gesellschaftervereinbarung geschlossenen Verfügungsverbots dennoch wirksam (anders bei einer Satzungsregelung gemäß § 15 Abs. 5 GmbHG)</a:t>
            </a:r>
          </a:p>
          <a:p>
            <a:pPr marL="285750"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Typische Regelungen</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Tag </a:t>
            </a:r>
            <a:r>
              <a:rPr lang="de-DE" dirty="0" err="1">
                <a:solidFill>
                  <a:schemeClr val="tx2"/>
                </a:solidFill>
                <a:ea typeface="Open Sans" charset="0"/>
                <a:cs typeface="Open Sans" charset="0"/>
              </a:rPr>
              <a:t>along</a:t>
            </a:r>
            <a:r>
              <a:rPr lang="de-DE" dirty="0">
                <a:solidFill>
                  <a:schemeClr val="tx2"/>
                </a:solidFill>
                <a:ea typeface="Open Sans" charset="0"/>
                <a:cs typeface="Open Sans" charset="0"/>
              </a:rPr>
              <a:t>, </a:t>
            </a:r>
            <a:r>
              <a:rPr lang="de-DE" dirty="0" err="1">
                <a:solidFill>
                  <a:schemeClr val="tx2"/>
                </a:solidFill>
                <a:ea typeface="Open Sans" charset="0"/>
                <a:cs typeface="Open Sans" charset="0"/>
              </a:rPr>
              <a:t>drag</a:t>
            </a:r>
            <a:r>
              <a:rPr lang="de-DE" dirty="0">
                <a:solidFill>
                  <a:schemeClr val="tx2"/>
                </a:solidFill>
                <a:ea typeface="Open Sans" charset="0"/>
                <a:cs typeface="Open Sans" charset="0"/>
              </a:rPr>
              <a:t> </a:t>
            </a:r>
            <a:r>
              <a:rPr lang="de-DE" dirty="0" err="1">
                <a:solidFill>
                  <a:schemeClr val="tx2"/>
                </a:solidFill>
                <a:ea typeface="Open Sans" charset="0"/>
                <a:cs typeface="Open Sans" charset="0"/>
              </a:rPr>
              <a:t>along</a:t>
            </a:r>
            <a:endParaRPr lang="de-DE" dirty="0">
              <a:solidFill>
                <a:schemeClr val="tx2"/>
              </a:solidFill>
              <a:ea typeface="Open Sans" charset="0"/>
              <a:cs typeface="Open Sans" charset="0"/>
            </a:endParaRP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Ankaufsverpflichtung der Mitgesellschafter (sog. Buy Back)</a:t>
            </a:r>
          </a:p>
        </p:txBody>
      </p:sp>
    </p:spTree>
    <p:extLst>
      <p:ext uri="{BB962C8B-B14F-4D97-AF65-F5344CB8AC3E}">
        <p14:creationId xmlns:p14="http://schemas.microsoft.com/office/powerpoint/2010/main" val="184746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Gesellschaftervereinbarungen</a:t>
            </a:r>
            <a:endParaRPr lang="en-GB" dirty="0"/>
          </a:p>
        </p:txBody>
      </p:sp>
      <p:sp>
        <p:nvSpPr>
          <p:cNvPr id="3" name="Foliennummernplatzhalter 2">
            <a:extLst>
              <a:ext uri="{FF2B5EF4-FFF2-40B4-BE49-F238E27FC236}">
                <a16:creationId xmlns:a16="http://schemas.microsoft.com/office/drawing/2014/main" id="{91C16B4A-A427-4326-8AF7-20BF481A8123}"/>
              </a:ext>
            </a:extLst>
          </p:cNvPr>
          <p:cNvSpPr>
            <a:spLocks noGrp="1"/>
          </p:cNvSpPr>
          <p:nvPr>
            <p:ph type="sldNum" sz="quarter" idx="12"/>
          </p:nvPr>
        </p:nvSpPr>
        <p:spPr/>
        <p:txBody>
          <a:bodyPr/>
          <a:lstStyle/>
          <a:p>
            <a:fld id="{87D3818C-8E0C-0043-9102-2275D161AAA0}" type="slidenum">
              <a:rPr lang="de-DE" smtClean="0"/>
              <a:pPr/>
              <a:t>13</a:t>
            </a:fld>
            <a:endParaRPr lang="de-DE" dirty="0"/>
          </a:p>
        </p:txBody>
      </p:sp>
      <p:sp>
        <p:nvSpPr>
          <p:cNvPr id="8" name="Datumsplatzhalter 7">
            <a:extLst>
              <a:ext uri="{FF2B5EF4-FFF2-40B4-BE49-F238E27FC236}">
                <a16:creationId xmlns:a16="http://schemas.microsoft.com/office/drawing/2014/main" id="{182D4F83-5D87-DF9A-B96D-0C1F312B2C67}"/>
              </a:ext>
            </a:extLst>
          </p:cNvPr>
          <p:cNvSpPr>
            <a:spLocks noGrp="1"/>
          </p:cNvSpPr>
          <p:nvPr>
            <p:ph type="dt" sz="half" idx="10"/>
          </p:nvPr>
        </p:nvSpPr>
        <p:spPr/>
        <p:txBody>
          <a:bodyPr/>
          <a:lstStyle/>
          <a:p>
            <a:pPr>
              <a:spcAft>
                <a:spcPts val="600"/>
              </a:spcAft>
            </a:pPr>
            <a:r>
              <a:rPr lang="de-DE" dirty="0"/>
              <a:t>11.06.2024</a:t>
            </a:r>
          </a:p>
          <a:p>
            <a:pPr>
              <a:spcAft>
                <a:spcPts val="600"/>
              </a:spcAft>
            </a:pPr>
            <a:endParaRPr lang="de-DE" dirty="0"/>
          </a:p>
        </p:txBody>
      </p:sp>
      <p:sp>
        <p:nvSpPr>
          <p:cNvPr id="9" name="Fußzeilenplatzhalter 8">
            <a:extLst>
              <a:ext uri="{FF2B5EF4-FFF2-40B4-BE49-F238E27FC236}">
                <a16:creationId xmlns:a16="http://schemas.microsoft.com/office/drawing/2014/main" id="{C0FAD856-8C24-6978-C8CD-D0BB8DFE0006}"/>
              </a:ext>
            </a:extLst>
          </p:cNvPr>
          <p:cNvSpPr>
            <a:spLocks noGrp="1"/>
          </p:cNvSpPr>
          <p:nvPr>
            <p:ph type="ftr" sz="quarter" idx="11"/>
          </p:nvPr>
        </p:nvSpPr>
        <p:spPr>
          <a:xfrm>
            <a:off x="1775440" y="6501600"/>
            <a:ext cx="7308000" cy="365125"/>
          </a:xfrm>
        </p:spPr>
        <p:txBody>
          <a:bodyPr/>
          <a:lstStyle/>
          <a:p>
            <a:r>
              <a:rPr lang="de-DE"/>
              <a:t>Dr. Luitpold Graf Wolffskeel von Reichenberg I Vertiefung und Vertragsgestaltung im Gesellschaftsrecht</a:t>
            </a:r>
            <a:endParaRPr lang="en-US" dirty="0"/>
          </a:p>
        </p:txBody>
      </p:sp>
      <p:sp>
        <p:nvSpPr>
          <p:cNvPr id="4" name="Textfeld 3">
            <a:extLst>
              <a:ext uri="{FF2B5EF4-FFF2-40B4-BE49-F238E27FC236}">
                <a16:creationId xmlns:a16="http://schemas.microsoft.com/office/drawing/2014/main" id="{4F4E497C-2EFE-33C7-230A-6F8174FB2A0A}"/>
              </a:ext>
            </a:extLst>
          </p:cNvPr>
          <p:cNvSpPr txBox="1"/>
          <p:nvPr/>
        </p:nvSpPr>
        <p:spPr>
          <a:xfrm>
            <a:off x="823536" y="1556792"/>
            <a:ext cx="9721080" cy="1128899"/>
          </a:xfrm>
          <a:prstGeom prst="rect">
            <a:avLst/>
          </a:prstGeom>
        </p:spPr>
        <p:txBody>
          <a:bodyPr wrap="square" lIns="0" tIns="0" rIns="0" bIns="0" rtlCol="0">
            <a:spAutoFit/>
          </a:bodyPr>
          <a:lstStyle/>
          <a:p>
            <a:pPr algn="l">
              <a:lnSpc>
                <a:spcPct val="120000"/>
              </a:lnSpc>
              <a:spcBef>
                <a:spcPts val="600"/>
              </a:spcBef>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
        <p:nvSpPr>
          <p:cNvPr id="5" name="Textfeld 4">
            <a:extLst>
              <a:ext uri="{FF2B5EF4-FFF2-40B4-BE49-F238E27FC236}">
                <a16:creationId xmlns:a16="http://schemas.microsoft.com/office/drawing/2014/main" id="{EF659235-BA94-4A41-BECB-C3234FE7ACF3}"/>
              </a:ext>
            </a:extLst>
          </p:cNvPr>
          <p:cNvSpPr txBox="1"/>
          <p:nvPr/>
        </p:nvSpPr>
        <p:spPr>
          <a:xfrm>
            <a:off x="674457" y="1412776"/>
            <a:ext cx="11182182" cy="6444200"/>
          </a:xfrm>
          <a:prstGeom prst="rect">
            <a:avLst/>
          </a:prstGeom>
        </p:spPr>
        <p:txBody>
          <a:bodyPr wrap="square" lIns="0" tIns="0" rIns="0" bIns="0" rtlCol="0">
            <a:spAutoFit/>
          </a:bodyPr>
          <a:lstStyle/>
          <a:p>
            <a:pPr marL="285750"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Typische Regelungen</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Wechselseitige Optionsrechte (sog. Call-/Put-Optionen)</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Verpflichtungen zur Kapitalerhöhung </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Verpflichtungen zur Zahlung in die freie Kapitalrücklage der Gesellschaft</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Verpflichtungen zur Satzungsänderung</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Stimmbindungsvereinbarung</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Dienstverträge mit Geschäftsführung</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Liquidationspräferenz</a:t>
            </a:r>
          </a:p>
          <a:p>
            <a:pPr marL="1200150" lvl="2"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Begünstigter wird aus dem Exiterlös bzw. bei einer Liquidation aus dem Liquidationserlös vorrangig und nicht lediglich entsprechend seiner Beteiligung befriedigt, damit er zumindest seine getätigte Investitionen zurückerstattet bekommt</a:t>
            </a:r>
          </a:p>
          <a:p>
            <a:pPr marL="742950" lvl="1" indent="-285750">
              <a:spcBef>
                <a:spcPts val="600"/>
              </a:spcBef>
              <a:spcAft>
                <a:spcPts val="600"/>
              </a:spcAft>
              <a:buFont typeface="Arial" panose="020B0604020202020204" pitchFamily="34" charset="0"/>
              <a:buChar char="•"/>
            </a:pPr>
            <a:r>
              <a:rPr lang="de-DE" dirty="0">
                <a:solidFill>
                  <a:schemeClr val="tx2"/>
                </a:solidFill>
                <a:ea typeface="Open Sans" charset="0"/>
                <a:cs typeface="Open Sans" charset="0"/>
              </a:rPr>
              <a:t>Zum Ganzen: Thelen, </a:t>
            </a:r>
            <a:r>
              <a:rPr lang="de-DE" dirty="0" err="1">
                <a:solidFill>
                  <a:schemeClr val="tx2"/>
                </a:solidFill>
                <a:ea typeface="Open Sans" charset="0"/>
                <a:cs typeface="Open Sans" charset="0"/>
              </a:rPr>
              <a:t>RNotZ</a:t>
            </a:r>
            <a:r>
              <a:rPr lang="de-DE" dirty="0">
                <a:solidFill>
                  <a:schemeClr val="tx2"/>
                </a:solidFill>
                <a:ea typeface="Open Sans" charset="0"/>
                <a:cs typeface="Open Sans" charset="0"/>
              </a:rPr>
              <a:t> 2020, 121 </a:t>
            </a:r>
          </a:p>
          <a:p>
            <a:pPr marL="742950" lvl="1" indent="-285750">
              <a:spcBef>
                <a:spcPts val="600"/>
              </a:spcBef>
              <a:spcAft>
                <a:spcPts val="600"/>
              </a:spcAft>
              <a:buFont typeface="Arial" panose="020B0604020202020204" pitchFamily="34" charset="0"/>
              <a:buChar char="•"/>
            </a:pPr>
            <a:endParaRPr lang="de-DE" dirty="0">
              <a:solidFill>
                <a:schemeClr val="tx2"/>
              </a:solidFill>
              <a:ea typeface="Open Sans" charset="0"/>
              <a:cs typeface="Open Sans" charset="0"/>
            </a:endParaRPr>
          </a:p>
          <a:p>
            <a:pPr marL="285750" indent="-285750">
              <a:spcBef>
                <a:spcPts val="600"/>
              </a:spcBef>
              <a:spcAft>
                <a:spcPts val="600"/>
              </a:spcAft>
              <a:buFont typeface="Arial" panose="020B0604020202020204" pitchFamily="34" charset="0"/>
              <a:buChar char="•"/>
            </a:pPr>
            <a:endParaRPr lang="de-DE" dirty="0">
              <a:solidFill>
                <a:schemeClr val="tx2"/>
              </a:solidFill>
              <a:ea typeface="Open Sans" charset="0"/>
              <a:cs typeface="Open Sans" charset="0"/>
            </a:endParaRPr>
          </a:p>
          <a:p>
            <a:pPr marL="1200150" lvl="2"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285750" indent="-285750" algn="l">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Tree>
    <p:extLst>
      <p:ext uri="{BB962C8B-B14F-4D97-AF65-F5344CB8AC3E}">
        <p14:creationId xmlns:p14="http://schemas.microsoft.com/office/powerpoint/2010/main" val="2565180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88309-6685-1C41-20CF-BE2F6697F7DA}"/>
              </a:ext>
            </a:extLst>
          </p:cNvPr>
          <p:cNvSpPr>
            <a:spLocks noGrp="1"/>
          </p:cNvSpPr>
          <p:nvPr>
            <p:ph type="title"/>
          </p:nvPr>
        </p:nvSpPr>
        <p:spPr>
          <a:xfrm>
            <a:off x="674457" y="460632"/>
            <a:ext cx="10966159" cy="664112"/>
          </a:xfrm>
        </p:spPr>
        <p:txBody>
          <a:bodyPr/>
          <a:lstStyle/>
          <a:p>
            <a:r>
              <a:rPr lang="de-DE" dirty="0"/>
              <a:t>Beispiel – Überprüfung einer Satzung</a:t>
            </a:r>
          </a:p>
        </p:txBody>
      </p:sp>
      <p:sp>
        <p:nvSpPr>
          <p:cNvPr id="3" name="Datumsplatzhalter 2">
            <a:extLst>
              <a:ext uri="{FF2B5EF4-FFF2-40B4-BE49-F238E27FC236}">
                <a16:creationId xmlns:a16="http://schemas.microsoft.com/office/drawing/2014/main" id="{D18DBACE-48E0-6A25-EE47-DB3936F8E912}"/>
              </a:ext>
            </a:extLst>
          </p:cNvPr>
          <p:cNvSpPr>
            <a:spLocks noGrp="1"/>
          </p:cNvSpPr>
          <p:nvPr>
            <p:ph type="dt" sz="half" idx="10"/>
          </p:nvPr>
        </p:nvSpPr>
        <p:spPr/>
        <p:txBody>
          <a:bodyPr/>
          <a:lstStyle/>
          <a:p>
            <a:fld id="{9E7B2590-6792-44FD-93E9-9093F31E002D}" type="datetime1">
              <a:rPr lang="de-DE" smtClean="0"/>
              <a:t>10.06.2024</a:t>
            </a:fld>
            <a:endParaRPr lang="de-DE" dirty="0"/>
          </a:p>
        </p:txBody>
      </p:sp>
      <p:sp>
        <p:nvSpPr>
          <p:cNvPr id="4" name="Fußzeilenplatzhalter 3">
            <a:extLst>
              <a:ext uri="{FF2B5EF4-FFF2-40B4-BE49-F238E27FC236}">
                <a16:creationId xmlns:a16="http://schemas.microsoft.com/office/drawing/2014/main" id="{B31C08E7-BCE1-581F-E670-46C5FA4C1B93}"/>
              </a:ext>
            </a:extLst>
          </p:cNvPr>
          <p:cNvSpPr>
            <a:spLocks noGrp="1"/>
          </p:cNvSpPr>
          <p:nvPr>
            <p:ph type="ftr" sz="quarter" idx="11"/>
          </p:nvPr>
        </p:nvSpPr>
        <p:spPr/>
        <p:txBody>
          <a:bodyPr/>
          <a:lstStyle/>
          <a:p>
            <a:r>
              <a:rPr lang="de-DE"/>
              <a:t>Dr. Nadja Gräfin Wolffskeel von Reichenberg I Digitale Vertragsgestaltung</a:t>
            </a:r>
            <a:endParaRPr lang="en-US" dirty="0"/>
          </a:p>
        </p:txBody>
      </p:sp>
      <p:sp>
        <p:nvSpPr>
          <p:cNvPr id="5" name="Foliennummernplatzhalter 4">
            <a:extLst>
              <a:ext uri="{FF2B5EF4-FFF2-40B4-BE49-F238E27FC236}">
                <a16:creationId xmlns:a16="http://schemas.microsoft.com/office/drawing/2014/main" id="{FC96944D-2007-2F5E-C9C0-652F8D8792E1}"/>
              </a:ext>
            </a:extLst>
          </p:cNvPr>
          <p:cNvSpPr>
            <a:spLocks noGrp="1"/>
          </p:cNvSpPr>
          <p:nvPr>
            <p:ph type="sldNum" sz="quarter" idx="12"/>
          </p:nvPr>
        </p:nvSpPr>
        <p:spPr/>
        <p:txBody>
          <a:bodyPr/>
          <a:lstStyle/>
          <a:p>
            <a:fld id="{87D3818C-8E0C-0043-9102-2275D161AAA0}" type="slidenum">
              <a:rPr lang="de-DE" smtClean="0"/>
              <a:pPr/>
              <a:t>14</a:t>
            </a:fld>
            <a:endParaRPr lang="de-DE" dirty="0"/>
          </a:p>
        </p:txBody>
      </p:sp>
      <p:sp>
        <p:nvSpPr>
          <p:cNvPr id="6" name="Textfeld 5">
            <a:extLst>
              <a:ext uri="{FF2B5EF4-FFF2-40B4-BE49-F238E27FC236}">
                <a16:creationId xmlns:a16="http://schemas.microsoft.com/office/drawing/2014/main" id="{4031F3EE-C3EE-DF08-0807-963530E975D9}"/>
              </a:ext>
            </a:extLst>
          </p:cNvPr>
          <p:cNvSpPr txBox="1"/>
          <p:nvPr/>
        </p:nvSpPr>
        <p:spPr>
          <a:xfrm>
            <a:off x="674458" y="1340768"/>
            <a:ext cx="7797806" cy="310213"/>
          </a:xfrm>
          <a:prstGeom prst="rect">
            <a:avLst/>
          </a:prstGeom>
        </p:spPr>
        <p:txBody>
          <a:bodyPr wrap="square" lIns="0" tIns="0" rIns="0" bIns="0" rtlCol="0">
            <a:spAutoFit/>
          </a:bodyPr>
          <a:lstStyle/>
          <a:p>
            <a:pPr marL="285750" indent="-285750" algn="l">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siehe </a:t>
            </a:r>
            <a:r>
              <a:rPr lang="de-DE" dirty="0" err="1">
                <a:solidFill>
                  <a:schemeClr val="tx2"/>
                </a:solidFill>
                <a:ea typeface="Open Sans" charset="0"/>
                <a:cs typeface="Open Sans" charset="0"/>
              </a:rPr>
              <a:t>pdf</a:t>
            </a:r>
            <a:endParaRPr lang="de-DE" dirty="0">
              <a:solidFill>
                <a:schemeClr val="tx2"/>
              </a:solidFill>
              <a:ea typeface="Open Sans" charset="0"/>
              <a:cs typeface="Open Sans" charset="0"/>
            </a:endParaRPr>
          </a:p>
        </p:txBody>
      </p:sp>
    </p:spTree>
    <p:extLst>
      <p:ext uri="{BB962C8B-B14F-4D97-AF65-F5344CB8AC3E}">
        <p14:creationId xmlns:p14="http://schemas.microsoft.com/office/powerpoint/2010/main" val="187622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85D62-E31D-4EF1-A241-65ECBA3BDEBC}"/>
              </a:ext>
            </a:extLst>
          </p:cNvPr>
          <p:cNvSpPr>
            <a:spLocks noGrp="1"/>
          </p:cNvSpPr>
          <p:nvPr>
            <p:ph type="title"/>
          </p:nvPr>
        </p:nvSpPr>
        <p:spPr>
          <a:xfrm>
            <a:off x="2567608" y="1196753"/>
            <a:ext cx="7828183" cy="720080"/>
          </a:xfrm>
        </p:spPr>
        <p:txBody>
          <a:bodyPr/>
          <a:lstStyle/>
          <a:p>
            <a:r>
              <a:rPr lang="de-DE" dirty="0"/>
              <a:t>Evaluation der Vorlesung</a:t>
            </a:r>
          </a:p>
        </p:txBody>
      </p:sp>
      <p:sp>
        <p:nvSpPr>
          <p:cNvPr id="8" name="Rechteck 7">
            <a:extLst>
              <a:ext uri="{FF2B5EF4-FFF2-40B4-BE49-F238E27FC236}">
                <a16:creationId xmlns:a16="http://schemas.microsoft.com/office/drawing/2014/main" id="{F6DA0332-AF6A-4013-B58D-B851467658E4}"/>
              </a:ext>
            </a:extLst>
          </p:cNvPr>
          <p:cNvSpPr/>
          <p:nvPr/>
        </p:nvSpPr>
        <p:spPr>
          <a:xfrm>
            <a:off x="47328" y="0"/>
            <a:ext cx="4104456"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bg1"/>
              </a:solidFill>
            </a:endParaRPr>
          </a:p>
        </p:txBody>
      </p:sp>
      <p:sp>
        <p:nvSpPr>
          <p:cNvPr id="9" name="Datumsplatzhalter 4">
            <a:extLst>
              <a:ext uri="{FF2B5EF4-FFF2-40B4-BE49-F238E27FC236}">
                <a16:creationId xmlns:a16="http://schemas.microsoft.com/office/drawing/2014/main" id="{CCD86D3F-2B97-4899-AA91-A9ADB4240F97}"/>
              </a:ext>
            </a:extLst>
          </p:cNvPr>
          <p:cNvSpPr txBox="1">
            <a:spLocks/>
          </p:cNvSpPr>
          <p:nvPr/>
        </p:nvSpPr>
        <p:spPr>
          <a:xfrm>
            <a:off x="674458" y="6501590"/>
            <a:ext cx="1749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pic>
        <p:nvPicPr>
          <p:cNvPr id="6" name="Grafik 5" descr="Ein Bild, das Muster, Quadrat, Pixel, Kreuzworträtsel enthält.&#10;&#10;Automatisch generierte Beschreibung">
            <a:extLst>
              <a:ext uri="{FF2B5EF4-FFF2-40B4-BE49-F238E27FC236}">
                <a16:creationId xmlns:a16="http://schemas.microsoft.com/office/drawing/2014/main" id="{7A78FCD8-FBBF-09B7-E9CC-9AAD16DB53E8}"/>
              </a:ext>
            </a:extLst>
          </p:cNvPr>
          <p:cNvPicPr>
            <a:picLocks noChangeAspect="1"/>
          </p:cNvPicPr>
          <p:nvPr/>
        </p:nvPicPr>
        <p:blipFill>
          <a:blip r:embed="rId2"/>
          <a:stretch>
            <a:fillRect/>
          </a:stretch>
        </p:blipFill>
        <p:spPr>
          <a:xfrm>
            <a:off x="2423592" y="2348880"/>
            <a:ext cx="3002897" cy="3002897"/>
          </a:xfrm>
          <a:prstGeom prst="rect">
            <a:avLst/>
          </a:prstGeom>
        </p:spPr>
      </p:pic>
      <p:sp>
        <p:nvSpPr>
          <p:cNvPr id="7" name="Textfeld 6">
            <a:extLst>
              <a:ext uri="{FF2B5EF4-FFF2-40B4-BE49-F238E27FC236}">
                <a16:creationId xmlns:a16="http://schemas.microsoft.com/office/drawing/2014/main" id="{2A6E6BCC-8BA2-B5D9-B0BE-2EBA06C352B1}"/>
              </a:ext>
            </a:extLst>
          </p:cNvPr>
          <p:cNvSpPr txBox="1"/>
          <p:nvPr/>
        </p:nvSpPr>
        <p:spPr>
          <a:xfrm>
            <a:off x="6332529" y="2626305"/>
            <a:ext cx="5256584" cy="642612"/>
          </a:xfrm>
          <a:prstGeom prst="rect">
            <a:avLst/>
          </a:prstGeom>
        </p:spPr>
        <p:txBody>
          <a:bodyPr wrap="square" lIns="0" tIns="0" rIns="0" bIns="0" rtlCol="0">
            <a:spAutoFit/>
          </a:bodyPr>
          <a:lstStyle/>
          <a:p>
            <a:pPr algn="l">
              <a:lnSpc>
                <a:spcPct val="120000"/>
              </a:lnSpc>
              <a:spcBef>
                <a:spcPts val="600"/>
              </a:spcBef>
            </a:pPr>
            <a:r>
              <a:rPr lang="de-DE" sz="1800" u="sng"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hlinkClick r:id="rId3" tooltip="https://evasys9.zv.uni-wuerzburg.de/evasys/online.php?p=Y7HG8"/>
              </a:rPr>
              <a:t>https://evasys9.zv.uni-wuerzburg.de/evasys/online.php?p=Y7HG8</a:t>
            </a:r>
            <a:endParaRPr lang="de-DE" dirty="0">
              <a:solidFill>
                <a:schemeClr val="tx2"/>
              </a:solidFill>
              <a:ea typeface="Open Sans" charset="0"/>
              <a:cs typeface="Open Sans" charset="0"/>
            </a:endParaRPr>
          </a:p>
        </p:txBody>
      </p:sp>
      <p:sp>
        <p:nvSpPr>
          <p:cNvPr id="10" name="Textfeld 9">
            <a:extLst>
              <a:ext uri="{FF2B5EF4-FFF2-40B4-BE49-F238E27FC236}">
                <a16:creationId xmlns:a16="http://schemas.microsoft.com/office/drawing/2014/main" id="{B41AF4F7-635F-E311-7354-27614A004042}"/>
              </a:ext>
            </a:extLst>
          </p:cNvPr>
          <p:cNvSpPr txBox="1"/>
          <p:nvPr/>
        </p:nvSpPr>
        <p:spPr>
          <a:xfrm>
            <a:off x="6332529" y="3789040"/>
            <a:ext cx="4371983" cy="310213"/>
          </a:xfrm>
          <a:prstGeom prst="rect">
            <a:avLst/>
          </a:prstGeom>
        </p:spPr>
        <p:txBody>
          <a:bodyPr wrap="square" lIns="0" tIns="0" rIns="0" bIns="0" rtlCol="0">
            <a:spAutoFit/>
          </a:bodyPr>
          <a:lstStyle/>
          <a:p>
            <a:pPr algn="l">
              <a:lnSpc>
                <a:spcPct val="120000"/>
              </a:lnSpc>
              <a:spcBef>
                <a:spcPts val="600"/>
              </a:spcBef>
            </a:pPr>
            <a:r>
              <a:rPr lang="de-DE" dirty="0">
                <a:solidFill>
                  <a:schemeClr val="tx2"/>
                </a:solidFill>
                <a:highlight>
                  <a:srgbClr val="E1E7EF"/>
                </a:highlight>
                <a:ea typeface="Open Sans" charset="0"/>
                <a:cs typeface="Open Sans" charset="0"/>
              </a:rPr>
              <a:t>Evaluation ist möglich bis zum 14.06.2024</a:t>
            </a:r>
          </a:p>
        </p:txBody>
      </p:sp>
    </p:spTree>
    <p:extLst>
      <p:ext uri="{BB962C8B-B14F-4D97-AF65-F5344CB8AC3E}">
        <p14:creationId xmlns:p14="http://schemas.microsoft.com/office/powerpoint/2010/main" val="72113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85D62-E31D-4EF1-A241-65ECBA3BDEBC}"/>
              </a:ext>
            </a:extLst>
          </p:cNvPr>
          <p:cNvSpPr>
            <a:spLocks noGrp="1"/>
          </p:cNvSpPr>
          <p:nvPr>
            <p:ph type="title"/>
          </p:nvPr>
        </p:nvSpPr>
        <p:spPr/>
        <p:txBody>
          <a:bodyPr/>
          <a:lstStyle/>
          <a:p>
            <a:r>
              <a:rPr lang="de-DE" dirty="0"/>
              <a:t>Satzungsgestaltung bei der GmbH – Teil 3, Gesellschafter-vereinbarungen</a:t>
            </a:r>
          </a:p>
        </p:txBody>
      </p:sp>
      <p:sp>
        <p:nvSpPr>
          <p:cNvPr id="3" name="Textplatzhalter 2">
            <a:extLst>
              <a:ext uri="{FF2B5EF4-FFF2-40B4-BE49-F238E27FC236}">
                <a16:creationId xmlns:a16="http://schemas.microsoft.com/office/drawing/2014/main" id="{AAC80295-E975-4924-A967-1E300D425FB1}"/>
              </a:ext>
            </a:extLst>
          </p:cNvPr>
          <p:cNvSpPr>
            <a:spLocks noGrp="1"/>
          </p:cNvSpPr>
          <p:nvPr>
            <p:ph type="body" idx="1"/>
          </p:nvPr>
        </p:nvSpPr>
        <p:spPr/>
        <p:txBody>
          <a:bodyPr/>
          <a:lstStyle/>
          <a:p>
            <a:endParaRPr lang="de-DE" dirty="0"/>
          </a:p>
        </p:txBody>
      </p:sp>
      <p:sp>
        <p:nvSpPr>
          <p:cNvPr id="4" name="Textplatzhalter 3">
            <a:extLst>
              <a:ext uri="{FF2B5EF4-FFF2-40B4-BE49-F238E27FC236}">
                <a16:creationId xmlns:a16="http://schemas.microsoft.com/office/drawing/2014/main" id="{5C028CB8-3315-4D4E-BF7A-D26FAC9F1C46}"/>
              </a:ext>
            </a:extLst>
          </p:cNvPr>
          <p:cNvSpPr>
            <a:spLocks noGrp="1"/>
          </p:cNvSpPr>
          <p:nvPr>
            <p:ph type="body" sz="quarter" idx="10"/>
          </p:nvPr>
        </p:nvSpPr>
        <p:spPr/>
        <p:txBody>
          <a:bodyPr/>
          <a:lstStyle/>
          <a:p>
            <a:r>
              <a:rPr lang="de-DE" dirty="0"/>
              <a:t>5</a:t>
            </a:r>
          </a:p>
        </p:txBody>
      </p:sp>
      <p:sp>
        <p:nvSpPr>
          <p:cNvPr id="8" name="Rechteck 7">
            <a:extLst>
              <a:ext uri="{FF2B5EF4-FFF2-40B4-BE49-F238E27FC236}">
                <a16:creationId xmlns:a16="http://schemas.microsoft.com/office/drawing/2014/main" id="{F6DA0332-AF6A-4013-B58D-B851467658E4}"/>
              </a:ext>
            </a:extLst>
          </p:cNvPr>
          <p:cNvSpPr/>
          <p:nvPr/>
        </p:nvSpPr>
        <p:spPr>
          <a:xfrm>
            <a:off x="47328" y="0"/>
            <a:ext cx="4104456"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bg1"/>
              </a:solidFill>
            </a:endParaRPr>
          </a:p>
        </p:txBody>
      </p:sp>
      <p:sp>
        <p:nvSpPr>
          <p:cNvPr id="9" name="Datumsplatzhalter 4">
            <a:extLst>
              <a:ext uri="{FF2B5EF4-FFF2-40B4-BE49-F238E27FC236}">
                <a16:creationId xmlns:a16="http://schemas.microsoft.com/office/drawing/2014/main" id="{CCD86D3F-2B97-4899-AA91-A9ADB4240F97}"/>
              </a:ext>
            </a:extLst>
          </p:cNvPr>
          <p:cNvSpPr txBox="1">
            <a:spLocks/>
          </p:cNvSpPr>
          <p:nvPr/>
        </p:nvSpPr>
        <p:spPr>
          <a:xfrm>
            <a:off x="674458" y="6501590"/>
            <a:ext cx="1749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37784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Fakultative</a:t>
            </a:r>
            <a:r>
              <a:rPr lang="en-GB" dirty="0"/>
              <a:t> </a:t>
            </a:r>
            <a:r>
              <a:rPr lang="en-GB" dirty="0" err="1"/>
              <a:t>Satzungsbestandteile</a:t>
            </a:r>
            <a:r>
              <a:rPr lang="en-GB" dirty="0"/>
              <a:t>: </a:t>
            </a:r>
            <a:r>
              <a:rPr lang="en-GB" dirty="0" err="1"/>
              <a:t>Stimmrechte</a:t>
            </a:r>
            <a:endParaRPr lang="en-GB" dirty="0"/>
          </a:p>
        </p:txBody>
      </p:sp>
      <p:sp>
        <p:nvSpPr>
          <p:cNvPr id="3" name="Foliennummernplatzhalter 2">
            <a:extLst>
              <a:ext uri="{FF2B5EF4-FFF2-40B4-BE49-F238E27FC236}">
                <a16:creationId xmlns:a16="http://schemas.microsoft.com/office/drawing/2014/main" id="{91C16B4A-A427-4326-8AF7-20BF481A8123}"/>
              </a:ext>
            </a:extLst>
          </p:cNvPr>
          <p:cNvSpPr>
            <a:spLocks noGrp="1"/>
          </p:cNvSpPr>
          <p:nvPr>
            <p:ph type="sldNum" sz="quarter" idx="12"/>
          </p:nvPr>
        </p:nvSpPr>
        <p:spPr/>
        <p:txBody>
          <a:bodyPr/>
          <a:lstStyle/>
          <a:p>
            <a:fld id="{87D3818C-8E0C-0043-9102-2275D161AAA0}" type="slidenum">
              <a:rPr lang="de-DE" smtClean="0"/>
              <a:pPr/>
              <a:t>4</a:t>
            </a:fld>
            <a:endParaRPr lang="de-DE" dirty="0"/>
          </a:p>
        </p:txBody>
      </p:sp>
      <p:sp>
        <p:nvSpPr>
          <p:cNvPr id="8" name="Datumsplatzhalter 7">
            <a:extLst>
              <a:ext uri="{FF2B5EF4-FFF2-40B4-BE49-F238E27FC236}">
                <a16:creationId xmlns:a16="http://schemas.microsoft.com/office/drawing/2014/main" id="{182D4F83-5D87-DF9A-B96D-0C1F312B2C67}"/>
              </a:ext>
            </a:extLst>
          </p:cNvPr>
          <p:cNvSpPr>
            <a:spLocks noGrp="1"/>
          </p:cNvSpPr>
          <p:nvPr>
            <p:ph type="dt" sz="half" idx="10"/>
          </p:nvPr>
        </p:nvSpPr>
        <p:spPr/>
        <p:txBody>
          <a:bodyPr/>
          <a:lstStyle/>
          <a:p>
            <a:pPr>
              <a:spcAft>
                <a:spcPts val="600"/>
              </a:spcAft>
            </a:pPr>
            <a:r>
              <a:rPr lang="de-DE" dirty="0"/>
              <a:t>11.06.2024</a:t>
            </a:r>
          </a:p>
        </p:txBody>
      </p:sp>
      <p:sp>
        <p:nvSpPr>
          <p:cNvPr id="9" name="Fußzeilenplatzhalter 8">
            <a:extLst>
              <a:ext uri="{FF2B5EF4-FFF2-40B4-BE49-F238E27FC236}">
                <a16:creationId xmlns:a16="http://schemas.microsoft.com/office/drawing/2014/main" id="{C0FAD856-8C24-6978-C8CD-D0BB8DFE0006}"/>
              </a:ext>
            </a:extLst>
          </p:cNvPr>
          <p:cNvSpPr>
            <a:spLocks noGrp="1"/>
          </p:cNvSpPr>
          <p:nvPr>
            <p:ph type="ftr" sz="quarter" idx="11"/>
          </p:nvPr>
        </p:nvSpPr>
        <p:spPr>
          <a:xfrm>
            <a:off x="1775440" y="6501600"/>
            <a:ext cx="7308000" cy="365125"/>
          </a:xfrm>
        </p:spPr>
        <p:txBody>
          <a:bodyPr/>
          <a:lstStyle/>
          <a:p>
            <a:r>
              <a:rPr lang="de-DE"/>
              <a:t>Dr. Luitpold Graf Wolffskeel von Reichenberg I Vertiefung und Vertragsgestaltung im Gesellschaftsrecht</a:t>
            </a:r>
            <a:endParaRPr lang="en-US" dirty="0"/>
          </a:p>
        </p:txBody>
      </p:sp>
      <p:sp>
        <p:nvSpPr>
          <p:cNvPr id="4" name="Textfeld 3">
            <a:extLst>
              <a:ext uri="{FF2B5EF4-FFF2-40B4-BE49-F238E27FC236}">
                <a16:creationId xmlns:a16="http://schemas.microsoft.com/office/drawing/2014/main" id="{4F4E497C-2EFE-33C7-230A-6F8174FB2A0A}"/>
              </a:ext>
            </a:extLst>
          </p:cNvPr>
          <p:cNvSpPr txBox="1"/>
          <p:nvPr/>
        </p:nvSpPr>
        <p:spPr>
          <a:xfrm>
            <a:off x="823536" y="1556792"/>
            <a:ext cx="9721080" cy="1128899"/>
          </a:xfrm>
          <a:prstGeom prst="rect">
            <a:avLst/>
          </a:prstGeom>
        </p:spPr>
        <p:txBody>
          <a:bodyPr wrap="square" lIns="0" tIns="0" rIns="0" bIns="0" rtlCol="0">
            <a:spAutoFit/>
          </a:bodyPr>
          <a:lstStyle/>
          <a:p>
            <a:pPr algn="l">
              <a:lnSpc>
                <a:spcPct val="120000"/>
              </a:lnSpc>
              <a:spcBef>
                <a:spcPts val="600"/>
              </a:spcBef>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
        <p:nvSpPr>
          <p:cNvPr id="5" name="Textfeld 4">
            <a:extLst>
              <a:ext uri="{FF2B5EF4-FFF2-40B4-BE49-F238E27FC236}">
                <a16:creationId xmlns:a16="http://schemas.microsoft.com/office/drawing/2014/main" id="{EF659235-BA94-4A41-BECB-C3234FE7ACF3}"/>
              </a:ext>
            </a:extLst>
          </p:cNvPr>
          <p:cNvSpPr txBox="1"/>
          <p:nvPr/>
        </p:nvSpPr>
        <p:spPr>
          <a:xfrm>
            <a:off x="561037" y="1412776"/>
            <a:ext cx="10246078" cy="2689326"/>
          </a:xfrm>
          <a:prstGeom prst="rect">
            <a:avLst/>
          </a:prstGeom>
        </p:spPr>
        <p:txBody>
          <a:bodyPr wrap="square" lIns="0" tIns="0" rIns="0" bIns="0" rtlCol="0">
            <a:spAutoFit/>
          </a:bodyPr>
          <a:lstStyle/>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Wenn nichts geregelt ist: § 47 Abs. 2 GmbHG: Jeder Euro eines Geschäftsanteils gewährt eine Stimme</a:t>
            </a:r>
          </a:p>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Verschiedene Regelungen sind denkbar, etwa</a:t>
            </a:r>
          </a:p>
          <a:p>
            <a:pPr marL="1200150" lvl="2"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Anteile ohne Stimmrechte</a:t>
            </a:r>
          </a:p>
          <a:p>
            <a:pPr marL="1200150" lvl="2"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Anteile mit mehr Stimmrechten</a:t>
            </a:r>
          </a:p>
          <a:p>
            <a:pPr marL="1200150" lvl="2"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Ruhen der Stimmrechte in bestimmten Fällen, </a:t>
            </a:r>
            <a:r>
              <a:rPr lang="de-DE" dirty="0" err="1">
                <a:solidFill>
                  <a:schemeClr val="tx2"/>
                </a:solidFill>
                <a:ea typeface="Open Sans" charset="0"/>
                <a:cs typeface="Open Sans" charset="0"/>
              </a:rPr>
              <a:t>zB</a:t>
            </a:r>
            <a:r>
              <a:rPr lang="de-DE" dirty="0">
                <a:solidFill>
                  <a:schemeClr val="tx2"/>
                </a:solidFill>
                <a:ea typeface="Open Sans" charset="0"/>
                <a:cs typeface="Open Sans" charset="0"/>
              </a:rPr>
              <a:t> Erbengemeinschaft ohne gemeinsamen Vertreter</a:t>
            </a:r>
          </a:p>
          <a:p>
            <a:pPr marL="285750" indent="-285750" algn="l">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Tree>
    <p:extLst>
      <p:ext uri="{BB962C8B-B14F-4D97-AF65-F5344CB8AC3E}">
        <p14:creationId xmlns:p14="http://schemas.microsoft.com/office/powerpoint/2010/main" val="301726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Fakultative</a:t>
            </a:r>
            <a:r>
              <a:rPr lang="en-GB" dirty="0"/>
              <a:t> </a:t>
            </a:r>
            <a:r>
              <a:rPr lang="en-GB" dirty="0" err="1"/>
              <a:t>Satzungsbestandteile</a:t>
            </a:r>
            <a:r>
              <a:rPr lang="en-GB" dirty="0"/>
              <a:t>: </a:t>
            </a:r>
            <a:r>
              <a:rPr lang="en-GB" dirty="0" err="1"/>
              <a:t>Ordentliches</a:t>
            </a:r>
            <a:r>
              <a:rPr lang="en-GB" dirty="0"/>
              <a:t> </a:t>
            </a:r>
            <a:r>
              <a:rPr lang="en-GB" dirty="0" err="1"/>
              <a:t>Kündigungsrecht</a:t>
            </a:r>
            <a:endParaRPr lang="en-GB" dirty="0"/>
          </a:p>
        </p:txBody>
      </p:sp>
      <p:sp>
        <p:nvSpPr>
          <p:cNvPr id="3" name="Foliennummernplatzhalter 2">
            <a:extLst>
              <a:ext uri="{FF2B5EF4-FFF2-40B4-BE49-F238E27FC236}">
                <a16:creationId xmlns:a16="http://schemas.microsoft.com/office/drawing/2014/main" id="{91C16B4A-A427-4326-8AF7-20BF481A8123}"/>
              </a:ext>
            </a:extLst>
          </p:cNvPr>
          <p:cNvSpPr>
            <a:spLocks noGrp="1"/>
          </p:cNvSpPr>
          <p:nvPr>
            <p:ph type="sldNum" sz="quarter" idx="12"/>
          </p:nvPr>
        </p:nvSpPr>
        <p:spPr/>
        <p:txBody>
          <a:bodyPr/>
          <a:lstStyle/>
          <a:p>
            <a:fld id="{87D3818C-8E0C-0043-9102-2275D161AAA0}" type="slidenum">
              <a:rPr lang="de-DE" smtClean="0"/>
              <a:pPr/>
              <a:t>5</a:t>
            </a:fld>
            <a:endParaRPr lang="de-DE" dirty="0"/>
          </a:p>
        </p:txBody>
      </p:sp>
      <p:sp>
        <p:nvSpPr>
          <p:cNvPr id="8" name="Datumsplatzhalter 7">
            <a:extLst>
              <a:ext uri="{FF2B5EF4-FFF2-40B4-BE49-F238E27FC236}">
                <a16:creationId xmlns:a16="http://schemas.microsoft.com/office/drawing/2014/main" id="{182D4F83-5D87-DF9A-B96D-0C1F312B2C67}"/>
              </a:ext>
            </a:extLst>
          </p:cNvPr>
          <p:cNvSpPr>
            <a:spLocks noGrp="1"/>
          </p:cNvSpPr>
          <p:nvPr>
            <p:ph type="dt" sz="half" idx="10"/>
          </p:nvPr>
        </p:nvSpPr>
        <p:spPr/>
        <p:txBody>
          <a:bodyPr/>
          <a:lstStyle/>
          <a:p>
            <a:pPr>
              <a:spcAft>
                <a:spcPts val="600"/>
              </a:spcAft>
            </a:pPr>
            <a:r>
              <a:rPr lang="de-DE" dirty="0"/>
              <a:t>11.06.2024</a:t>
            </a:r>
          </a:p>
          <a:p>
            <a:pPr>
              <a:spcAft>
                <a:spcPts val="600"/>
              </a:spcAft>
            </a:pPr>
            <a:endParaRPr lang="de-DE" dirty="0"/>
          </a:p>
        </p:txBody>
      </p:sp>
      <p:sp>
        <p:nvSpPr>
          <p:cNvPr id="9" name="Fußzeilenplatzhalter 8">
            <a:extLst>
              <a:ext uri="{FF2B5EF4-FFF2-40B4-BE49-F238E27FC236}">
                <a16:creationId xmlns:a16="http://schemas.microsoft.com/office/drawing/2014/main" id="{C0FAD856-8C24-6978-C8CD-D0BB8DFE0006}"/>
              </a:ext>
            </a:extLst>
          </p:cNvPr>
          <p:cNvSpPr>
            <a:spLocks noGrp="1"/>
          </p:cNvSpPr>
          <p:nvPr>
            <p:ph type="ftr" sz="quarter" idx="11"/>
          </p:nvPr>
        </p:nvSpPr>
        <p:spPr>
          <a:xfrm>
            <a:off x="1775440" y="6501600"/>
            <a:ext cx="7308000" cy="365125"/>
          </a:xfrm>
        </p:spPr>
        <p:txBody>
          <a:bodyPr/>
          <a:lstStyle/>
          <a:p>
            <a:r>
              <a:rPr lang="de-DE"/>
              <a:t>Dr. Luitpold Graf Wolffskeel von Reichenberg I Vertiefung und Vertragsgestaltung im Gesellschaftsrecht</a:t>
            </a:r>
            <a:endParaRPr lang="en-US" dirty="0"/>
          </a:p>
        </p:txBody>
      </p:sp>
      <p:sp>
        <p:nvSpPr>
          <p:cNvPr id="4" name="Textfeld 3">
            <a:extLst>
              <a:ext uri="{FF2B5EF4-FFF2-40B4-BE49-F238E27FC236}">
                <a16:creationId xmlns:a16="http://schemas.microsoft.com/office/drawing/2014/main" id="{4F4E497C-2EFE-33C7-230A-6F8174FB2A0A}"/>
              </a:ext>
            </a:extLst>
          </p:cNvPr>
          <p:cNvSpPr txBox="1"/>
          <p:nvPr/>
        </p:nvSpPr>
        <p:spPr>
          <a:xfrm>
            <a:off x="823536" y="1556792"/>
            <a:ext cx="9721080" cy="1128899"/>
          </a:xfrm>
          <a:prstGeom prst="rect">
            <a:avLst/>
          </a:prstGeom>
        </p:spPr>
        <p:txBody>
          <a:bodyPr wrap="square" lIns="0" tIns="0" rIns="0" bIns="0" rtlCol="0">
            <a:spAutoFit/>
          </a:bodyPr>
          <a:lstStyle/>
          <a:p>
            <a:pPr algn="l">
              <a:lnSpc>
                <a:spcPct val="120000"/>
              </a:lnSpc>
              <a:spcBef>
                <a:spcPts val="600"/>
              </a:spcBef>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
        <p:nvSpPr>
          <p:cNvPr id="5" name="Textfeld 4">
            <a:extLst>
              <a:ext uri="{FF2B5EF4-FFF2-40B4-BE49-F238E27FC236}">
                <a16:creationId xmlns:a16="http://schemas.microsoft.com/office/drawing/2014/main" id="{EF659235-BA94-4A41-BECB-C3234FE7ACF3}"/>
              </a:ext>
            </a:extLst>
          </p:cNvPr>
          <p:cNvSpPr txBox="1"/>
          <p:nvPr/>
        </p:nvSpPr>
        <p:spPr>
          <a:xfrm>
            <a:off x="674458" y="1772816"/>
            <a:ext cx="10246078" cy="2203039"/>
          </a:xfrm>
          <a:prstGeom prst="rect">
            <a:avLst/>
          </a:prstGeom>
        </p:spPr>
        <p:txBody>
          <a:bodyPr wrap="square" lIns="0" tIns="0" rIns="0" bIns="0" rtlCol="0">
            <a:spAutoFit/>
          </a:bodyPr>
          <a:lstStyle/>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Gesetz sieht kein ordentliches Kündigungsrecht vor (anders bei den Personengesellschaften: § 725 BGB, § 132 HGB (</a:t>
            </a:r>
            <a:r>
              <a:rPr lang="de-DE" dirty="0" err="1">
                <a:solidFill>
                  <a:schemeClr val="tx2"/>
                </a:solidFill>
                <a:ea typeface="Open Sans" charset="0"/>
                <a:cs typeface="Open Sans" charset="0"/>
              </a:rPr>
              <a:t>iVm</a:t>
            </a:r>
            <a:r>
              <a:rPr lang="de-DE" dirty="0">
                <a:solidFill>
                  <a:schemeClr val="tx2"/>
                </a:solidFill>
                <a:ea typeface="Open Sans" charset="0"/>
                <a:cs typeface="Open Sans" charset="0"/>
              </a:rPr>
              <a:t> § 161 Abs. 2 HGB))</a:t>
            </a:r>
          </a:p>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Ordentliches Kündigungsrecht kann in der Satzung vorgesehen werden</a:t>
            </a:r>
          </a:p>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Regelungen, was mit dem Anteil des kündigenden Gesellschafters geschieht (</a:t>
            </a:r>
            <a:r>
              <a:rPr lang="de-DE" dirty="0" err="1">
                <a:solidFill>
                  <a:schemeClr val="tx2"/>
                </a:solidFill>
                <a:ea typeface="Open Sans" charset="0"/>
                <a:cs typeface="Open Sans" charset="0"/>
              </a:rPr>
              <a:t>zB</a:t>
            </a:r>
            <a:r>
              <a:rPr lang="de-DE" dirty="0">
                <a:solidFill>
                  <a:schemeClr val="tx2"/>
                </a:solidFill>
                <a:ea typeface="Open Sans" charset="0"/>
                <a:cs typeface="Open Sans" charset="0"/>
              </a:rPr>
              <a:t> Einziehung, Abtretung – anders als bei Personengesellschaften gibt es keine Anwachsung des Anteils)</a:t>
            </a:r>
          </a:p>
          <a:p>
            <a:pPr marL="285750" indent="-285750" algn="l">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Tree>
    <p:extLst>
      <p:ext uri="{BB962C8B-B14F-4D97-AF65-F5344CB8AC3E}">
        <p14:creationId xmlns:p14="http://schemas.microsoft.com/office/powerpoint/2010/main" val="16013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Fakultative</a:t>
            </a:r>
            <a:r>
              <a:rPr lang="en-GB" dirty="0"/>
              <a:t> </a:t>
            </a:r>
            <a:r>
              <a:rPr lang="en-GB" dirty="0" err="1"/>
              <a:t>Satzungsbestandteile</a:t>
            </a:r>
            <a:r>
              <a:rPr lang="en-GB" dirty="0"/>
              <a:t>: </a:t>
            </a:r>
            <a:r>
              <a:rPr lang="en-GB" dirty="0" err="1"/>
              <a:t>Regelungen</a:t>
            </a:r>
            <a:r>
              <a:rPr lang="en-GB" dirty="0"/>
              <a:t> </a:t>
            </a:r>
            <a:r>
              <a:rPr lang="en-GB" dirty="0" err="1"/>
              <a:t>zur</a:t>
            </a:r>
            <a:r>
              <a:rPr lang="en-GB" dirty="0"/>
              <a:t> </a:t>
            </a:r>
            <a:r>
              <a:rPr lang="en-GB" dirty="0" err="1"/>
              <a:t>Abfindung</a:t>
            </a:r>
            <a:endParaRPr lang="en-GB" dirty="0"/>
          </a:p>
        </p:txBody>
      </p:sp>
      <p:sp>
        <p:nvSpPr>
          <p:cNvPr id="3" name="Foliennummernplatzhalter 2">
            <a:extLst>
              <a:ext uri="{FF2B5EF4-FFF2-40B4-BE49-F238E27FC236}">
                <a16:creationId xmlns:a16="http://schemas.microsoft.com/office/drawing/2014/main" id="{91C16B4A-A427-4326-8AF7-20BF481A8123}"/>
              </a:ext>
            </a:extLst>
          </p:cNvPr>
          <p:cNvSpPr>
            <a:spLocks noGrp="1"/>
          </p:cNvSpPr>
          <p:nvPr>
            <p:ph type="sldNum" sz="quarter" idx="12"/>
          </p:nvPr>
        </p:nvSpPr>
        <p:spPr/>
        <p:txBody>
          <a:bodyPr/>
          <a:lstStyle/>
          <a:p>
            <a:fld id="{87D3818C-8E0C-0043-9102-2275D161AAA0}" type="slidenum">
              <a:rPr lang="de-DE" smtClean="0"/>
              <a:pPr/>
              <a:t>6</a:t>
            </a:fld>
            <a:endParaRPr lang="de-DE" dirty="0"/>
          </a:p>
        </p:txBody>
      </p:sp>
      <p:sp>
        <p:nvSpPr>
          <p:cNvPr id="8" name="Datumsplatzhalter 7">
            <a:extLst>
              <a:ext uri="{FF2B5EF4-FFF2-40B4-BE49-F238E27FC236}">
                <a16:creationId xmlns:a16="http://schemas.microsoft.com/office/drawing/2014/main" id="{182D4F83-5D87-DF9A-B96D-0C1F312B2C67}"/>
              </a:ext>
            </a:extLst>
          </p:cNvPr>
          <p:cNvSpPr>
            <a:spLocks noGrp="1"/>
          </p:cNvSpPr>
          <p:nvPr>
            <p:ph type="dt" sz="half" idx="10"/>
          </p:nvPr>
        </p:nvSpPr>
        <p:spPr/>
        <p:txBody>
          <a:bodyPr/>
          <a:lstStyle/>
          <a:p>
            <a:pPr>
              <a:spcAft>
                <a:spcPts val="600"/>
              </a:spcAft>
            </a:pPr>
            <a:r>
              <a:rPr lang="de-DE" dirty="0"/>
              <a:t>11.06.2024</a:t>
            </a:r>
          </a:p>
          <a:p>
            <a:pPr>
              <a:spcAft>
                <a:spcPts val="600"/>
              </a:spcAft>
            </a:pPr>
            <a:endParaRPr lang="de-DE" dirty="0"/>
          </a:p>
        </p:txBody>
      </p:sp>
      <p:sp>
        <p:nvSpPr>
          <p:cNvPr id="9" name="Fußzeilenplatzhalter 8">
            <a:extLst>
              <a:ext uri="{FF2B5EF4-FFF2-40B4-BE49-F238E27FC236}">
                <a16:creationId xmlns:a16="http://schemas.microsoft.com/office/drawing/2014/main" id="{C0FAD856-8C24-6978-C8CD-D0BB8DFE0006}"/>
              </a:ext>
            </a:extLst>
          </p:cNvPr>
          <p:cNvSpPr>
            <a:spLocks noGrp="1"/>
          </p:cNvSpPr>
          <p:nvPr>
            <p:ph type="ftr" sz="quarter" idx="11"/>
          </p:nvPr>
        </p:nvSpPr>
        <p:spPr>
          <a:xfrm>
            <a:off x="1775440" y="6501600"/>
            <a:ext cx="7308000" cy="365125"/>
          </a:xfrm>
        </p:spPr>
        <p:txBody>
          <a:bodyPr/>
          <a:lstStyle/>
          <a:p>
            <a:r>
              <a:rPr lang="de-DE"/>
              <a:t>Dr. Luitpold Graf Wolffskeel von Reichenberg I Vertiefung und Vertragsgestaltung im Gesellschaftsrecht</a:t>
            </a:r>
            <a:endParaRPr lang="en-US" dirty="0"/>
          </a:p>
        </p:txBody>
      </p:sp>
      <p:sp>
        <p:nvSpPr>
          <p:cNvPr id="4" name="Textfeld 3">
            <a:extLst>
              <a:ext uri="{FF2B5EF4-FFF2-40B4-BE49-F238E27FC236}">
                <a16:creationId xmlns:a16="http://schemas.microsoft.com/office/drawing/2014/main" id="{4F4E497C-2EFE-33C7-230A-6F8174FB2A0A}"/>
              </a:ext>
            </a:extLst>
          </p:cNvPr>
          <p:cNvSpPr txBox="1"/>
          <p:nvPr/>
        </p:nvSpPr>
        <p:spPr>
          <a:xfrm>
            <a:off x="823536" y="1556792"/>
            <a:ext cx="9721080" cy="1128899"/>
          </a:xfrm>
          <a:prstGeom prst="rect">
            <a:avLst/>
          </a:prstGeom>
        </p:spPr>
        <p:txBody>
          <a:bodyPr wrap="square" lIns="0" tIns="0" rIns="0" bIns="0" rtlCol="0">
            <a:spAutoFit/>
          </a:bodyPr>
          <a:lstStyle/>
          <a:p>
            <a:pPr algn="l">
              <a:lnSpc>
                <a:spcPct val="120000"/>
              </a:lnSpc>
              <a:spcBef>
                <a:spcPts val="600"/>
              </a:spcBef>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
        <p:nvSpPr>
          <p:cNvPr id="5" name="Textfeld 4">
            <a:extLst>
              <a:ext uri="{FF2B5EF4-FFF2-40B4-BE49-F238E27FC236}">
                <a16:creationId xmlns:a16="http://schemas.microsoft.com/office/drawing/2014/main" id="{EF659235-BA94-4A41-BECB-C3234FE7ACF3}"/>
              </a:ext>
            </a:extLst>
          </p:cNvPr>
          <p:cNvSpPr txBox="1"/>
          <p:nvPr/>
        </p:nvSpPr>
        <p:spPr>
          <a:xfrm>
            <a:off x="674458" y="1772816"/>
            <a:ext cx="10246078" cy="4326697"/>
          </a:xfrm>
          <a:prstGeom prst="rect">
            <a:avLst/>
          </a:prstGeom>
        </p:spPr>
        <p:txBody>
          <a:bodyPr wrap="square" lIns="0" tIns="0" rIns="0" bIns="0" rtlCol="0">
            <a:spAutoFit/>
          </a:bodyPr>
          <a:lstStyle/>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Wenn die Satzung keine Regelungen trifft, erhält ausscheidender Gesellschafter als Abfindung den Verkehrswert seines Anteils</a:t>
            </a:r>
          </a:p>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Denkbare Regelungen (im Detail umstritten):</a:t>
            </a:r>
          </a:p>
          <a:p>
            <a:pPr marL="1200150" lvl="2"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Regelungen zur Ermittlung des (Verkehrs-)Werts (</a:t>
            </a:r>
            <a:r>
              <a:rPr lang="de-DE" dirty="0" err="1">
                <a:solidFill>
                  <a:schemeClr val="tx2"/>
                </a:solidFill>
                <a:ea typeface="Open Sans" charset="0"/>
                <a:cs typeface="Open Sans" charset="0"/>
              </a:rPr>
              <a:t>zB</a:t>
            </a:r>
            <a:r>
              <a:rPr lang="de-DE" dirty="0">
                <a:solidFill>
                  <a:schemeClr val="tx2"/>
                </a:solidFill>
                <a:ea typeface="Open Sans" charset="0"/>
                <a:cs typeface="Open Sans" charset="0"/>
              </a:rPr>
              <a:t> IDW S1)</a:t>
            </a:r>
          </a:p>
          <a:p>
            <a:pPr marL="1200150" lvl="2"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Abschläge auf ermittelten Wert (</a:t>
            </a:r>
            <a:r>
              <a:rPr lang="de-DE" dirty="0" err="1">
                <a:solidFill>
                  <a:schemeClr val="tx2"/>
                </a:solidFill>
                <a:ea typeface="Open Sans" charset="0"/>
                <a:cs typeface="Open Sans" charset="0"/>
              </a:rPr>
              <a:t>zB</a:t>
            </a:r>
            <a:r>
              <a:rPr lang="de-DE" dirty="0">
                <a:solidFill>
                  <a:schemeClr val="tx2"/>
                </a:solidFill>
                <a:ea typeface="Open Sans" charset="0"/>
                <a:cs typeface="Open Sans" charset="0"/>
              </a:rPr>
              <a:t> „Die Abfindung beträgt 80 Prozent des so ermittelten Werts“)</a:t>
            </a:r>
          </a:p>
          <a:p>
            <a:pPr marL="1200150" lvl="2"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Ansatz des Buchwerts</a:t>
            </a:r>
          </a:p>
          <a:p>
            <a:pPr marL="1200150" lvl="2"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Abfindungsausschluss</a:t>
            </a:r>
          </a:p>
          <a:p>
            <a:pPr marL="1200150" lvl="2"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Auszahlung </a:t>
            </a:r>
            <a:r>
              <a:rPr lang="de-DE">
                <a:solidFill>
                  <a:schemeClr val="tx2"/>
                </a:solidFill>
                <a:ea typeface="Open Sans" charset="0"/>
                <a:cs typeface="Open Sans" charset="0"/>
              </a:rPr>
              <a:t>in Teilbeträgen</a:t>
            </a:r>
          </a:p>
          <a:p>
            <a:pPr lvl="2">
              <a:lnSpc>
                <a:spcPct val="120000"/>
              </a:lnSpc>
              <a:spcBef>
                <a:spcPts val="600"/>
              </a:spcBef>
            </a:pPr>
            <a:endParaRPr lang="de-DE" dirty="0">
              <a:solidFill>
                <a:schemeClr val="tx2"/>
              </a:solidFill>
              <a:ea typeface="Open Sans" charset="0"/>
              <a:cs typeface="Open Sans" charset="0"/>
            </a:endParaRPr>
          </a:p>
          <a:p>
            <a:pPr marL="1200150" lvl="2"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285750" indent="-285750" algn="l">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Tree>
    <p:extLst>
      <p:ext uri="{BB962C8B-B14F-4D97-AF65-F5344CB8AC3E}">
        <p14:creationId xmlns:p14="http://schemas.microsoft.com/office/powerpoint/2010/main" val="400131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Fakultative</a:t>
            </a:r>
            <a:r>
              <a:rPr lang="en-GB" dirty="0"/>
              <a:t> </a:t>
            </a:r>
            <a:r>
              <a:rPr lang="en-GB" dirty="0" err="1"/>
              <a:t>Satzungsbestandteile</a:t>
            </a:r>
            <a:r>
              <a:rPr lang="en-GB" dirty="0"/>
              <a:t>: </a:t>
            </a:r>
            <a:r>
              <a:rPr lang="en-GB" dirty="0" err="1"/>
              <a:t>Vorkaufs</a:t>
            </a:r>
            <a:r>
              <a:rPr lang="en-GB" dirty="0"/>
              <a:t>-, </a:t>
            </a:r>
            <a:r>
              <a:rPr lang="en-GB" dirty="0" err="1"/>
              <a:t>Ankaufsrechte</a:t>
            </a:r>
            <a:endParaRPr lang="en-GB" dirty="0"/>
          </a:p>
        </p:txBody>
      </p:sp>
      <p:sp>
        <p:nvSpPr>
          <p:cNvPr id="3" name="Foliennummernplatzhalter 2">
            <a:extLst>
              <a:ext uri="{FF2B5EF4-FFF2-40B4-BE49-F238E27FC236}">
                <a16:creationId xmlns:a16="http://schemas.microsoft.com/office/drawing/2014/main" id="{91C16B4A-A427-4326-8AF7-20BF481A8123}"/>
              </a:ext>
            </a:extLst>
          </p:cNvPr>
          <p:cNvSpPr>
            <a:spLocks noGrp="1"/>
          </p:cNvSpPr>
          <p:nvPr>
            <p:ph type="sldNum" sz="quarter" idx="12"/>
          </p:nvPr>
        </p:nvSpPr>
        <p:spPr/>
        <p:txBody>
          <a:bodyPr/>
          <a:lstStyle/>
          <a:p>
            <a:fld id="{87D3818C-8E0C-0043-9102-2275D161AAA0}" type="slidenum">
              <a:rPr lang="de-DE" smtClean="0"/>
              <a:pPr/>
              <a:t>7</a:t>
            </a:fld>
            <a:endParaRPr lang="de-DE" dirty="0"/>
          </a:p>
        </p:txBody>
      </p:sp>
      <p:sp>
        <p:nvSpPr>
          <p:cNvPr id="8" name="Datumsplatzhalter 7">
            <a:extLst>
              <a:ext uri="{FF2B5EF4-FFF2-40B4-BE49-F238E27FC236}">
                <a16:creationId xmlns:a16="http://schemas.microsoft.com/office/drawing/2014/main" id="{182D4F83-5D87-DF9A-B96D-0C1F312B2C67}"/>
              </a:ext>
            </a:extLst>
          </p:cNvPr>
          <p:cNvSpPr>
            <a:spLocks noGrp="1"/>
          </p:cNvSpPr>
          <p:nvPr>
            <p:ph type="dt" sz="half" idx="10"/>
          </p:nvPr>
        </p:nvSpPr>
        <p:spPr/>
        <p:txBody>
          <a:bodyPr/>
          <a:lstStyle/>
          <a:p>
            <a:pPr>
              <a:spcAft>
                <a:spcPts val="600"/>
              </a:spcAft>
            </a:pPr>
            <a:r>
              <a:rPr lang="de-DE" dirty="0"/>
              <a:t>11.06.2024</a:t>
            </a:r>
          </a:p>
          <a:p>
            <a:pPr>
              <a:spcAft>
                <a:spcPts val="600"/>
              </a:spcAft>
            </a:pPr>
            <a:endParaRPr lang="de-DE" dirty="0"/>
          </a:p>
        </p:txBody>
      </p:sp>
      <p:sp>
        <p:nvSpPr>
          <p:cNvPr id="9" name="Fußzeilenplatzhalter 8">
            <a:extLst>
              <a:ext uri="{FF2B5EF4-FFF2-40B4-BE49-F238E27FC236}">
                <a16:creationId xmlns:a16="http://schemas.microsoft.com/office/drawing/2014/main" id="{C0FAD856-8C24-6978-C8CD-D0BB8DFE0006}"/>
              </a:ext>
            </a:extLst>
          </p:cNvPr>
          <p:cNvSpPr>
            <a:spLocks noGrp="1"/>
          </p:cNvSpPr>
          <p:nvPr>
            <p:ph type="ftr" sz="quarter" idx="11"/>
          </p:nvPr>
        </p:nvSpPr>
        <p:spPr>
          <a:xfrm>
            <a:off x="1775440" y="6501600"/>
            <a:ext cx="7308000" cy="365125"/>
          </a:xfrm>
        </p:spPr>
        <p:txBody>
          <a:bodyPr/>
          <a:lstStyle/>
          <a:p>
            <a:r>
              <a:rPr lang="de-DE"/>
              <a:t>Dr. Luitpold Graf Wolffskeel von Reichenberg I Vertiefung und Vertragsgestaltung im Gesellschaftsrecht</a:t>
            </a:r>
            <a:endParaRPr lang="en-US" dirty="0"/>
          </a:p>
        </p:txBody>
      </p:sp>
      <p:sp>
        <p:nvSpPr>
          <p:cNvPr id="4" name="Textfeld 3">
            <a:extLst>
              <a:ext uri="{FF2B5EF4-FFF2-40B4-BE49-F238E27FC236}">
                <a16:creationId xmlns:a16="http://schemas.microsoft.com/office/drawing/2014/main" id="{4F4E497C-2EFE-33C7-230A-6F8174FB2A0A}"/>
              </a:ext>
            </a:extLst>
          </p:cNvPr>
          <p:cNvSpPr txBox="1"/>
          <p:nvPr/>
        </p:nvSpPr>
        <p:spPr>
          <a:xfrm>
            <a:off x="823536" y="1556792"/>
            <a:ext cx="9721080" cy="1128899"/>
          </a:xfrm>
          <a:prstGeom prst="rect">
            <a:avLst/>
          </a:prstGeom>
        </p:spPr>
        <p:txBody>
          <a:bodyPr wrap="square" lIns="0" tIns="0" rIns="0" bIns="0" rtlCol="0">
            <a:spAutoFit/>
          </a:bodyPr>
          <a:lstStyle/>
          <a:p>
            <a:pPr algn="l">
              <a:lnSpc>
                <a:spcPct val="120000"/>
              </a:lnSpc>
              <a:spcBef>
                <a:spcPts val="600"/>
              </a:spcBef>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
        <p:nvSpPr>
          <p:cNvPr id="5" name="Textfeld 4">
            <a:extLst>
              <a:ext uri="{FF2B5EF4-FFF2-40B4-BE49-F238E27FC236}">
                <a16:creationId xmlns:a16="http://schemas.microsoft.com/office/drawing/2014/main" id="{EF659235-BA94-4A41-BECB-C3234FE7ACF3}"/>
              </a:ext>
            </a:extLst>
          </p:cNvPr>
          <p:cNvSpPr txBox="1"/>
          <p:nvPr/>
        </p:nvSpPr>
        <p:spPr>
          <a:xfrm>
            <a:off x="658703" y="1052736"/>
            <a:ext cx="10246078" cy="5194627"/>
          </a:xfrm>
          <a:prstGeom prst="rect">
            <a:avLst/>
          </a:prstGeom>
        </p:spPr>
        <p:txBody>
          <a:bodyPr wrap="square" lIns="0" tIns="0" rIns="0" bIns="0" rtlCol="0">
            <a:spAutoFit/>
          </a:bodyPr>
          <a:lstStyle/>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Vorkaufsrechte, §§ 463 ff. BGB</a:t>
            </a:r>
          </a:p>
          <a:p>
            <a:pPr marL="1200150" lvl="2"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setzen Vorkaufsfall, </a:t>
            </a:r>
            <a:r>
              <a:rPr lang="de-DE" dirty="0" err="1">
                <a:solidFill>
                  <a:schemeClr val="tx2"/>
                </a:solidFill>
                <a:ea typeface="Open Sans" charset="0"/>
                <a:cs typeface="Open Sans" charset="0"/>
              </a:rPr>
              <a:t>dh</a:t>
            </a:r>
            <a:r>
              <a:rPr lang="de-DE" dirty="0">
                <a:solidFill>
                  <a:schemeClr val="tx2"/>
                </a:solidFill>
                <a:ea typeface="Open Sans" charset="0"/>
                <a:cs typeface="Open Sans" charset="0"/>
              </a:rPr>
              <a:t> Verkauf voraus, also nicht ausübbar bei Tausch, Schenkung etc.</a:t>
            </a:r>
          </a:p>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Ankaufsrechte: Frei vereinbar, unabhängig von Verkauf</a:t>
            </a:r>
          </a:p>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Formulierungsbeispiel: „Will ein Gesellschafter einen Geschäftsanteil abtreten, hat er ihn zunächst den übrigen Gesellschaftern zum Kauf anzubieten. Für die Ausübung dieses Ankaufsrechts gelten die gesetzlichen Bestimmungen über das Vorkaufsrecht sinngemäß, mit der Maßgabe, dass die Frist zur Ausübung des Ankaufsrechts zwei Monate beträgt, dass der Kaufpreis nach § 14 dieser Satzung zu ermitteln ist und dass mehreren ankaufsberechtigten Gesellschaftern das Ankaufsrecht im Verhältnis der Höhe ihrer Geschäftsanteile zusteht; dabei kommt der Verzicht eines oder einzelner Gesellschafter den übrigen Gesellschaftern zugute. Macht keiner der Gesellschafter von seinem Ankaufsrecht Gebrauch oder verzichten alle Gesellschafter auf ihr Ankaufsrecht, so ist der Geschäftsanteil der Gesellschaft selbst oder einem von ihr zu benennenden Dritten zum Kauf anzubieten; für dieses Ankaufsrecht gelten die vorstehenden Bestimmungen entsprechend. Erst wenn auch dieses Ankaufsrecht durch Fristablauf oder Verzicht erloschen ist, kann der Geschäftsanteil anderweitig abgetreten werden; in diesem Fall gilt die Zustimmung der übrigen Gesellschafter als erteilt.“</a:t>
            </a:r>
          </a:p>
        </p:txBody>
      </p:sp>
    </p:spTree>
    <p:extLst>
      <p:ext uri="{BB962C8B-B14F-4D97-AF65-F5344CB8AC3E}">
        <p14:creationId xmlns:p14="http://schemas.microsoft.com/office/powerpoint/2010/main" val="159551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Fakultative</a:t>
            </a:r>
            <a:r>
              <a:rPr lang="en-GB" dirty="0"/>
              <a:t> </a:t>
            </a:r>
            <a:r>
              <a:rPr lang="en-GB" dirty="0" err="1"/>
              <a:t>Satzungsbestandteile</a:t>
            </a:r>
            <a:r>
              <a:rPr lang="en-GB" dirty="0"/>
              <a:t>: tag-along, drag-along</a:t>
            </a:r>
          </a:p>
        </p:txBody>
      </p:sp>
      <p:sp>
        <p:nvSpPr>
          <p:cNvPr id="3" name="Foliennummernplatzhalter 2">
            <a:extLst>
              <a:ext uri="{FF2B5EF4-FFF2-40B4-BE49-F238E27FC236}">
                <a16:creationId xmlns:a16="http://schemas.microsoft.com/office/drawing/2014/main" id="{91C16B4A-A427-4326-8AF7-20BF481A8123}"/>
              </a:ext>
            </a:extLst>
          </p:cNvPr>
          <p:cNvSpPr>
            <a:spLocks noGrp="1"/>
          </p:cNvSpPr>
          <p:nvPr>
            <p:ph type="sldNum" sz="quarter" idx="12"/>
          </p:nvPr>
        </p:nvSpPr>
        <p:spPr/>
        <p:txBody>
          <a:bodyPr/>
          <a:lstStyle/>
          <a:p>
            <a:fld id="{87D3818C-8E0C-0043-9102-2275D161AAA0}" type="slidenum">
              <a:rPr lang="de-DE" smtClean="0"/>
              <a:pPr/>
              <a:t>8</a:t>
            </a:fld>
            <a:endParaRPr lang="de-DE" dirty="0"/>
          </a:p>
        </p:txBody>
      </p:sp>
      <p:sp>
        <p:nvSpPr>
          <p:cNvPr id="8" name="Datumsplatzhalter 7">
            <a:extLst>
              <a:ext uri="{FF2B5EF4-FFF2-40B4-BE49-F238E27FC236}">
                <a16:creationId xmlns:a16="http://schemas.microsoft.com/office/drawing/2014/main" id="{182D4F83-5D87-DF9A-B96D-0C1F312B2C67}"/>
              </a:ext>
            </a:extLst>
          </p:cNvPr>
          <p:cNvSpPr>
            <a:spLocks noGrp="1"/>
          </p:cNvSpPr>
          <p:nvPr>
            <p:ph type="dt" sz="half" idx="10"/>
          </p:nvPr>
        </p:nvSpPr>
        <p:spPr>
          <a:xfrm>
            <a:off x="725568" y="6522167"/>
            <a:ext cx="1100982" cy="365125"/>
          </a:xfrm>
        </p:spPr>
        <p:txBody>
          <a:bodyPr/>
          <a:lstStyle/>
          <a:p>
            <a:pPr>
              <a:spcAft>
                <a:spcPts val="600"/>
              </a:spcAft>
            </a:pPr>
            <a:r>
              <a:rPr lang="de-DE" dirty="0"/>
              <a:t>11.06.2024</a:t>
            </a:r>
          </a:p>
        </p:txBody>
      </p:sp>
      <p:sp>
        <p:nvSpPr>
          <p:cNvPr id="9" name="Fußzeilenplatzhalter 8">
            <a:extLst>
              <a:ext uri="{FF2B5EF4-FFF2-40B4-BE49-F238E27FC236}">
                <a16:creationId xmlns:a16="http://schemas.microsoft.com/office/drawing/2014/main" id="{C0FAD856-8C24-6978-C8CD-D0BB8DFE0006}"/>
              </a:ext>
            </a:extLst>
          </p:cNvPr>
          <p:cNvSpPr>
            <a:spLocks noGrp="1"/>
          </p:cNvSpPr>
          <p:nvPr>
            <p:ph type="ftr" sz="quarter" idx="11"/>
          </p:nvPr>
        </p:nvSpPr>
        <p:spPr>
          <a:xfrm>
            <a:off x="1775440" y="6501600"/>
            <a:ext cx="7308000" cy="365125"/>
          </a:xfrm>
        </p:spPr>
        <p:txBody>
          <a:bodyPr/>
          <a:lstStyle/>
          <a:p>
            <a:r>
              <a:rPr lang="de-DE"/>
              <a:t>Dr. Luitpold Graf Wolffskeel von Reichenberg I Vertiefung und Vertragsgestaltung im Gesellschaftsrecht</a:t>
            </a:r>
            <a:endParaRPr lang="en-US" dirty="0"/>
          </a:p>
        </p:txBody>
      </p:sp>
      <p:sp>
        <p:nvSpPr>
          <p:cNvPr id="4" name="Textfeld 3">
            <a:extLst>
              <a:ext uri="{FF2B5EF4-FFF2-40B4-BE49-F238E27FC236}">
                <a16:creationId xmlns:a16="http://schemas.microsoft.com/office/drawing/2014/main" id="{4F4E497C-2EFE-33C7-230A-6F8174FB2A0A}"/>
              </a:ext>
            </a:extLst>
          </p:cNvPr>
          <p:cNvSpPr txBox="1"/>
          <p:nvPr/>
        </p:nvSpPr>
        <p:spPr>
          <a:xfrm>
            <a:off x="823536" y="1556792"/>
            <a:ext cx="9721080" cy="1128899"/>
          </a:xfrm>
          <a:prstGeom prst="rect">
            <a:avLst/>
          </a:prstGeom>
        </p:spPr>
        <p:txBody>
          <a:bodyPr wrap="square" lIns="0" tIns="0" rIns="0" bIns="0" rtlCol="0">
            <a:spAutoFit/>
          </a:bodyPr>
          <a:lstStyle/>
          <a:p>
            <a:pPr algn="l">
              <a:lnSpc>
                <a:spcPct val="120000"/>
              </a:lnSpc>
              <a:spcBef>
                <a:spcPts val="600"/>
              </a:spcBef>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
        <p:nvSpPr>
          <p:cNvPr id="5" name="Textfeld 4">
            <a:extLst>
              <a:ext uri="{FF2B5EF4-FFF2-40B4-BE49-F238E27FC236}">
                <a16:creationId xmlns:a16="http://schemas.microsoft.com/office/drawing/2014/main" id="{EF659235-BA94-4A41-BECB-C3234FE7ACF3}"/>
              </a:ext>
            </a:extLst>
          </p:cNvPr>
          <p:cNvSpPr txBox="1"/>
          <p:nvPr/>
        </p:nvSpPr>
        <p:spPr>
          <a:xfrm>
            <a:off x="674458" y="1772816"/>
            <a:ext cx="11182182" cy="4198072"/>
          </a:xfrm>
          <a:prstGeom prst="rect">
            <a:avLst/>
          </a:prstGeom>
        </p:spPr>
        <p:txBody>
          <a:bodyPr wrap="square" lIns="0" tIns="0" rIns="0" bIns="0" rtlCol="0">
            <a:spAutoFit/>
          </a:bodyPr>
          <a:lstStyle/>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Häufiger in sog. Gesellschaftervereinbarungen (SHAs), aber auch in Satzung möglich</a:t>
            </a:r>
          </a:p>
          <a:p>
            <a:pPr marL="742950" lvl="1" indent="-285750">
              <a:lnSpc>
                <a:spcPct val="120000"/>
              </a:lnSpc>
              <a:spcBef>
                <a:spcPts val="600"/>
              </a:spcBef>
              <a:buFont typeface="Arial" panose="020B0604020202020204" pitchFamily="34" charset="0"/>
              <a:buChar char="•"/>
            </a:pPr>
            <a:r>
              <a:rPr lang="de-DE" dirty="0">
                <a:solidFill>
                  <a:schemeClr val="tx2"/>
                </a:solidFill>
                <a:ea typeface="Open Sans" charset="0"/>
                <a:cs typeface="Open Sans" charset="0"/>
              </a:rPr>
              <a:t>Regelungen für späteren (Gesamt-)Verkauf der Anteile („</a:t>
            </a:r>
            <a:r>
              <a:rPr lang="de-DE" dirty="0" err="1">
                <a:solidFill>
                  <a:schemeClr val="tx2"/>
                </a:solidFill>
                <a:ea typeface="Open Sans" charset="0"/>
                <a:cs typeface="Open Sans" charset="0"/>
              </a:rPr>
              <a:t>exit</a:t>
            </a:r>
            <a:r>
              <a:rPr lang="de-DE" dirty="0">
                <a:solidFill>
                  <a:schemeClr val="tx2"/>
                </a:solidFill>
                <a:ea typeface="Open Sans" charset="0"/>
                <a:cs typeface="Open Sans" charset="0"/>
              </a:rPr>
              <a:t>“)</a:t>
            </a: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buFont typeface="Arial" panose="020B0604020202020204" pitchFamily="34" charset="0"/>
              <a:buChar char="•"/>
            </a:pPr>
            <a:r>
              <a:rPr lang="de-DE" dirty="0">
                <a:solidFill>
                  <a:schemeClr val="tx2"/>
                </a:solidFill>
                <a:ea typeface="Open Sans" charset="0"/>
                <a:cs typeface="Open Sans" charset="0"/>
              </a:rPr>
              <a:t>Tag-</a:t>
            </a:r>
            <a:r>
              <a:rPr lang="de-DE" dirty="0" err="1">
                <a:solidFill>
                  <a:schemeClr val="tx2"/>
                </a:solidFill>
                <a:ea typeface="Open Sans" charset="0"/>
                <a:cs typeface="Open Sans" charset="0"/>
              </a:rPr>
              <a:t>along</a:t>
            </a:r>
            <a:r>
              <a:rPr lang="de-DE" dirty="0">
                <a:solidFill>
                  <a:schemeClr val="tx2"/>
                </a:solidFill>
                <a:ea typeface="Open Sans" charset="0"/>
                <a:cs typeface="Open Sans" charset="0"/>
              </a:rPr>
              <a:t> (Mitverkaufsrecht), Formulierungsbeispiel: „Wollen ein oder mehrere Gesellschafter, die am Stammkapital der Gesellschaft zusammen mit mindestens 60 Prozent beteiligt sind, seine/ihre Geschäftsanteile insgesamt an einen Dritten veräußern, so können die anderen Gesellschafter verlangen, die ihnen an der Gesellschaft gehörenden Geschäftsanteile an den vorgesehenen Erwerber mit zu veräußern („Mitveräußerungsrecht“, "Tag </a:t>
            </a:r>
            <a:r>
              <a:rPr lang="de-DE" dirty="0" err="1">
                <a:solidFill>
                  <a:schemeClr val="tx2"/>
                </a:solidFill>
                <a:ea typeface="Open Sans" charset="0"/>
                <a:cs typeface="Open Sans" charset="0"/>
              </a:rPr>
              <a:t>Along</a:t>
            </a:r>
            <a:r>
              <a:rPr lang="de-DE" dirty="0">
                <a:solidFill>
                  <a:schemeClr val="tx2"/>
                </a:solidFill>
                <a:ea typeface="Open Sans" charset="0"/>
                <a:cs typeface="Open Sans" charset="0"/>
              </a:rPr>
              <a:t>"). Dieses Mitveräußerungsrecht ist durch schriftliche Erklärung gegenüber dem/den veräußerungswilligen Gesellschafter/n zwei Wochen nach Ablauf der Frist für die Ausübung des Vorerwerbsrechts auszuüben. Ist der in der Veräußerungsanzeige genannte Erwerber nicht bereit, neben den Geschäftsanteilen des/der veräußerungswilligen Gesellschafter/s auch die Geschäftsanteile der anderen Gesellschafter zu erwerben, oder ist er nur zu einem Erwerb eines Teils davon bereit, ist der veräußerungswillige Gesellschafter auf Anforderung der anderen Gesellschafter verpflichtet, seine Geschäftsanteile und diejenigen der veräußerungswilligen Gesellschafters anteilig mit zu veräußern.“</a:t>
            </a:r>
          </a:p>
        </p:txBody>
      </p:sp>
    </p:spTree>
    <p:extLst>
      <p:ext uri="{BB962C8B-B14F-4D97-AF65-F5344CB8AC3E}">
        <p14:creationId xmlns:p14="http://schemas.microsoft.com/office/powerpoint/2010/main" val="61680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Fakultative</a:t>
            </a:r>
            <a:r>
              <a:rPr lang="en-GB" dirty="0"/>
              <a:t> </a:t>
            </a:r>
            <a:r>
              <a:rPr lang="en-GB" dirty="0" err="1"/>
              <a:t>Satzungsbestandteile</a:t>
            </a:r>
            <a:r>
              <a:rPr lang="en-GB" dirty="0"/>
              <a:t>: tag-along, drag-along</a:t>
            </a:r>
          </a:p>
        </p:txBody>
      </p:sp>
      <p:sp>
        <p:nvSpPr>
          <p:cNvPr id="3" name="Foliennummernplatzhalter 2">
            <a:extLst>
              <a:ext uri="{FF2B5EF4-FFF2-40B4-BE49-F238E27FC236}">
                <a16:creationId xmlns:a16="http://schemas.microsoft.com/office/drawing/2014/main" id="{91C16B4A-A427-4326-8AF7-20BF481A8123}"/>
              </a:ext>
            </a:extLst>
          </p:cNvPr>
          <p:cNvSpPr>
            <a:spLocks noGrp="1"/>
          </p:cNvSpPr>
          <p:nvPr>
            <p:ph type="sldNum" sz="quarter" idx="12"/>
          </p:nvPr>
        </p:nvSpPr>
        <p:spPr/>
        <p:txBody>
          <a:bodyPr/>
          <a:lstStyle/>
          <a:p>
            <a:fld id="{87D3818C-8E0C-0043-9102-2275D161AAA0}" type="slidenum">
              <a:rPr lang="de-DE" smtClean="0"/>
              <a:pPr/>
              <a:t>9</a:t>
            </a:fld>
            <a:endParaRPr lang="de-DE" dirty="0"/>
          </a:p>
        </p:txBody>
      </p:sp>
      <p:sp>
        <p:nvSpPr>
          <p:cNvPr id="8" name="Datumsplatzhalter 7">
            <a:extLst>
              <a:ext uri="{FF2B5EF4-FFF2-40B4-BE49-F238E27FC236}">
                <a16:creationId xmlns:a16="http://schemas.microsoft.com/office/drawing/2014/main" id="{182D4F83-5D87-DF9A-B96D-0C1F312B2C67}"/>
              </a:ext>
            </a:extLst>
          </p:cNvPr>
          <p:cNvSpPr>
            <a:spLocks noGrp="1"/>
          </p:cNvSpPr>
          <p:nvPr>
            <p:ph type="dt" sz="half" idx="10"/>
          </p:nvPr>
        </p:nvSpPr>
        <p:spPr/>
        <p:txBody>
          <a:bodyPr/>
          <a:lstStyle/>
          <a:p>
            <a:pPr>
              <a:spcAft>
                <a:spcPts val="600"/>
              </a:spcAft>
            </a:pPr>
            <a:r>
              <a:rPr lang="de-DE" dirty="0"/>
              <a:t>11.06.2024</a:t>
            </a:r>
          </a:p>
          <a:p>
            <a:pPr>
              <a:spcAft>
                <a:spcPts val="600"/>
              </a:spcAft>
            </a:pPr>
            <a:endParaRPr lang="de-DE" dirty="0"/>
          </a:p>
        </p:txBody>
      </p:sp>
      <p:sp>
        <p:nvSpPr>
          <p:cNvPr id="9" name="Fußzeilenplatzhalter 8">
            <a:extLst>
              <a:ext uri="{FF2B5EF4-FFF2-40B4-BE49-F238E27FC236}">
                <a16:creationId xmlns:a16="http://schemas.microsoft.com/office/drawing/2014/main" id="{C0FAD856-8C24-6978-C8CD-D0BB8DFE0006}"/>
              </a:ext>
            </a:extLst>
          </p:cNvPr>
          <p:cNvSpPr>
            <a:spLocks noGrp="1"/>
          </p:cNvSpPr>
          <p:nvPr>
            <p:ph type="ftr" sz="quarter" idx="11"/>
          </p:nvPr>
        </p:nvSpPr>
        <p:spPr>
          <a:xfrm>
            <a:off x="1775440" y="6501600"/>
            <a:ext cx="7308000" cy="365125"/>
          </a:xfrm>
        </p:spPr>
        <p:txBody>
          <a:bodyPr/>
          <a:lstStyle/>
          <a:p>
            <a:r>
              <a:rPr lang="de-DE"/>
              <a:t>Dr. Luitpold Graf Wolffskeel von Reichenberg I Vertiefung und Vertragsgestaltung im Gesellschaftsrecht</a:t>
            </a:r>
            <a:endParaRPr lang="en-US" dirty="0"/>
          </a:p>
        </p:txBody>
      </p:sp>
      <p:sp>
        <p:nvSpPr>
          <p:cNvPr id="4" name="Textfeld 3">
            <a:extLst>
              <a:ext uri="{FF2B5EF4-FFF2-40B4-BE49-F238E27FC236}">
                <a16:creationId xmlns:a16="http://schemas.microsoft.com/office/drawing/2014/main" id="{4F4E497C-2EFE-33C7-230A-6F8174FB2A0A}"/>
              </a:ext>
            </a:extLst>
          </p:cNvPr>
          <p:cNvSpPr txBox="1"/>
          <p:nvPr/>
        </p:nvSpPr>
        <p:spPr>
          <a:xfrm>
            <a:off x="823536" y="1556792"/>
            <a:ext cx="9721080" cy="1128899"/>
          </a:xfrm>
          <a:prstGeom prst="rect">
            <a:avLst/>
          </a:prstGeom>
        </p:spPr>
        <p:txBody>
          <a:bodyPr wrap="square" lIns="0" tIns="0" rIns="0" bIns="0" rtlCol="0">
            <a:spAutoFit/>
          </a:bodyPr>
          <a:lstStyle/>
          <a:p>
            <a:pPr algn="l">
              <a:lnSpc>
                <a:spcPct val="120000"/>
              </a:lnSpc>
              <a:spcBef>
                <a:spcPts val="600"/>
              </a:spcBef>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742950" lvl="1"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
        <p:nvSpPr>
          <p:cNvPr id="5" name="Textfeld 4">
            <a:extLst>
              <a:ext uri="{FF2B5EF4-FFF2-40B4-BE49-F238E27FC236}">
                <a16:creationId xmlns:a16="http://schemas.microsoft.com/office/drawing/2014/main" id="{EF659235-BA94-4A41-BECB-C3234FE7ACF3}"/>
              </a:ext>
            </a:extLst>
          </p:cNvPr>
          <p:cNvSpPr txBox="1"/>
          <p:nvPr/>
        </p:nvSpPr>
        <p:spPr>
          <a:xfrm>
            <a:off x="674457" y="1412776"/>
            <a:ext cx="11182182" cy="3566489"/>
          </a:xfrm>
          <a:prstGeom prst="rect">
            <a:avLst/>
          </a:prstGeom>
        </p:spPr>
        <p:txBody>
          <a:bodyPr wrap="square" lIns="0" tIns="0" rIns="0" bIns="0" rtlCol="0">
            <a:spAutoFit/>
          </a:bodyPr>
          <a:lstStyle/>
          <a:p>
            <a:pPr marL="742950" lvl="1" indent="-285750">
              <a:buFont typeface="Arial" panose="020B0604020202020204" pitchFamily="34" charset="0"/>
              <a:buChar char="•"/>
            </a:pPr>
            <a:r>
              <a:rPr lang="de-DE" dirty="0" err="1">
                <a:solidFill>
                  <a:schemeClr val="tx2"/>
                </a:solidFill>
                <a:ea typeface="Open Sans" charset="0"/>
                <a:cs typeface="Open Sans" charset="0"/>
              </a:rPr>
              <a:t>drag-along</a:t>
            </a:r>
            <a:r>
              <a:rPr lang="de-DE" dirty="0">
                <a:solidFill>
                  <a:schemeClr val="tx2"/>
                </a:solidFill>
                <a:ea typeface="Open Sans" charset="0"/>
                <a:cs typeface="Open Sans" charset="0"/>
              </a:rPr>
              <a:t> (Mitverkaufspflicht), Formulierungsbeispiel:</a:t>
            </a:r>
          </a:p>
          <a:p>
            <a:pPr marL="742950" lvl="1" indent="-285750">
              <a:buFont typeface="Arial" panose="020B0604020202020204" pitchFamily="34" charset="0"/>
              <a:buChar char="•"/>
            </a:pPr>
            <a:endParaRPr lang="de-DE" dirty="0">
              <a:solidFill>
                <a:schemeClr val="tx2"/>
              </a:solidFill>
              <a:ea typeface="Open Sans" charset="0"/>
              <a:cs typeface="Open Sans" charset="0"/>
            </a:endParaRPr>
          </a:p>
          <a:p>
            <a:pPr lvl="1"/>
            <a:r>
              <a:rPr lang="de-DE" dirty="0">
                <a:solidFill>
                  <a:schemeClr val="tx2"/>
                </a:solidFill>
                <a:ea typeface="Open Sans" charset="0"/>
                <a:cs typeface="Open Sans" charset="0"/>
              </a:rPr>
              <a:t>„Wollen ein oder mehrere Gesellschafter, die am Stammkapital der Gesellschaft zusammen mit mindestens 70 Prozent beteiligt sind, seine/ihre Geschäftsanteile insgesamt an einen Dritten veräußern, und haben die übrigen Gesellschafter weder von ihrem Ankaufsrecht gemäß §              der Satzung noch von ihrem Mitveräußerungsrecht gemäß nachfolgendem Abs 2 Gebrauch gemacht, so sind sie verpflichtet, auf schriftliches Verlangen des/der veräußerungswilligen Gesellschafter/s ihre Geschäftsanteile vollständig zu denselben wirtschaftlichen Bedingungen an den Erwerber </a:t>
            </a:r>
            <a:r>
              <a:rPr lang="de-DE" dirty="0" err="1">
                <a:solidFill>
                  <a:schemeClr val="tx2"/>
                </a:solidFill>
                <a:ea typeface="Open Sans" charset="0"/>
                <a:cs typeface="Open Sans" charset="0"/>
              </a:rPr>
              <a:t>mitzuveräußern</a:t>
            </a:r>
            <a:r>
              <a:rPr lang="de-DE" dirty="0">
                <a:solidFill>
                  <a:schemeClr val="tx2"/>
                </a:solidFill>
                <a:ea typeface="Open Sans" charset="0"/>
                <a:cs typeface="Open Sans" charset="0"/>
              </a:rPr>
              <a:t> ("Mitveräußerungs­pflicht", "Drag </a:t>
            </a:r>
            <a:r>
              <a:rPr lang="de-DE" dirty="0" err="1">
                <a:solidFill>
                  <a:schemeClr val="tx2"/>
                </a:solidFill>
                <a:ea typeface="Open Sans" charset="0"/>
                <a:cs typeface="Open Sans" charset="0"/>
              </a:rPr>
              <a:t>Along</a:t>
            </a:r>
            <a:r>
              <a:rPr lang="de-DE" dirty="0">
                <a:solidFill>
                  <a:schemeClr val="tx2"/>
                </a:solidFill>
                <a:ea typeface="Open Sans" charset="0"/>
                <a:cs typeface="Open Sans" charset="0"/>
              </a:rPr>
              <a:t>") und alle Handlungen vorzunehmen, die für die Wirksamkeit der Veräußerung erforderlich sind, wenn folgende Voraussetzungen vorliegen: ….“</a:t>
            </a:r>
          </a:p>
          <a:p>
            <a:pPr lvl="1"/>
            <a:endParaRPr lang="de-DE" dirty="0">
              <a:solidFill>
                <a:schemeClr val="tx2"/>
              </a:solidFill>
              <a:ea typeface="Open Sans" charset="0"/>
              <a:cs typeface="Open Sans" charset="0"/>
            </a:endParaRPr>
          </a:p>
          <a:p>
            <a:pPr marL="1200150" lvl="2" indent="-285750">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a:p>
            <a:pPr marL="285750" indent="-285750" algn="l">
              <a:lnSpc>
                <a:spcPct val="120000"/>
              </a:lnSpc>
              <a:spcBef>
                <a:spcPts val="600"/>
              </a:spcBef>
              <a:buFont typeface="Arial" panose="020B0604020202020204" pitchFamily="34" charset="0"/>
              <a:buChar char="•"/>
            </a:pPr>
            <a:endParaRPr lang="de-DE" dirty="0">
              <a:solidFill>
                <a:schemeClr val="tx2"/>
              </a:solidFill>
              <a:ea typeface="Open Sans" charset="0"/>
              <a:cs typeface="Open Sans" charset="0"/>
            </a:endParaRPr>
          </a:p>
        </p:txBody>
      </p:sp>
    </p:spTree>
    <p:extLst>
      <p:ext uri="{BB962C8B-B14F-4D97-AF65-F5344CB8AC3E}">
        <p14:creationId xmlns:p14="http://schemas.microsoft.com/office/powerpoint/2010/main" val="2829002822"/>
      </p:ext>
    </p:extLst>
  </p:cSld>
  <p:clrMapOvr>
    <a:masterClrMapping/>
  </p:clrMapOvr>
</p:sld>
</file>

<file path=ppt/theme/theme1.xml><?xml version="1.0" encoding="utf-8"?>
<a:theme xmlns:a="http://schemas.openxmlformats.org/drawingml/2006/main" name="Bundesnotarkammer">
  <a:themeElements>
    <a:clrScheme name="Bundesnotarkammer">
      <a:dk1>
        <a:srgbClr val="1E3D62"/>
      </a:dk1>
      <a:lt1>
        <a:srgbClr val="FEFFFF"/>
      </a:lt1>
      <a:dk2>
        <a:srgbClr val="5B5F60"/>
      </a:dk2>
      <a:lt2>
        <a:srgbClr val="5F7489"/>
      </a:lt2>
      <a:accent1>
        <a:srgbClr val="00A5DF"/>
      </a:accent1>
      <a:accent2>
        <a:srgbClr val="1E3D62"/>
      </a:accent2>
      <a:accent3>
        <a:srgbClr val="9EA9BF"/>
      </a:accent3>
      <a:accent4>
        <a:srgbClr val="D8DDE5"/>
      </a:accent4>
      <a:accent5>
        <a:srgbClr val="ECEEF2"/>
      </a:accent5>
      <a:accent6>
        <a:srgbClr val="F5F6F9"/>
      </a:accent6>
      <a:hlink>
        <a:srgbClr val="00A5DF"/>
      </a:hlink>
      <a:folHlink>
        <a:srgbClr val="5F7489"/>
      </a:folHlink>
    </a:clrScheme>
    <a:fontScheme name="Bundesnotarkammer">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120000"/>
          </a:lnSpc>
          <a:spcBef>
            <a:spcPts val="600"/>
          </a:spcBef>
          <a:defRPr dirty="0" err="1">
            <a:solidFill>
              <a:schemeClr val="tx2"/>
            </a:solidFill>
            <a:ea typeface="Open Sans" charset="0"/>
            <a:cs typeface="Open Sans" charset="0"/>
          </a:defRPr>
        </a:defPPr>
      </a:lstStyle>
    </a:txDef>
  </a:objectDefaults>
  <a:extraClrSchemeLst/>
  <a:custClrLst>
    <a:custClr name="RGB 151/27/47">
      <a:srgbClr val="971B2F"/>
    </a:custClr>
    <a:custClr name="RGB 255/220/65">
      <a:srgbClr val="FFDC41"/>
    </a:custClr>
    <a:custClr name="RGB 80/158/47">
      <a:srgbClr val="509E2F"/>
    </a:custClr>
  </a:custClrLst>
  <a:extLst>
    <a:ext uri="{05A4C25C-085E-4340-85A3-A5531E510DB2}">
      <thm15:themeFamily xmlns:thm15="http://schemas.microsoft.com/office/thememl/2012/main" name="Bundesnotarkammer.potx" id="{087097AF-E0D5-4E5A-B623-C183991B5469}" vid="{2D48A1EF-4D7A-4060-B3C2-82EF64736EF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Bundesnotarkammer</Template>
  <TotalTime>0</TotalTime>
  <Words>1423</Words>
  <Application>Microsoft Office PowerPoint</Application>
  <PresentationFormat>Breitbild</PresentationFormat>
  <Paragraphs>132</Paragraphs>
  <Slides>14</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Open Sans</vt:lpstr>
      <vt:lpstr>Open Sans Semibold</vt:lpstr>
      <vt:lpstr>Palatino Linotype</vt:lpstr>
      <vt:lpstr>Bundesnotarkammer</vt:lpstr>
      <vt:lpstr>Vorlesung  Vertiefung und Vertragsgestaltung im Gesellschaftsrecht  </vt:lpstr>
      <vt:lpstr>Evaluation der Vorlesung</vt:lpstr>
      <vt:lpstr>Satzungsgestaltung bei der GmbH – Teil 3, Gesellschafter-vereinbarungen</vt:lpstr>
      <vt:lpstr>Fakultative Satzungsbestandteile: Stimmrechte</vt:lpstr>
      <vt:lpstr>Fakultative Satzungsbestandteile: Ordentliches Kündigungsrecht</vt:lpstr>
      <vt:lpstr>Fakultative Satzungsbestandteile: Regelungen zur Abfindung</vt:lpstr>
      <vt:lpstr>Fakultative Satzungsbestandteile: Vorkaufs-, Ankaufsrechte</vt:lpstr>
      <vt:lpstr>Fakultative Satzungsbestandteile: tag-along, drag-along</vt:lpstr>
      <vt:lpstr>Fakultative Satzungsbestandteile: tag-along, drag-along</vt:lpstr>
      <vt:lpstr>Fakultative Satzungsbestandteile: taxas shoot out</vt:lpstr>
      <vt:lpstr>Fakultative Satzungsbestandteile: taxas shoot out</vt:lpstr>
      <vt:lpstr>Gesellschaftervereinbarungen</vt:lpstr>
      <vt:lpstr>Gesellschaftervereinbarungen</vt:lpstr>
      <vt:lpstr>Beispiel – Überprüfung einer Satzung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Digitale Vertragsgestaltung</dc:title>
  <dc:creator>Danninger, Nadja (BNotK)</dc:creator>
  <cp:lastModifiedBy>Dr. Graf Wolffskeel ‐ Wolffskeel Notare</cp:lastModifiedBy>
  <cp:revision>225</cp:revision>
  <dcterms:created xsi:type="dcterms:W3CDTF">2022-08-21T18:05:46Z</dcterms:created>
  <dcterms:modified xsi:type="dcterms:W3CDTF">2024-06-10T12:33:50Z</dcterms:modified>
</cp:coreProperties>
</file>