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83" r:id="rId2"/>
    <p:sldId id="281" r:id="rId3"/>
    <p:sldId id="288" r:id="rId4"/>
    <p:sldId id="257" r:id="rId5"/>
    <p:sldId id="258" r:id="rId6"/>
    <p:sldId id="259" r:id="rId7"/>
    <p:sldId id="260" r:id="rId8"/>
    <p:sldId id="289" r:id="rId9"/>
    <p:sldId id="290" r:id="rId10"/>
    <p:sldId id="284" r:id="rId11"/>
    <p:sldId id="287" r:id="rId12"/>
    <p:sldId id="286" r:id="rId13"/>
  </p:sldIdLst>
  <p:sldSz cx="12192000" cy="6858000"/>
  <p:notesSz cx="6796088" cy="9925050"/>
  <p:embeddedFontLst>
    <p:embeddedFont>
      <p:font typeface="Arial Rounded MT Bold" panose="020F0704030504030204" pitchFamily="34" charset="0"/>
      <p:regular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" initials="n" lastIdx="3" clrIdx="0">
    <p:extLst>
      <p:ext uri="{19B8F6BF-5375-455C-9EA6-DF929625EA0E}">
        <p15:presenceInfo xmlns:p15="http://schemas.microsoft.com/office/powerpoint/2012/main" userId="nicholas" providerId="None"/>
      </p:ext>
    </p:extLst>
  </p:cmAuthor>
  <p:cmAuthor id="2" name="stas" initials="s" lastIdx="7" clrIdx="1">
    <p:extLst>
      <p:ext uri="{19B8F6BF-5375-455C-9EA6-DF929625EA0E}">
        <p15:presenceInfo xmlns:p15="http://schemas.microsoft.com/office/powerpoint/2012/main" userId="st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C"/>
    <a:srgbClr val="4D4D4D"/>
    <a:srgbClr val="F9B1B1"/>
    <a:srgbClr val="1F5394"/>
    <a:srgbClr val="003399"/>
    <a:srgbClr val="EBB91E"/>
    <a:srgbClr val="3E8F26"/>
    <a:srgbClr val="ECECEC"/>
    <a:srgbClr val="063D79"/>
    <a:srgbClr val="C0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1247" autoAdjust="0"/>
  </p:normalViewPr>
  <p:slideViewPr>
    <p:cSldViewPr>
      <p:cViewPr varScale="1">
        <p:scale>
          <a:sx n="82" d="100"/>
          <a:sy n="82" d="100"/>
        </p:scale>
        <p:origin x="56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202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87AC9-F416-4BFB-BE85-AC6B8572D07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EDBB6B3B-AEA5-49BB-88B3-169E7EBC2E55}">
      <dgm:prSet/>
      <dgm:spPr/>
      <dgm:t>
        <a:bodyPr/>
        <a:lstStyle/>
        <a:p>
          <a:r>
            <a:rPr lang="de-DE"/>
            <a:t>Ziel: Abstecken des Themas durch Betrachtung einzelner Komponenten </a:t>
          </a:r>
          <a:endParaRPr lang="en-US"/>
        </a:p>
      </dgm:t>
    </dgm:pt>
    <dgm:pt modelId="{C700884D-F6F3-475F-801C-89D4281741D2}" type="parTrans" cxnId="{964E106B-0901-4D78-A35C-1211E22052AE}">
      <dgm:prSet/>
      <dgm:spPr/>
      <dgm:t>
        <a:bodyPr/>
        <a:lstStyle/>
        <a:p>
          <a:endParaRPr lang="en-US"/>
        </a:p>
      </dgm:t>
    </dgm:pt>
    <dgm:pt modelId="{C2F2E9DE-C544-49D5-A3C4-C2B7983E696D}" type="sibTrans" cxnId="{964E106B-0901-4D78-A35C-1211E22052AE}">
      <dgm:prSet/>
      <dgm:spPr/>
      <dgm:t>
        <a:bodyPr/>
        <a:lstStyle/>
        <a:p>
          <a:endParaRPr lang="en-US"/>
        </a:p>
      </dgm:t>
    </dgm:pt>
    <dgm:pt modelId="{52A89E76-9301-4335-8F28-59C2CF3B74FD}">
      <dgm:prSet/>
      <dgm:spPr/>
      <dgm:t>
        <a:bodyPr/>
        <a:lstStyle/>
        <a:p>
          <a:r>
            <a:rPr lang="de-DE"/>
            <a:t>Vorgehen: Untersuchen einzelner Utensilien des Arbeitsplatzes</a:t>
          </a:r>
          <a:endParaRPr lang="en-US"/>
        </a:p>
      </dgm:t>
    </dgm:pt>
    <dgm:pt modelId="{5D521208-41A7-479E-9F6A-AAFA0466B0B5}" type="parTrans" cxnId="{DDBE3447-0B20-4D71-A6B5-608ABF62264F}">
      <dgm:prSet/>
      <dgm:spPr/>
      <dgm:t>
        <a:bodyPr/>
        <a:lstStyle/>
        <a:p>
          <a:endParaRPr lang="en-US"/>
        </a:p>
      </dgm:t>
    </dgm:pt>
    <dgm:pt modelId="{836E68C5-6CF5-4DA0-AE3E-CC98A7B8D8D9}" type="sibTrans" cxnId="{DDBE3447-0B20-4D71-A6B5-608ABF62264F}">
      <dgm:prSet/>
      <dgm:spPr/>
      <dgm:t>
        <a:bodyPr/>
        <a:lstStyle/>
        <a:p>
          <a:endParaRPr lang="en-US"/>
        </a:p>
      </dgm:t>
    </dgm:pt>
    <dgm:pt modelId="{E0BE77B2-C000-48E3-A539-F8E01A4CD054}">
      <dgm:prSet/>
      <dgm:spPr/>
      <dgm:t>
        <a:bodyPr/>
        <a:lstStyle/>
        <a:p>
          <a:r>
            <a:rPr lang="de-DE"/>
            <a:t>Ergebnis: Ähnliche Kategorien bei unterschiedlichen Utensilien, aber abweichende Gewichtung</a:t>
          </a:r>
          <a:endParaRPr lang="en-US"/>
        </a:p>
      </dgm:t>
    </dgm:pt>
    <dgm:pt modelId="{B24D0646-EA94-46D6-B2C1-509C642DBCD3}" type="parTrans" cxnId="{F6387368-81FE-4653-9AAA-508985E2E44F}">
      <dgm:prSet/>
      <dgm:spPr/>
      <dgm:t>
        <a:bodyPr/>
        <a:lstStyle/>
        <a:p>
          <a:endParaRPr lang="en-US"/>
        </a:p>
      </dgm:t>
    </dgm:pt>
    <dgm:pt modelId="{5A680631-0FCD-49C2-9193-3E085812EE74}" type="sibTrans" cxnId="{F6387368-81FE-4653-9AAA-508985E2E44F}">
      <dgm:prSet/>
      <dgm:spPr/>
      <dgm:t>
        <a:bodyPr/>
        <a:lstStyle/>
        <a:p>
          <a:endParaRPr lang="en-US"/>
        </a:p>
      </dgm:t>
    </dgm:pt>
    <dgm:pt modelId="{88118270-3711-4275-84A2-79BFD974D46D}">
      <dgm:prSet/>
      <dgm:spPr/>
      <dgm:t>
        <a:bodyPr/>
        <a:lstStyle/>
        <a:p>
          <a:r>
            <a:rPr lang="de-DE"/>
            <a:t>Probleme: Recherche einzelner Fakten, Regelwerk wäre kompliziert  </a:t>
          </a:r>
          <a:endParaRPr lang="en-US"/>
        </a:p>
      </dgm:t>
    </dgm:pt>
    <dgm:pt modelId="{6525A179-09BE-4676-AFBC-7A90889839C8}" type="parTrans" cxnId="{44C46C67-AC93-41FA-B8F2-A71645A2C7DB}">
      <dgm:prSet/>
      <dgm:spPr/>
      <dgm:t>
        <a:bodyPr/>
        <a:lstStyle/>
        <a:p>
          <a:endParaRPr lang="en-US"/>
        </a:p>
      </dgm:t>
    </dgm:pt>
    <dgm:pt modelId="{A4586823-DDF8-4F18-80D7-18E36493E620}" type="sibTrans" cxnId="{44C46C67-AC93-41FA-B8F2-A71645A2C7DB}">
      <dgm:prSet/>
      <dgm:spPr/>
      <dgm:t>
        <a:bodyPr/>
        <a:lstStyle/>
        <a:p>
          <a:endParaRPr lang="en-US"/>
        </a:p>
      </dgm:t>
    </dgm:pt>
    <dgm:pt modelId="{7D2BE4C0-C1E3-4786-9BCC-3319B13E04E9}" type="pres">
      <dgm:prSet presAssocID="{28E87AC9-F416-4BFB-BE85-AC6B8572D07E}" presName="root" presStyleCnt="0">
        <dgm:presLayoutVars>
          <dgm:dir/>
          <dgm:resizeHandles val="exact"/>
        </dgm:presLayoutVars>
      </dgm:prSet>
      <dgm:spPr/>
    </dgm:pt>
    <dgm:pt modelId="{B7DB1787-A8ED-4C2E-A043-9DBAAB354BF4}" type="pres">
      <dgm:prSet presAssocID="{28E87AC9-F416-4BFB-BE85-AC6B8572D07E}" presName="container" presStyleCnt="0">
        <dgm:presLayoutVars>
          <dgm:dir/>
          <dgm:resizeHandles val="exact"/>
        </dgm:presLayoutVars>
      </dgm:prSet>
      <dgm:spPr/>
    </dgm:pt>
    <dgm:pt modelId="{0F83CADA-B18D-4F23-9B08-B31BE249694C}" type="pres">
      <dgm:prSet presAssocID="{EDBB6B3B-AEA5-49BB-88B3-169E7EBC2E55}" presName="compNode" presStyleCnt="0"/>
      <dgm:spPr/>
    </dgm:pt>
    <dgm:pt modelId="{FEBF50CA-D056-43AE-8363-10A535D78488}" type="pres">
      <dgm:prSet presAssocID="{EDBB6B3B-AEA5-49BB-88B3-169E7EBC2E55}" presName="iconBgRect" presStyleLbl="bgShp" presStyleIdx="0" presStyleCnt="4"/>
      <dgm:spPr/>
    </dgm:pt>
    <dgm:pt modelId="{E9475C33-3871-4662-83EF-C2A404C9BF36}" type="pres">
      <dgm:prSet presAssocID="{EDBB6B3B-AEA5-49BB-88B3-169E7EBC2E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ltreffer"/>
        </a:ext>
      </dgm:extLst>
    </dgm:pt>
    <dgm:pt modelId="{850C90C1-D522-461E-B455-C3842CB517EE}" type="pres">
      <dgm:prSet presAssocID="{EDBB6B3B-AEA5-49BB-88B3-169E7EBC2E55}" presName="spaceRect" presStyleCnt="0"/>
      <dgm:spPr/>
    </dgm:pt>
    <dgm:pt modelId="{24BF4BF4-54DD-465F-B069-A993DD336CA4}" type="pres">
      <dgm:prSet presAssocID="{EDBB6B3B-AEA5-49BB-88B3-169E7EBC2E55}" presName="textRect" presStyleLbl="revTx" presStyleIdx="0" presStyleCnt="4">
        <dgm:presLayoutVars>
          <dgm:chMax val="1"/>
          <dgm:chPref val="1"/>
        </dgm:presLayoutVars>
      </dgm:prSet>
      <dgm:spPr/>
    </dgm:pt>
    <dgm:pt modelId="{7DB81922-FD70-403E-81AA-534D708F4996}" type="pres">
      <dgm:prSet presAssocID="{C2F2E9DE-C544-49D5-A3C4-C2B7983E696D}" presName="sibTrans" presStyleLbl="sibTrans2D1" presStyleIdx="0" presStyleCnt="0"/>
      <dgm:spPr/>
    </dgm:pt>
    <dgm:pt modelId="{404EC422-5779-4B1F-8C53-0A22243BEF9E}" type="pres">
      <dgm:prSet presAssocID="{52A89E76-9301-4335-8F28-59C2CF3B74FD}" presName="compNode" presStyleCnt="0"/>
      <dgm:spPr/>
    </dgm:pt>
    <dgm:pt modelId="{A8D503D3-10D1-41A6-A186-9C53B78BC13E}" type="pres">
      <dgm:prSet presAssocID="{52A89E76-9301-4335-8F28-59C2CF3B74FD}" presName="iconBgRect" presStyleLbl="bgShp" presStyleIdx="1" presStyleCnt="4"/>
      <dgm:spPr/>
    </dgm:pt>
    <dgm:pt modelId="{7E2869CB-8A5F-4DA5-8E4A-5F42AC610F6E}" type="pres">
      <dgm:prSet presAssocID="{52A89E76-9301-4335-8F28-59C2CF3B74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E59AA77-7B77-4107-86CF-95531F431C76}" type="pres">
      <dgm:prSet presAssocID="{52A89E76-9301-4335-8F28-59C2CF3B74FD}" presName="spaceRect" presStyleCnt="0"/>
      <dgm:spPr/>
    </dgm:pt>
    <dgm:pt modelId="{FDFB6167-3E75-4B06-A9C3-4DD32124F0AF}" type="pres">
      <dgm:prSet presAssocID="{52A89E76-9301-4335-8F28-59C2CF3B74FD}" presName="textRect" presStyleLbl="revTx" presStyleIdx="1" presStyleCnt="4">
        <dgm:presLayoutVars>
          <dgm:chMax val="1"/>
          <dgm:chPref val="1"/>
        </dgm:presLayoutVars>
      </dgm:prSet>
      <dgm:spPr/>
    </dgm:pt>
    <dgm:pt modelId="{173846F6-5657-43D6-841D-659AD0F68959}" type="pres">
      <dgm:prSet presAssocID="{836E68C5-6CF5-4DA0-AE3E-CC98A7B8D8D9}" presName="sibTrans" presStyleLbl="sibTrans2D1" presStyleIdx="0" presStyleCnt="0"/>
      <dgm:spPr/>
    </dgm:pt>
    <dgm:pt modelId="{6A234FDF-F66A-4634-95EB-8D1CAFC34B02}" type="pres">
      <dgm:prSet presAssocID="{E0BE77B2-C000-48E3-A539-F8E01A4CD054}" presName="compNode" presStyleCnt="0"/>
      <dgm:spPr/>
    </dgm:pt>
    <dgm:pt modelId="{9A20FE4B-97DA-449B-92ED-10D029DBFE54}" type="pres">
      <dgm:prSet presAssocID="{E0BE77B2-C000-48E3-A539-F8E01A4CD054}" presName="iconBgRect" presStyleLbl="bgShp" presStyleIdx="2" presStyleCnt="4"/>
      <dgm:spPr/>
    </dgm:pt>
    <dgm:pt modelId="{48CD8C66-1FED-4662-ABA3-27D8231C786A}" type="pres">
      <dgm:prSet presAssocID="{E0BE77B2-C000-48E3-A539-F8E01A4CD05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A306A63-DA25-40D0-BDAE-B6AF14CA754F}" type="pres">
      <dgm:prSet presAssocID="{E0BE77B2-C000-48E3-A539-F8E01A4CD054}" presName="spaceRect" presStyleCnt="0"/>
      <dgm:spPr/>
    </dgm:pt>
    <dgm:pt modelId="{AEB6EF25-0C96-459F-8A85-AE13BD53EDC8}" type="pres">
      <dgm:prSet presAssocID="{E0BE77B2-C000-48E3-A539-F8E01A4CD054}" presName="textRect" presStyleLbl="revTx" presStyleIdx="2" presStyleCnt="4">
        <dgm:presLayoutVars>
          <dgm:chMax val="1"/>
          <dgm:chPref val="1"/>
        </dgm:presLayoutVars>
      </dgm:prSet>
      <dgm:spPr/>
    </dgm:pt>
    <dgm:pt modelId="{38E8186D-4ADF-4FD5-A134-7D9365C86229}" type="pres">
      <dgm:prSet presAssocID="{5A680631-0FCD-49C2-9193-3E085812EE74}" presName="sibTrans" presStyleLbl="sibTrans2D1" presStyleIdx="0" presStyleCnt="0"/>
      <dgm:spPr/>
    </dgm:pt>
    <dgm:pt modelId="{4E952C98-908D-4643-9923-DE1C425DB584}" type="pres">
      <dgm:prSet presAssocID="{88118270-3711-4275-84A2-79BFD974D46D}" presName="compNode" presStyleCnt="0"/>
      <dgm:spPr/>
    </dgm:pt>
    <dgm:pt modelId="{4E1B1F4F-8D23-4B77-AA76-97170BDE5015}" type="pres">
      <dgm:prSet presAssocID="{88118270-3711-4275-84A2-79BFD974D46D}" presName="iconBgRect" presStyleLbl="bgShp" presStyleIdx="3" presStyleCnt="4"/>
      <dgm:spPr/>
    </dgm:pt>
    <dgm:pt modelId="{6AE388E0-7E46-4AB4-BBD8-10A1E4D4CE0E}" type="pres">
      <dgm:prSet presAssocID="{88118270-3711-4275-84A2-79BFD974D46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ung"/>
        </a:ext>
      </dgm:extLst>
    </dgm:pt>
    <dgm:pt modelId="{606A0CCA-4D9E-46DD-9ABD-29C215F67C29}" type="pres">
      <dgm:prSet presAssocID="{88118270-3711-4275-84A2-79BFD974D46D}" presName="spaceRect" presStyleCnt="0"/>
      <dgm:spPr/>
    </dgm:pt>
    <dgm:pt modelId="{FB253A5B-9BB5-4FB3-A7B9-024D9DD24D4D}" type="pres">
      <dgm:prSet presAssocID="{88118270-3711-4275-84A2-79BFD974D46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A168E18-CA2B-45DC-A293-67DE807CB0D5}" type="presOf" srcId="{E0BE77B2-C000-48E3-A539-F8E01A4CD054}" destId="{AEB6EF25-0C96-459F-8A85-AE13BD53EDC8}" srcOrd="0" destOrd="0" presId="urn:microsoft.com/office/officeart/2018/2/layout/IconCircleList"/>
    <dgm:cxn modelId="{62E53C38-AFD5-44A8-A7E6-FF9F8680D8D0}" type="presOf" srcId="{28E87AC9-F416-4BFB-BE85-AC6B8572D07E}" destId="{7D2BE4C0-C1E3-4786-9BCC-3319B13E04E9}" srcOrd="0" destOrd="0" presId="urn:microsoft.com/office/officeart/2018/2/layout/IconCircleList"/>
    <dgm:cxn modelId="{957CA144-7E21-4481-A560-186C8652CC7B}" type="presOf" srcId="{EDBB6B3B-AEA5-49BB-88B3-169E7EBC2E55}" destId="{24BF4BF4-54DD-465F-B069-A993DD336CA4}" srcOrd="0" destOrd="0" presId="urn:microsoft.com/office/officeart/2018/2/layout/IconCircleList"/>
    <dgm:cxn modelId="{DDBE3447-0B20-4D71-A6B5-608ABF62264F}" srcId="{28E87AC9-F416-4BFB-BE85-AC6B8572D07E}" destId="{52A89E76-9301-4335-8F28-59C2CF3B74FD}" srcOrd="1" destOrd="0" parTransId="{5D521208-41A7-479E-9F6A-AAFA0466B0B5}" sibTransId="{836E68C5-6CF5-4DA0-AE3E-CC98A7B8D8D9}"/>
    <dgm:cxn modelId="{44C46C67-AC93-41FA-B8F2-A71645A2C7DB}" srcId="{28E87AC9-F416-4BFB-BE85-AC6B8572D07E}" destId="{88118270-3711-4275-84A2-79BFD974D46D}" srcOrd="3" destOrd="0" parTransId="{6525A179-09BE-4676-AFBC-7A90889839C8}" sibTransId="{A4586823-DDF8-4F18-80D7-18E36493E620}"/>
    <dgm:cxn modelId="{F6387368-81FE-4653-9AAA-508985E2E44F}" srcId="{28E87AC9-F416-4BFB-BE85-AC6B8572D07E}" destId="{E0BE77B2-C000-48E3-A539-F8E01A4CD054}" srcOrd="2" destOrd="0" parTransId="{B24D0646-EA94-46D6-B2C1-509C642DBCD3}" sibTransId="{5A680631-0FCD-49C2-9193-3E085812EE74}"/>
    <dgm:cxn modelId="{964E106B-0901-4D78-A35C-1211E22052AE}" srcId="{28E87AC9-F416-4BFB-BE85-AC6B8572D07E}" destId="{EDBB6B3B-AEA5-49BB-88B3-169E7EBC2E55}" srcOrd="0" destOrd="0" parTransId="{C700884D-F6F3-475F-801C-89D4281741D2}" sibTransId="{C2F2E9DE-C544-49D5-A3C4-C2B7983E696D}"/>
    <dgm:cxn modelId="{4E52C952-75C4-4D1B-A785-BB5056592BAC}" type="presOf" srcId="{88118270-3711-4275-84A2-79BFD974D46D}" destId="{FB253A5B-9BB5-4FB3-A7B9-024D9DD24D4D}" srcOrd="0" destOrd="0" presId="urn:microsoft.com/office/officeart/2018/2/layout/IconCircleList"/>
    <dgm:cxn modelId="{E7598479-368C-424F-B002-957D1705C550}" type="presOf" srcId="{5A680631-0FCD-49C2-9193-3E085812EE74}" destId="{38E8186D-4ADF-4FD5-A134-7D9365C86229}" srcOrd="0" destOrd="0" presId="urn:microsoft.com/office/officeart/2018/2/layout/IconCircleList"/>
    <dgm:cxn modelId="{DA9BF5A3-D811-471F-9AE5-B0CD000AE8AF}" type="presOf" srcId="{836E68C5-6CF5-4DA0-AE3E-CC98A7B8D8D9}" destId="{173846F6-5657-43D6-841D-659AD0F68959}" srcOrd="0" destOrd="0" presId="urn:microsoft.com/office/officeart/2018/2/layout/IconCircleList"/>
    <dgm:cxn modelId="{7B6751BC-F568-4A9D-ADA3-A597228A2891}" type="presOf" srcId="{C2F2E9DE-C544-49D5-A3C4-C2B7983E696D}" destId="{7DB81922-FD70-403E-81AA-534D708F4996}" srcOrd="0" destOrd="0" presId="urn:microsoft.com/office/officeart/2018/2/layout/IconCircleList"/>
    <dgm:cxn modelId="{473D18F2-58F6-4E20-A73C-73A9075F0E47}" type="presOf" srcId="{52A89E76-9301-4335-8F28-59C2CF3B74FD}" destId="{FDFB6167-3E75-4B06-A9C3-4DD32124F0AF}" srcOrd="0" destOrd="0" presId="urn:microsoft.com/office/officeart/2018/2/layout/IconCircleList"/>
    <dgm:cxn modelId="{DF31CE91-BBD5-42B8-BA29-A7CD8F261538}" type="presParOf" srcId="{7D2BE4C0-C1E3-4786-9BCC-3319B13E04E9}" destId="{B7DB1787-A8ED-4C2E-A043-9DBAAB354BF4}" srcOrd="0" destOrd="0" presId="urn:microsoft.com/office/officeart/2018/2/layout/IconCircleList"/>
    <dgm:cxn modelId="{59FB7FDF-85C3-473F-BD7C-16E58248328E}" type="presParOf" srcId="{B7DB1787-A8ED-4C2E-A043-9DBAAB354BF4}" destId="{0F83CADA-B18D-4F23-9B08-B31BE249694C}" srcOrd="0" destOrd="0" presId="urn:microsoft.com/office/officeart/2018/2/layout/IconCircleList"/>
    <dgm:cxn modelId="{5C0A0F87-3F35-4198-90AB-1CB742254BF3}" type="presParOf" srcId="{0F83CADA-B18D-4F23-9B08-B31BE249694C}" destId="{FEBF50CA-D056-43AE-8363-10A535D78488}" srcOrd="0" destOrd="0" presId="urn:microsoft.com/office/officeart/2018/2/layout/IconCircleList"/>
    <dgm:cxn modelId="{4C258BDD-ADF3-4D6D-808D-700F597A270E}" type="presParOf" srcId="{0F83CADA-B18D-4F23-9B08-B31BE249694C}" destId="{E9475C33-3871-4662-83EF-C2A404C9BF36}" srcOrd="1" destOrd="0" presId="urn:microsoft.com/office/officeart/2018/2/layout/IconCircleList"/>
    <dgm:cxn modelId="{F3F37EC2-FEAF-48E4-A557-2689E9F8D823}" type="presParOf" srcId="{0F83CADA-B18D-4F23-9B08-B31BE249694C}" destId="{850C90C1-D522-461E-B455-C3842CB517EE}" srcOrd="2" destOrd="0" presId="urn:microsoft.com/office/officeart/2018/2/layout/IconCircleList"/>
    <dgm:cxn modelId="{D10A9A94-2A82-4137-9E39-A2096174ED7E}" type="presParOf" srcId="{0F83CADA-B18D-4F23-9B08-B31BE249694C}" destId="{24BF4BF4-54DD-465F-B069-A993DD336CA4}" srcOrd="3" destOrd="0" presId="urn:microsoft.com/office/officeart/2018/2/layout/IconCircleList"/>
    <dgm:cxn modelId="{EC85C9D2-5F88-4369-9A7C-732CDBBC9A26}" type="presParOf" srcId="{B7DB1787-A8ED-4C2E-A043-9DBAAB354BF4}" destId="{7DB81922-FD70-403E-81AA-534D708F4996}" srcOrd="1" destOrd="0" presId="urn:microsoft.com/office/officeart/2018/2/layout/IconCircleList"/>
    <dgm:cxn modelId="{663F47BB-51F4-4EDF-B6B6-AB636FE2B6B2}" type="presParOf" srcId="{B7DB1787-A8ED-4C2E-A043-9DBAAB354BF4}" destId="{404EC422-5779-4B1F-8C53-0A22243BEF9E}" srcOrd="2" destOrd="0" presId="urn:microsoft.com/office/officeart/2018/2/layout/IconCircleList"/>
    <dgm:cxn modelId="{D708512B-DC49-49BE-B874-8B75910E9966}" type="presParOf" srcId="{404EC422-5779-4B1F-8C53-0A22243BEF9E}" destId="{A8D503D3-10D1-41A6-A186-9C53B78BC13E}" srcOrd="0" destOrd="0" presId="urn:microsoft.com/office/officeart/2018/2/layout/IconCircleList"/>
    <dgm:cxn modelId="{3CC9FD98-1E78-40EA-8316-72B61E0AA881}" type="presParOf" srcId="{404EC422-5779-4B1F-8C53-0A22243BEF9E}" destId="{7E2869CB-8A5F-4DA5-8E4A-5F42AC610F6E}" srcOrd="1" destOrd="0" presId="urn:microsoft.com/office/officeart/2018/2/layout/IconCircleList"/>
    <dgm:cxn modelId="{3957DE39-7055-41F2-B463-3534D6FE281F}" type="presParOf" srcId="{404EC422-5779-4B1F-8C53-0A22243BEF9E}" destId="{8E59AA77-7B77-4107-86CF-95531F431C76}" srcOrd="2" destOrd="0" presId="urn:microsoft.com/office/officeart/2018/2/layout/IconCircleList"/>
    <dgm:cxn modelId="{17BE6E0E-9C39-4F04-AA4A-08DE8BBADA36}" type="presParOf" srcId="{404EC422-5779-4B1F-8C53-0A22243BEF9E}" destId="{FDFB6167-3E75-4B06-A9C3-4DD32124F0AF}" srcOrd="3" destOrd="0" presId="urn:microsoft.com/office/officeart/2018/2/layout/IconCircleList"/>
    <dgm:cxn modelId="{5E54B01D-9CB0-4CD0-9E1E-6751A1F0CBA0}" type="presParOf" srcId="{B7DB1787-A8ED-4C2E-A043-9DBAAB354BF4}" destId="{173846F6-5657-43D6-841D-659AD0F68959}" srcOrd="3" destOrd="0" presId="urn:microsoft.com/office/officeart/2018/2/layout/IconCircleList"/>
    <dgm:cxn modelId="{F83C25FE-3A25-4D1B-8742-31AB2F0C16C1}" type="presParOf" srcId="{B7DB1787-A8ED-4C2E-A043-9DBAAB354BF4}" destId="{6A234FDF-F66A-4634-95EB-8D1CAFC34B02}" srcOrd="4" destOrd="0" presId="urn:microsoft.com/office/officeart/2018/2/layout/IconCircleList"/>
    <dgm:cxn modelId="{9A07AD1C-52CC-4D00-9589-AFF38928A852}" type="presParOf" srcId="{6A234FDF-F66A-4634-95EB-8D1CAFC34B02}" destId="{9A20FE4B-97DA-449B-92ED-10D029DBFE54}" srcOrd="0" destOrd="0" presId="urn:microsoft.com/office/officeart/2018/2/layout/IconCircleList"/>
    <dgm:cxn modelId="{1804EC73-EE76-4F6F-902D-0A107AAC9862}" type="presParOf" srcId="{6A234FDF-F66A-4634-95EB-8D1CAFC34B02}" destId="{48CD8C66-1FED-4662-ABA3-27D8231C786A}" srcOrd="1" destOrd="0" presId="urn:microsoft.com/office/officeart/2018/2/layout/IconCircleList"/>
    <dgm:cxn modelId="{857F9042-8176-4D8D-A49F-3DD3B4E8E328}" type="presParOf" srcId="{6A234FDF-F66A-4634-95EB-8D1CAFC34B02}" destId="{5A306A63-DA25-40D0-BDAE-B6AF14CA754F}" srcOrd="2" destOrd="0" presId="urn:microsoft.com/office/officeart/2018/2/layout/IconCircleList"/>
    <dgm:cxn modelId="{7769E9E7-86E4-4969-BFCA-38BFDC1C1546}" type="presParOf" srcId="{6A234FDF-F66A-4634-95EB-8D1CAFC34B02}" destId="{AEB6EF25-0C96-459F-8A85-AE13BD53EDC8}" srcOrd="3" destOrd="0" presId="urn:microsoft.com/office/officeart/2018/2/layout/IconCircleList"/>
    <dgm:cxn modelId="{C4925FFA-FC8C-4D68-8442-72BDCFC8B27B}" type="presParOf" srcId="{B7DB1787-A8ED-4C2E-A043-9DBAAB354BF4}" destId="{38E8186D-4ADF-4FD5-A134-7D9365C86229}" srcOrd="5" destOrd="0" presId="urn:microsoft.com/office/officeart/2018/2/layout/IconCircleList"/>
    <dgm:cxn modelId="{07D30751-B7B4-47C0-930D-11D54DEEBB00}" type="presParOf" srcId="{B7DB1787-A8ED-4C2E-A043-9DBAAB354BF4}" destId="{4E952C98-908D-4643-9923-DE1C425DB584}" srcOrd="6" destOrd="0" presId="urn:microsoft.com/office/officeart/2018/2/layout/IconCircleList"/>
    <dgm:cxn modelId="{E5E43C17-6E63-470A-8D9B-2659B31B01E2}" type="presParOf" srcId="{4E952C98-908D-4643-9923-DE1C425DB584}" destId="{4E1B1F4F-8D23-4B77-AA76-97170BDE5015}" srcOrd="0" destOrd="0" presId="urn:microsoft.com/office/officeart/2018/2/layout/IconCircleList"/>
    <dgm:cxn modelId="{A8327995-73CD-4B8D-B5E7-6F39613A1C81}" type="presParOf" srcId="{4E952C98-908D-4643-9923-DE1C425DB584}" destId="{6AE388E0-7E46-4AB4-BBD8-10A1E4D4CE0E}" srcOrd="1" destOrd="0" presId="urn:microsoft.com/office/officeart/2018/2/layout/IconCircleList"/>
    <dgm:cxn modelId="{76925F6E-9D69-4ACD-969F-81A279CABB2A}" type="presParOf" srcId="{4E952C98-908D-4643-9923-DE1C425DB584}" destId="{606A0CCA-4D9E-46DD-9ABD-29C215F67C29}" srcOrd="2" destOrd="0" presId="urn:microsoft.com/office/officeart/2018/2/layout/IconCircleList"/>
    <dgm:cxn modelId="{9A25D837-9DB9-4901-A34A-1B74A0DF37EC}" type="presParOf" srcId="{4E952C98-908D-4643-9923-DE1C425DB584}" destId="{FB253A5B-9BB5-4FB3-A7B9-024D9DD24D4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87AC9-F416-4BFB-BE85-AC6B8572D07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EDBB6B3B-AEA5-49BB-88B3-169E7EBC2E55}">
      <dgm:prSet/>
      <dgm:spPr/>
      <dgm:t>
        <a:bodyPr/>
        <a:lstStyle/>
        <a:p>
          <a:r>
            <a:rPr lang="de-DE"/>
            <a:t>Abstecken des Themas anhand von Siegeln</a:t>
          </a:r>
          <a:endParaRPr lang="en-US"/>
        </a:p>
      </dgm:t>
    </dgm:pt>
    <dgm:pt modelId="{C700884D-F6F3-475F-801C-89D4281741D2}" type="parTrans" cxnId="{964E106B-0901-4D78-A35C-1211E22052AE}">
      <dgm:prSet/>
      <dgm:spPr/>
      <dgm:t>
        <a:bodyPr/>
        <a:lstStyle/>
        <a:p>
          <a:endParaRPr lang="en-US"/>
        </a:p>
      </dgm:t>
    </dgm:pt>
    <dgm:pt modelId="{C2F2E9DE-C544-49D5-A3C4-C2B7983E696D}" type="sibTrans" cxnId="{964E106B-0901-4D78-A35C-1211E22052AE}">
      <dgm:prSet/>
      <dgm:spPr/>
      <dgm:t>
        <a:bodyPr/>
        <a:lstStyle/>
        <a:p>
          <a:endParaRPr lang="en-US"/>
        </a:p>
      </dgm:t>
    </dgm:pt>
    <dgm:pt modelId="{52A89E76-9301-4335-8F28-59C2CF3B74FD}">
      <dgm:prSet/>
      <dgm:spPr/>
      <dgm:t>
        <a:bodyPr/>
        <a:lstStyle/>
        <a:p>
          <a:r>
            <a:rPr lang="en-US"/>
            <a:t>Untersuchen</a:t>
          </a:r>
          <a:r>
            <a:rPr lang="en-US" baseline="0"/>
            <a:t> verschiedener Siegel im Bereich Green IT </a:t>
          </a:r>
          <a:endParaRPr lang="en-US"/>
        </a:p>
      </dgm:t>
    </dgm:pt>
    <dgm:pt modelId="{5D521208-41A7-479E-9F6A-AAFA0466B0B5}" type="parTrans" cxnId="{DDBE3447-0B20-4D71-A6B5-608ABF62264F}">
      <dgm:prSet/>
      <dgm:spPr/>
      <dgm:t>
        <a:bodyPr/>
        <a:lstStyle/>
        <a:p>
          <a:endParaRPr lang="en-US"/>
        </a:p>
      </dgm:t>
    </dgm:pt>
    <dgm:pt modelId="{836E68C5-6CF5-4DA0-AE3E-CC98A7B8D8D9}" type="sibTrans" cxnId="{DDBE3447-0B20-4D71-A6B5-608ABF62264F}">
      <dgm:prSet/>
      <dgm:spPr/>
      <dgm:t>
        <a:bodyPr/>
        <a:lstStyle/>
        <a:p>
          <a:endParaRPr lang="en-US"/>
        </a:p>
      </dgm:t>
    </dgm:pt>
    <dgm:pt modelId="{E0BE77B2-C000-48E3-A539-F8E01A4CD054}">
      <dgm:prSet/>
      <dgm:spPr/>
      <dgm:t>
        <a:bodyPr/>
        <a:lstStyle/>
        <a:p>
          <a:r>
            <a:rPr lang="en-US"/>
            <a:t>Siegel als gute Möglichkeit um als Brücke zwischen Fakten und Regelwerk zu agieren </a:t>
          </a:r>
        </a:p>
      </dgm:t>
    </dgm:pt>
    <dgm:pt modelId="{B24D0646-EA94-46D6-B2C1-509C642DBCD3}" type="parTrans" cxnId="{F6387368-81FE-4653-9AAA-508985E2E44F}">
      <dgm:prSet/>
      <dgm:spPr/>
      <dgm:t>
        <a:bodyPr/>
        <a:lstStyle/>
        <a:p>
          <a:endParaRPr lang="en-US"/>
        </a:p>
      </dgm:t>
    </dgm:pt>
    <dgm:pt modelId="{5A680631-0FCD-49C2-9193-3E085812EE74}" type="sibTrans" cxnId="{F6387368-81FE-4653-9AAA-508985E2E44F}">
      <dgm:prSet/>
      <dgm:spPr/>
      <dgm:t>
        <a:bodyPr/>
        <a:lstStyle/>
        <a:p>
          <a:endParaRPr lang="en-US"/>
        </a:p>
      </dgm:t>
    </dgm:pt>
    <dgm:pt modelId="{88118270-3711-4275-84A2-79BFD974D46D}">
      <dgm:prSet/>
      <dgm:spPr/>
      <dgm:t>
        <a:bodyPr/>
        <a:lstStyle/>
        <a:p>
          <a:r>
            <a:rPr lang="en-US"/>
            <a:t>Siegel</a:t>
          </a:r>
          <a:r>
            <a:rPr lang="en-US" baseline="0"/>
            <a:t> sollten unterschiedlich gewichtet werden -&gt; Bewertung einzelner Siegel</a:t>
          </a:r>
          <a:endParaRPr lang="en-US"/>
        </a:p>
      </dgm:t>
    </dgm:pt>
    <dgm:pt modelId="{6525A179-09BE-4676-AFBC-7A90889839C8}" type="parTrans" cxnId="{44C46C67-AC93-41FA-B8F2-A71645A2C7DB}">
      <dgm:prSet/>
      <dgm:spPr/>
      <dgm:t>
        <a:bodyPr/>
        <a:lstStyle/>
        <a:p>
          <a:endParaRPr lang="en-US"/>
        </a:p>
      </dgm:t>
    </dgm:pt>
    <dgm:pt modelId="{A4586823-DDF8-4F18-80D7-18E36493E620}" type="sibTrans" cxnId="{44C46C67-AC93-41FA-B8F2-A71645A2C7DB}">
      <dgm:prSet/>
      <dgm:spPr/>
      <dgm:t>
        <a:bodyPr/>
        <a:lstStyle/>
        <a:p>
          <a:endParaRPr lang="en-US"/>
        </a:p>
      </dgm:t>
    </dgm:pt>
    <dgm:pt modelId="{7D2BE4C0-C1E3-4786-9BCC-3319B13E04E9}" type="pres">
      <dgm:prSet presAssocID="{28E87AC9-F416-4BFB-BE85-AC6B8572D07E}" presName="root" presStyleCnt="0">
        <dgm:presLayoutVars>
          <dgm:dir/>
          <dgm:resizeHandles val="exact"/>
        </dgm:presLayoutVars>
      </dgm:prSet>
      <dgm:spPr/>
    </dgm:pt>
    <dgm:pt modelId="{B7DB1787-A8ED-4C2E-A043-9DBAAB354BF4}" type="pres">
      <dgm:prSet presAssocID="{28E87AC9-F416-4BFB-BE85-AC6B8572D07E}" presName="container" presStyleCnt="0">
        <dgm:presLayoutVars>
          <dgm:dir/>
          <dgm:resizeHandles val="exact"/>
        </dgm:presLayoutVars>
      </dgm:prSet>
      <dgm:spPr/>
    </dgm:pt>
    <dgm:pt modelId="{0F83CADA-B18D-4F23-9B08-B31BE249694C}" type="pres">
      <dgm:prSet presAssocID="{EDBB6B3B-AEA5-49BB-88B3-169E7EBC2E55}" presName="compNode" presStyleCnt="0"/>
      <dgm:spPr/>
    </dgm:pt>
    <dgm:pt modelId="{FEBF50CA-D056-43AE-8363-10A535D78488}" type="pres">
      <dgm:prSet presAssocID="{EDBB6B3B-AEA5-49BB-88B3-169E7EBC2E55}" presName="iconBgRect" presStyleLbl="bgShp" presStyleIdx="0" presStyleCnt="4"/>
      <dgm:spPr/>
    </dgm:pt>
    <dgm:pt modelId="{E9475C33-3871-4662-83EF-C2A404C9BF36}" type="pres">
      <dgm:prSet presAssocID="{EDBB6B3B-AEA5-49BB-88B3-169E7EBC2E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ltreffer"/>
        </a:ext>
      </dgm:extLst>
    </dgm:pt>
    <dgm:pt modelId="{850C90C1-D522-461E-B455-C3842CB517EE}" type="pres">
      <dgm:prSet presAssocID="{EDBB6B3B-AEA5-49BB-88B3-169E7EBC2E55}" presName="spaceRect" presStyleCnt="0"/>
      <dgm:spPr/>
    </dgm:pt>
    <dgm:pt modelId="{24BF4BF4-54DD-465F-B069-A993DD336CA4}" type="pres">
      <dgm:prSet presAssocID="{EDBB6B3B-AEA5-49BB-88B3-169E7EBC2E55}" presName="textRect" presStyleLbl="revTx" presStyleIdx="0" presStyleCnt="4">
        <dgm:presLayoutVars>
          <dgm:chMax val="1"/>
          <dgm:chPref val="1"/>
        </dgm:presLayoutVars>
      </dgm:prSet>
      <dgm:spPr/>
    </dgm:pt>
    <dgm:pt modelId="{7DB81922-FD70-403E-81AA-534D708F4996}" type="pres">
      <dgm:prSet presAssocID="{C2F2E9DE-C544-49D5-A3C4-C2B7983E696D}" presName="sibTrans" presStyleLbl="sibTrans2D1" presStyleIdx="0" presStyleCnt="0"/>
      <dgm:spPr/>
    </dgm:pt>
    <dgm:pt modelId="{404EC422-5779-4B1F-8C53-0A22243BEF9E}" type="pres">
      <dgm:prSet presAssocID="{52A89E76-9301-4335-8F28-59C2CF3B74FD}" presName="compNode" presStyleCnt="0"/>
      <dgm:spPr/>
    </dgm:pt>
    <dgm:pt modelId="{A8D503D3-10D1-41A6-A186-9C53B78BC13E}" type="pres">
      <dgm:prSet presAssocID="{52A89E76-9301-4335-8F28-59C2CF3B74FD}" presName="iconBgRect" presStyleLbl="bgShp" presStyleIdx="1" presStyleCnt="4"/>
      <dgm:spPr/>
    </dgm:pt>
    <dgm:pt modelId="{7E2869CB-8A5F-4DA5-8E4A-5F42AC610F6E}" type="pres">
      <dgm:prSet presAssocID="{52A89E76-9301-4335-8F28-59C2CF3B74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E59AA77-7B77-4107-86CF-95531F431C76}" type="pres">
      <dgm:prSet presAssocID="{52A89E76-9301-4335-8F28-59C2CF3B74FD}" presName="spaceRect" presStyleCnt="0"/>
      <dgm:spPr/>
    </dgm:pt>
    <dgm:pt modelId="{FDFB6167-3E75-4B06-A9C3-4DD32124F0AF}" type="pres">
      <dgm:prSet presAssocID="{52A89E76-9301-4335-8F28-59C2CF3B74FD}" presName="textRect" presStyleLbl="revTx" presStyleIdx="1" presStyleCnt="4">
        <dgm:presLayoutVars>
          <dgm:chMax val="1"/>
          <dgm:chPref val="1"/>
        </dgm:presLayoutVars>
      </dgm:prSet>
      <dgm:spPr/>
    </dgm:pt>
    <dgm:pt modelId="{173846F6-5657-43D6-841D-659AD0F68959}" type="pres">
      <dgm:prSet presAssocID="{836E68C5-6CF5-4DA0-AE3E-CC98A7B8D8D9}" presName="sibTrans" presStyleLbl="sibTrans2D1" presStyleIdx="0" presStyleCnt="0"/>
      <dgm:spPr/>
    </dgm:pt>
    <dgm:pt modelId="{6A234FDF-F66A-4634-95EB-8D1CAFC34B02}" type="pres">
      <dgm:prSet presAssocID="{E0BE77B2-C000-48E3-A539-F8E01A4CD054}" presName="compNode" presStyleCnt="0"/>
      <dgm:spPr/>
    </dgm:pt>
    <dgm:pt modelId="{9A20FE4B-97DA-449B-92ED-10D029DBFE54}" type="pres">
      <dgm:prSet presAssocID="{E0BE77B2-C000-48E3-A539-F8E01A4CD054}" presName="iconBgRect" presStyleLbl="bgShp" presStyleIdx="2" presStyleCnt="4"/>
      <dgm:spPr/>
    </dgm:pt>
    <dgm:pt modelId="{48CD8C66-1FED-4662-ABA3-27D8231C786A}" type="pres">
      <dgm:prSet presAssocID="{E0BE77B2-C000-48E3-A539-F8E01A4CD05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A306A63-DA25-40D0-BDAE-B6AF14CA754F}" type="pres">
      <dgm:prSet presAssocID="{E0BE77B2-C000-48E3-A539-F8E01A4CD054}" presName="spaceRect" presStyleCnt="0"/>
      <dgm:spPr/>
    </dgm:pt>
    <dgm:pt modelId="{AEB6EF25-0C96-459F-8A85-AE13BD53EDC8}" type="pres">
      <dgm:prSet presAssocID="{E0BE77B2-C000-48E3-A539-F8E01A4CD054}" presName="textRect" presStyleLbl="revTx" presStyleIdx="2" presStyleCnt="4">
        <dgm:presLayoutVars>
          <dgm:chMax val="1"/>
          <dgm:chPref val="1"/>
        </dgm:presLayoutVars>
      </dgm:prSet>
      <dgm:spPr/>
    </dgm:pt>
    <dgm:pt modelId="{38E8186D-4ADF-4FD5-A134-7D9365C86229}" type="pres">
      <dgm:prSet presAssocID="{5A680631-0FCD-49C2-9193-3E085812EE74}" presName="sibTrans" presStyleLbl="sibTrans2D1" presStyleIdx="0" presStyleCnt="0"/>
      <dgm:spPr/>
    </dgm:pt>
    <dgm:pt modelId="{4E952C98-908D-4643-9923-DE1C425DB584}" type="pres">
      <dgm:prSet presAssocID="{88118270-3711-4275-84A2-79BFD974D46D}" presName="compNode" presStyleCnt="0"/>
      <dgm:spPr/>
    </dgm:pt>
    <dgm:pt modelId="{4E1B1F4F-8D23-4B77-AA76-97170BDE5015}" type="pres">
      <dgm:prSet presAssocID="{88118270-3711-4275-84A2-79BFD974D46D}" presName="iconBgRect" presStyleLbl="bgShp" presStyleIdx="3" presStyleCnt="4"/>
      <dgm:spPr/>
    </dgm:pt>
    <dgm:pt modelId="{6AE388E0-7E46-4AB4-BBD8-10A1E4D4CE0E}" type="pres">
      <dgm:prSet presAssocID="{88118270-3711-4275-84A2-79BFD974D46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ung"/>
        </a:ext>
      </dgm:extLst>
    </dgm:pt>
    <dgm:pt modelId="{606A0CCA-4D9E-46DD-9ABD-29C215F67C29}" type="pres">
      <dgm:prSet presAssocID="{88118270-3711-4275-84A2-79BFD974D46D}" presName="spaceRect" presStyleCnt="0"/>
      <dgm:spPr/>
    </dgm:pt>
    <dgm:pt modelId="{FB253A5B-9BB5-4FB3-A7B9-024D9DD24D4D}" type="pres">
      <dgm:prSet presAssocID="{88118270-3711-4275-84A2-79BFD974D46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A168E18-CA2B-45DC-A293-67DE807CB0D5}" type="presOf" srcId="{E0BE77B2-C000-48E3-A539-F8E01A4CD054}" destId="{AEB6EF25-0C96-459F-8A85-AE13BD53EDC8}" srcOrd="0" destOrd="0" presId="urn:microsoft.com/office/officeart/2018/2/layout/IconCircleList"/>
    <dgm:cxn modelId="{62E53C38-AFD5-44A8-A7E6-FF9F8680D8D0}" type="presOf" srcId="{28E87AC9-F416-4BFB-BE85-AC6B8572D07E}" destId="{7D2BE4C0-C1E3-4786-9BCC-3319B13E04E9}" srcOrd="0" destOrd="0" presId="urn:microsoft.com/office/officeart/2018/2/layout/IconCircleList"/>
    <dgm:cxn modelId="{957CA144-7E21-4481-A560-186C8652CC7B}" type="presOf" srcId="{EDBB6B3B-AEA5-49BB-88B3-169E7EBC2E55}" destId="{24BF4BF4-54DD-465F-B069-A993DD336CA4}" srcOrd="0" destOrd="0" presId="urn:microsoft.com/office/officeart/2018/2/layout/IconCircleList"/>
    <dgm:cxn modelId="{DDBE3447-0B20-4D71-A6B5-608ABF62264F}" srcId="{28E87AC9-F416-4BFB-BE85-AC6B8572D07E}" destId="{52A89E76-9301-4335-8F28-59C2CF3B74FD}" srcOrd="1" destOrd="0" parTransId="{5D521208-41A7-479E-9F6A-AAFA0466B0B5}" sibTransId="{836E68C5-6CF5-4DA0-AE3E-CC98A7B8D8D9}"/>
    <dgm:cxn modelId="{44C46C67-AC93-41FA-B8F2-A71645A2C7DB}" srcId="{28E87AC9-F416-4BFB-BE85-AC6B8572D07E}" destId="{88118270-3711-4275-84A2-79BFD974D46D}" srcOrd="3" destOrd="0" parTransId="{6525A179-09BE-4676-AFBC-7A90889839C8}" sibTransId="{A4586823-DDF8-4F18-80D7-18E36493E620}"/>
    <dgm:cxn modelId="{F6387368-81FE-4653-9AAA-508985E2E44F}" srcId="{28E87AC9-F416-4BFB-BE85-AC6B8572D07E}" destId="{E0BE77B2-C000-48E3-A539-F8E01A4CD054}" srcOrd="2" destOrd="0" parTransId="{B24D0646-EA94-46D6-B2C1-509C642DBCD3}" sibTransId="{5A680631-0FCD-49C2-9193-3E085812EE74}"/>
    <dgm:cxn modelId="{964E106B-0901-4D78-A35C-1211E22052AE}" srcId="{28E87AC9-F416-4BFB-BE85-AC6B8572D07E}" destId="{EDBB6B3B-AEA5-49BB-88B3-169E7EBC2E55}" srcOrd="0" destOrd="0" parTransId="{C700884D-F6F3-475F-801C-89D4281741D2}" sibTransId="{C2F2E9DE-C544-49D5-A3C4-C2B7983E696D}"/>
    <dgm:cxn modelId="{4E52C952-75C4-4D1B-A785-BB5056592BAC}" type="presOf" srcId="{88118270-3711-4275-84A2-79BFD974D46D}" destId="{FB253A5B-9BB5-4FB3-A7B9-024D9DD24D4D}" srcOrd="0" destOrd="0" presId="urn:microsoft.com/office/officeart/2018/2/layout/IconCircleList"/>
    <dgm:cxn modelId="{E7598479-368C-424F-B002-957D1705C550}" type="presOf" srcId="{5A680631-0FCD-49C2-9193-3E085812EE74}" destId="{38E8186D-4ADF-4FD5-A134-7D9365C86229}" srcOrd="0" destOrd="0" presId="urn:microsoft.com/office/officeart/2018/2/layout/IconCircleList"/>
    <dgm:cxn modelId="{DA9BF5A3-D811-471F-9AE5-B0CD000AE8AF}" type="presOf" srcId="{836E68C5-6CF5-4DA0-AE3E-CC98A7B8D8D9}" destId="{173846F6-5657-43D6-841D-659AD0F68959}" srcOrd="0" destOrd="0" presId="urn:microsoft.com/office/officeart/2018/2/layout/IconCircleList"/>
    <dgm:cxn modelId="{7B6751BC-F568-4A9D-ADA3-A597228A2891}" type="presOf" srcId="{C2F2E9DE-C544-49D5-A3C4-C2B7983E696D}" destId="{7DB81922-FD70-403E-81AA-534D708F4996}" srcOrd="0" destOrd="0" presId="urn:microsoft.com/office/officeart/2018/2/layout/IconCircleList"/>
    <dgm:cxn modelId="{473D18F2-58F6-4E20-A73C-73A9075F0E47}" type="presOf" srcId="{52A89E76-9301-4335-8F28-59C2CF3B74FD}" destId="{FDFB6167-3E75-4B06-A9C3-4DD32124F0AF}" srcOrd="0" destOrd="0" presId="urn:microsoft.com/office/officeart/2018/2/layout/IconCircleList"/>
    <dgm:cxn modelId="{DF31CE91-BBD5-42B8-BA29-A7CD8F261538}" type="presParOf" srcId="{7D2BE4C0-C1E3-4786-9BCC-3319B13E04E9}" destId="{B7DB1787-A8ED-4C2E-A043-9DBAAB354BF4}" srcOrd="0" destOrd="0" presId="urn:microsoft.com/office/officeart/2018/2/layout/IconCircleList"/>
    <dgm:cxn modelId="{59FB7FDF-85C3-473F-BD7C-16E58248328E}" type="presParOf" srcId="{B7DB1787-A8ED-4C2E-A043-9DBAAB354BF4}" destId="{0F83CADA-B18D-4F23-9B08-B31BE249694C}" srcOrd="0" destOrd="0" presId="urn:microsoft.com/office/officeart/2018/2/layout/IconCircleList"/>
    <dgm:cxn modelId="{5C0A0F87-3F35-4198-90AB-1CB742254BF3}" type="presParOf" srcId="{0F83CADA-B18D-4F23-9B08-B31BE249694C}" destId="{FEBF50CA-D056-43AE-8363-10A535D78488}" srcOrd="0" destOrd="0" presId="urn:microsoft.com/office/officeart/2018/2/layout/IconCircleList"/>
    <dgm:cxn modelId="{4C258BDD-ADF3-4D6D-808D-700F597A270E}" type="presParOf" srcId="{0F83CADA-B18D-4F23-9B08-B31BE249694C}" destId="{E9475C33-3871-4662-83EF-C2A404C9BF36}" srcOrd="1" destOrd="0" presId="urn:microsoft.com/office/officeart/2018/2/layout/IconCircleList"/>
    <dgm:cxn modelId="{F3F37EC2-FEAF-48E4-A557-2689E9F8D823}" type="presParOf" srcId="{0F83CADA-B18D-4F23-9B08-B31BE249694C}" destId="{850C90C1-D522-461E-B455-C3842CB517EE}" srcOrd="2" destOrd="0" presId="urn:microsoft.com/office/officeart/2018/2/layout/IconCircleList"/>
    <dgm:cxn modelId="{D10A9A94-2A82-4137-9E39-A2096174ED7E}" type="presParOf" srcId="{0F83CADA-B18D-4F23-9B08-B31BE249694C}" destId="{24BF4BF4-54DD-465F-B069-A993DD336CA4}" srcOrd="3" destOrd="0" presId="urn:microsoft.com/office/officeart/2018/2/layout/IconCircleList"/>
    <dgm:cxn modelId="{EC85C9D2-5F88-4369-9A7C-732CDBBC9A26}" type="presParOf" srcId="{B7DB1787-A8ED-4C2E-A043-9DBAAB354BF4}" destId="{7DB81922-FD70-403E-81AA-534D708F4996}" srcOrd="1" destOrd="0" presId="urn:microsoft.com/office/officeart/2018/2/layout/IconCircleList"/>
    <dgm:cxn modelId="{663F47BB-51F4-4EDF-B6B6-AB636FE2B6B2}" type="presParOf" srcId="{B7DB1787-A8ED-4C2E-A043-9DBAAB354BF4}" destId="{404EC422-5779-4B1F-8C53-0A22243BEF9E}" srcOrd="2" destOrd="0" presId="urn:microsoft.com/office/officeart/2018/2/layout/IconCircleList"/>
    <dgm:cxn modelId="{D708512B-DC49-49BE-B874-8B75910E9966}" type="presParOf" srcId="{404EC422-5779-4B1F-8C53-0A22243BEF9E}" destId="{A8D503D3-10D1-41A6-A186-9C53B78BC13E}" srcOrd="0" destOrd="0" presId="urn:microsoft.com/office/officeart/2018/2/layout/IconCircleList"/>
    <dgm:cxn modelId="{3CC9FD98-1E78-40EA-8316-72B61E0AA881}" type="presParOf" srcId="{404EC422-5779-4B1F-8C53-0A22243BEF9E}" destId="{7E2869CB-8A5F-4DA5-8E4A-5F42AC610F6E}" srcOrd="1" destOrd="0" presId="urn:microsoft.com/office/officeart/2018/2/layout/IconCircleList"/>
    <dgm:cxn modelId="{3957DE39-7055-41F2-B463-3534D6FE281F}" type="presParOf" srcId="{404EC422-5779-4B1F-8C53-0A22243BEF9E}" destId="{8E59AA77-7B77-4107-86CF-95531F431C76}" srcOrd="2" destOrd="0" presId="urn:microsoft.com/office/officeart/2018/2/layout/IconCircleList"/>
    <dgm:cxn modelId="{17BE6E0E-9C39-4F04-AA4A-08DE8BBADA36}" type="presParOf" srcId="{404EC422-5779-4B1F-8C53-0A22243BEF9E}" destId="{FDFB6167-3E75-4B06-A9C3-4DD32124F0AF}" srcOrd="3" destOrd="0" presId="urn:microsoft.com/office/officeart/2018/2/layout/IconCircleList"/>
    <dgm:cxn modelId="{5E54B01D-9CB0-4CD0-9E1E-6751A1F0CBA0}" type="presParOf" srcId="{B7DB1787-A8ED-4C2E-A043-9DBAAB354BF4}" destId="{173846F6-5657-43D6-841D-659AD0F68959}" srcOrd="3" destOrd="0" presId="urn:microsoft.com/office/officeart/2018/2/layout/IconCircleList"/>
    <dgm:cxn modelId="{F83C25FE-3A25-4D1B-8742-31AB2F0C16C1}" type="presParOf" srcId="{B7DB1787-A8ED-4C2E-A043-9DBAAB354BF4}" destId="{6A234FDF-F66A-4634-95EB-8D1CAFC34B02}" srcOrd="4" destOrd="0" presId="urn:microsoft.com/office/officeart/2018/2/layout/IconCircleList"/>
    <dgm:cxn modelId="{9A07AD1C-52CC-4D00-9589-AFF38928A852}" type="presParOf" srcId="{6A234FDF-F66A-4634-95EB-8D1CAFC34B02}" destId="{9A20FE4B-97DA-449B-92ED-10D029DBFE54}" srcOrd="0" destOrd="0" presId="urn:microsoft.com/office/officeart/2018/2/layout/IconCircleList"/>
    <dgm:cxn modelId="{1804EC73-EE76-4F6F-902D-0A107AAC9862}" type="presParOf" srcId="{6A234FDF-F66A-4634-95EB-8D1CAFC34B02}" destId="{48CD8C66-1FED-4662-ABA3-27D8231C786A}" srcOrd="1" destOrd="0" presId="urn:microsoft.com/office/officeart/2018/2/layout/IconCircleList"/>
    <dgm:cxn modelId="{857F9042-8176-4D8D-A49F-3DD3B4E8E328}" type="presParOf" srcId="{6A234FDF-F66A-4634-95EB-8D1CAFC34B02}" destId="{5A306A63-DA25-40D0-BDAE-B6AF14CA754F}" srcOrd="2" destOrd="0" presId="urn:microsoft.com/office/officeart/2018/2/layout/IconCircleList"/>
    <dgm:cxn modelId="{7769E9E7-86E4-4969-BFCA-38BFDC1C1546}" type="presParOf" srcId="{6A234FDF-F66A-4634-95EB-8D1CAFC34B02}" destId="{AEB6EF25-0C96-459F-8A85-AE13BD53EDC8}" srcOrd="3" destOrd="0" presId="urn:microsoft.com/office/officeart/2018/2/layout/IconCircleList"/>
    <dgm:cxn modelId="{C4925FFA-FC8C-4D68-8442-72BDCFC8B27B}" type="presParOf" srcId="{B7DB1787-A8ED-4C2E-A043-9DBAAB354BF4}" destId="{38E8186D-4ADF-4FD5-A134-7D9365C86229}" srcOrd="5" destOrd="0" presId="urn:microsoft.com/office/officeart/2018/2/layout/IconCircleList"/>
    <dgm:cxn modelId="{07D30751-B7B4-47C0-930D-11D54DEEBB00}" type="presParOf" srcId="{B7DB1787-A8ED-4C2E-A043-9DBAAB354BF4}" destId="{4E952C98-908D-4643-9923-DE1C425DB584}" srcOrd="6" destOrd="0" presId="urn:microsoft.com/office/officeart/2018/2/layout/IconCircleList"/>
    <dgm:cxn modelId="{E5E43C17-6E63-470A-8D9B-2659B31B01E2}" type="presParOf" srcId="{4E952C98-908D-4643-9923-DE1C425DB584}" destId="{4E1B1F4F-8D23-4B77-AA76-97170BDE5015}" srcOrd="0" destOrd="0" presId="urn:microsoft.com/office/officeart/2018/2/layout/IconCircleList"/>
    <dgm:cxn modelId="{A8327995-73CD-4B8D-B5E7-6F39613A1C81}" type="presParOf" srcId="{4E952C98-908D-4643-9923-DE1C425DB584}" destId="{6AE388E0-7E46-4AB4-BBD8-10A1E4D4CE0E}" srcOrd="1" destOrd="0" presId="urn:microsoft.com/office/officeart/2018/2/layout/IconCircleList"/>
    <dgm:cxn modelId="{76925F6E-9D69-4ACD-969F-81A279CABB2A}" type="presParOf" srcId="{4E952C98-908D-4643-9923-DE1C425DB584}" destId="{606A0CCA-4D9E-46DD-9ABD-29C215F67C29}" srcOrd="2" destOrd="0" presId="urn:microsoft.com/office/officeart/2018/2/layout/IconCircleList"/>
    <dgm:cxn modelId="{9A25D837-9DB9-4901-A34A-1B74A0DF37EC}" type="presParOf" srcId="{4E952C98-908D-4643-9923-DE1C425DB584}" destId="{FB253A5B-9BB5-4FB3-A7B9-024D9DD24D4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F50CA-D056-43AE-8363-10A535D78488}">
      <dsp:nvSpPr>
        <dsp:cNvPr id="0" name=""/>
        <dsp:cNvSpPr/>
      </dsp:nvSpPr>
      <dsp:spPr>
        <a:xfrm>
          <a:off x="212335" y="4703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75C33-3871-4662-83EF-C2A404C9BF36}">
      <dsp:nvSpPr>
        <dsp:cNvPr id="0" name=""/>
        <dsp:cNvSpPr/>
      </dsp:nvSpPr>
      <dsp:spPr>
        <a:xfrm>
          <a:off x="492877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F4BF4-54DD-465F-B069-A993DD336CA4}">
      <dsp:nvSpPr>
        <dsp:cNvPr id="0" name=""/>
        <dsp:cNvSpPr/>
      </dsp:nvSpPr>
      <dsp:spPr>
        <a:xfrm>
          <a:off x="1834517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Ziel: Abstecken des Themas durch Betrachtung einzelner Komponenten </a:t>
          </a:r>
          <a:endParaRPr lang="en-US" sz="2000" kern="1200"/>
        </a:p>
      </dsp:txBody>
      <dsp:txXfrm>
        <a:off x="1834517" y="470390"/>
        <a:ext cx="3148942" cy="1335915"/>
      </dsp:txXfrm>
    </dsp:sp>
    <dsp:sp modelId="{A8D503D3-10D1-41A6-A186-9C53B78BC13E}">
      <dsp:nvSpPr>
        <dsp:cNvPr id="0" name=""/>
        <dsp:cNvSpPr/>
      </dsp:nvSpPr>
      <dsp:spPr>
        <a:xfrm>
          <a:off x="5532139" y="4703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869CB-8A5F-4DA5-8E4A-5F42AC610F6E}">
      <dsp:nvSpPr>
        <dsp:cNvPr id="0" name=""/>
        <dsp:cNvSpPr/>
      </dsp:nvSpPr>
      <dsp:spPr>
        <a:xfrm>
          <a:off x="5812681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B6167-3E75-4B06-A9C3-4DD32124F0AF}">
      <dsp:nvSpPr>
        <dsp:cNvPr id="0" name=""/>
        <dsp:cNvSpPr/>
      </dsp:nvSpPr>
      <dsp:spPr>
        <a:xfrm>
          <a:off x="7154322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Vorgehen: Untersuchen einzelner Utensilien des Arbeitsplatzes</a:t>
          </a:r>
          <a:endParaRPr lang="en-US" sz="2000" kern="1200"/>
        </a:p>
      </dsp:txBody>
      <dsp:txXfrm>
        <a:off x="7154322" y="470390"/>
        <a:ext cx="3148942" cy="1335915"/>
      </dsp:txXfrm>
    </dsp:sp>
    <dsp:sp modelId="{9A20FE4B-97DA-449B-92ED-10D029DBFE54}">
      <dsp:nvSpPr>
        <dsp:cNvPr id="0" name=""/>
        <dsp:cNvSpPr/>
      </dsp:nvSpPr>
      <dsp:spPr>
        <a:xfrm>
          <a:off x="212335" y="2546238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D8C66-1FED-4662-ABA3-27D8231C786A}">
      <dsp:nvSpPr>
        <dsp:cNvPr id="0" name=""/>
        <dsp:cNvSpPr/>
      </dsp:nvSpPr>
      <dsp:spPr>
        <a:xfrm>
          <a:off x="492877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6EF25-0C96-459F-8A85-AE13BD53EDC8}">
      <dsp:nvSpPr>
        <dsp:cNvPr id="0" name=""/>
        <dsp:cNvSpPr/>
      </dsp:nvSpPr>
      <dsp:spPr>
        <a:xfrm>
          <a:off x="1834517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Ergebnis: Ähnliche Kategorien bei unterschiedlichen Utensilien, aber abweichende Gewichtung</a:t>
          </a:r>
          <a:endParaRPr lang="en-US" sz="2000" kern="1200"/>
        </a:p>
      </dsp:txBody>
      <dsp:txXfrm>
        <a:off x="1834517" y="2546238"/>
        <a:ext cx="3148942" cy="1335915"/>
      </dsp:txXfrm>
    </dsp:sp>
    <dsp:sp modelId="{4E1B1F4F-8D23-4B77-AA76-97170BDE5015}">
      <dsp:nvSpPr>
        <dsp:cNvPr id="0" name=""/>
        <dsp:cNvSpPr/>
      </dsp:nvSpPr>
      <dsp:spPr>
        <a:xfrm>
          <a:off x="5532139" y="2546238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388E0-7E46-4AB4-BBD8-10A1E4D4CE0E}">
      <dsp:nvSpPr>
        <dsp:cNvPr id="0" name=""/>
        <dsp:cNvSpPr/>
      </dsp:nvSpPr>
      <dsp:spPr>
        <a:xfrm>
          <a:off x="5812681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53A5B-9BB5-4FB3-A7B9-024D9DD24D4D}">
      <dsp:nvSpPr>
        <dsp:cNvPr id="0" name=""/>
        <dsp:cNvSpPr/>
      </dsp:nvSpPr>
      <dsp:spPr>
        <a:xfrm>
          <a:off x="7154322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Probleme: Recherche einzelner Fakten, Regelwerk wäre kompliziert  </a:t>
          </a:r>
          <a:endParaRPr lang="en-US" sz="2000" kern="1200"/>
        </a:p>
      </dsp:txBody>
      <dsp:txXfrm>
        <a:off x="7154322" y="2546238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F50CA-D056-43AE-8363-10A535D78488}">
      <dsp:nvSpPr>
        <dsp:cNvPr id="0" name=""/>
        <dsp:cNvSpPr/>
      </dsp:nvSpPr>
      <dsp:spPr>
        <a:xfrm>
          <a:off x="212335" y="4703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75C33-3871-4662-83EF-C2A404C9BF36}">
      <dsp:nvSpPr>
        <dsp:cNvPr id="0" name=""/>
        <dsp:cNvSpPr/>
      </dsp:nvSpPr>
      <dsp:spPr>
        <a:xfrm>
          <a:off x="492877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F4BF4-54DD-465F-B069-A993DD336CA4}">
      <dsp:nvSpPr>
        <dsp:cNvPr id="0" name=""/>
        <dsp:cNvSpPr/>
      </dsp:nvSpPr>
      <dsp:spPr>
        <a:xfrm>
          <a:off x="1834517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Abstecken des Themas anhand von Siegeln</a:t>
          </a:r>
          <a:endParaRPr lang="en-US" sz="2100" kern="1200"/>
        </a:p>
      </dsp:txBody>
      <dsp:txXfrm>
        <a:off x="1834517" y="470390"/>
        <a:ext cx="3148942" cy="1335915"/>
      </dsp:txXfrm>
    </dsp:sp>
    <dsp:sp modelId="{A8D503D3-10D1-41A6-A186-9C53B78BC13E}">
      <dsp:nvSpPr>
        <dsp:cNvPr id="0" name=""/>
        <dsp:cNvSpPr/>
      </dsp:nvSpPr>
      <dsp:spPr>
        <a:xfrm>
          <a:off x="5532139" y="4703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869CB-8A5F-4DA5-8E4A-5F42AC610F6E}">
      <dsp:nvSpPr>
        <dsp:cNvPr id="0" name=""/>
        <dsp:cNvSpPr/>
      </dsp:nvSpPr>
      <dsp:spPr>
        <a:xfrm>
          <a:off x="5812681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B6167-3E75-4B06-A9C3-4DD32124F0AF}">
      <dsp:nvSpPr>
        <dsp:cNvPr id="0" name=""/>
        <dsp:cNvSpPr/>
      </dsp:nvSpPr>
      <dsp:spPr>
        <a:xfrm>
          <a:off x="7154322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Untersuchen</a:t>
          </a:r>
          <a:r>
            <a:rPr lang="en-US" sz="2100" kern="1200" baseline="0"/>
            <a:t> verschiedener Siegel im Bereich Green IT </a:t>
          </a:r>
          <a:endParaRPr lang="en-US" sz="2100" kern="1200"/>
        </a:p>
      </dsp:txBody>
      <dsp:txXfrm>
        <a:off x="7154322" y="470390"/>
        <a:ext cx="3148942" cy="1335915"/>
      </dsp:txXfrm>
    </dsp:sp>
    <dsp:sp modelId="{9A20FE4B-97DA-449B-92ED-10D029DBFE54}">
      <dsp:nvSpPr>
        <dsp:cNvPr id="0" name=""/>
        <dsp:cNvSpPr/>
      </dsp:nvSpPr>
      <dsp:spPr>
        <a:xfrm>
          <a:off x="212335" y="2546238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D8C66-1FED-4662-ABA3-27D8231C786A}">
      <dsp:nvSpPr>
        <dsp:cNvPr id="0" name=""/>
        <dsp:cNvSpPr/>
      </dsp:nvSpPr>
      <dsp:spPr>
        <a:xfrm>
          <a:off x="492877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6EF25-0C96-459F-8A85-AE13BD53EDC8}">
      <dsp:nvSpPr>
        <dsp:cNvPr id="0" name=""/>
        <dsp:cNvSpPr/>
      </dsp:nvSpPr>
      <dsp:spPr>
        <a:xfrm>
          <a:off x="1834517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Siegel als gute Möglichkeit um als Brücke zwischen Fakten und Regelwerk zu agieren </a:t>
          </a:r>
        </a:p>
      </dsp:txBody>
      <dsp:txXfrm>
        <a:off x="1834517" y="2546238"/>
        <a:ext cx="3148942" cy="1335915"/>
      </dsp:txXfrm>
    </dsp:sp>
    <dsp:sp modelId="{4E1B1F4F-8D23-4B77-AA76-97170BDE5015}">
      <dsp:nvSpPr>
        <dsp:cNvPr id="0" name=""/>
        <dsp:cNvSpPr/>
      </dsp:nvSpPr>
      <dsp:spPr>
        <a:xfrm>
          <a:off x="5532139" y="2546238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388E0-7E46-4AB4-BBD8-10A1E4D4CE0E}">
      <dsp:nvSpPr>
        <dsp:cNvPr id="0" name=""/>
        <dsp:cNvSpPr/>
      </dsp:nvSpPr>
      <dsp:spPr>
        <a:xfrm>
          <a:off x="5812681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53A5B-9BB5-4FB3-A7B9-024D9DD24D4D}">
      <dsp:nvSpPr>
        <dsp:cNvPr id="0" name=""/>
        <dsp:cNvSpPr/>
      </dsp:nvSpPr>
      <dsp:spPr>
        <a:xfrm>
          <a:off x="7154322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Siegel</a:t>
          </a:r>
          <a:r>
            <a:rPr lang="en-US" sz="2100" kern="1200" baseline="0"/>
            <a:t> sollten unterschiedlich gewichtet werden -&gt; Bewertung einzelner Siegel</a:t>
          </a:r>
          <a:endParaRPr lang="en-US" sz="2100" kern="1200"/>
        </a:p>
      </dsp:txBody>
      <dsp:txXfrm>
        <a:off x="7154322" y="2546238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712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789" y="0"/>
            <a:ext cx="2945712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734"/>
            <a:ext cx="2945712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789" y="9426734"/>
            <a:ext cx="2945712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fld id="{66D17C0D-3159-464E-A332-7C83698A29E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76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712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2" tIns="47772" rIns="95542" bIns="47772" numCol="1" anchor="t" anchorCtr="0" compatLnSpc="1">
            <a:prstTxWarp prst="textNoShape">
              <a:avLst/>
            </a:prstTxWarp>
          </a:bodyPr>
          <a:lstStyle>
            <a:lvl1pPr defTabSz="955388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376" y="0"/>
            <a:ext cx="2945712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2" tIns="47772" rIns="95542" bIns="47772" numCol="1" anchor="t" anchorCtr="0" compatLnSpc="1">
            <a:prstTxWarp prst="textNoShape">
              <a:avLst/>
            </a:prstTxWarp>
          </a:bodyPr>
          <a:lstStyle>
            <a:lvl1pPr algn="r" defTabSz="955388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0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251" y="4713368"/>
            <a:ext cx="4983586" cy="446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2" tIns="47772" rIns="95542" bIns="47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08"/>
            <a:ext cx="2945712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2" tIns="47772" rIns="95542" bIns="47772" numCol="1" anchor="b" anchorCtr="0" compatLnSpc="1">
            <a:prstTxWarp prst="textNoShape">
              <a:avLst/>
            </a:prstTxWarp>
          </a:bodyPr>
          <a:lstStyle>
            <a:lvl1pPr defTabSz="955388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376" y="9429908"/>
            <a:ext cx="2945712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2" tIns="47772" rIns="95542" bIns="47772" numCol="1" anchor="b" anchorCtr="0" compatLnSpc="1">
            <a:prstTxWarp prst="textNoShape">
              <a:avLst/>
            </a:prstTxWarp>
          </a:bodyPr>
          <a:lstStyle>
            <a:lvl1pPr algn="r" defTabSz="955388" eaLnBrk="1" hangingPunct="1">
              <a:defRPr sz="1300" b="0">
                <a:latin typeface="Times New Roman" pitchFamily="18" charset="0"/>
              </a:defRPr>
            </a:lvl1pPr>
          </a:lstStyle>
          <a:p>
            <a:fld id="{412C2970-D838-4E16-9F7E-5362C8D6E63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A57EC4B-598D-416E-B997-67779EF7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041"/>
            <a:ext cx="12192000" cy="951077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88951" y="1960563"/>
            <a:ext cx="11214100" cy="1828800"/>
          </a:xfrm>
        </p:spPr>
        <p:txBody>
          <a:bodyPr/>
          <a:lstStyle>
            <a:lvl1pPr algn="ctr">
              <a:defRPr sz="400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828800" y="4149725"/>
            <a:ext cx="8534400" cy="406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Font typeface="Wingdings 3" pitchFamily="18" charset="2"/>
              <a:buNone/>
              <a:defRPr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Seminar “Informatik und Nachhaltigkeit”</a:t>
            </a:r>
          </a:p>
          <a:p>
            <a:r>
              <a:rPr lang="en-US" dirty="0"/>
              <a:t>Name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4258"/>
            <a:ext cx="11665296" cy="64611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fld id="{216E1487-3696-4DFF-AE4A-DA8B688B28E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4A3B649-045E-4AE1-AE60-7ABA73BE7E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352" y="764704"/>
            <a:ext cx="11665296" cy="55446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406903"/>
            <a:ext cx="10801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2906713"/>
            <a:ext cx="10801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E1487-3696-4DFF-AE4A-DA8B688B28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7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E1487-3696-4DFF-AE4A-DA8B688B28E1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F5C5E4-6104-31C3-1641-7E63AC1D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E1487-3696-4DFF-AE4A-DA8B688B28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0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1FD33-1832-19CF-EB26-66976080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C25DC0-1152-0CCC-B359-3C7BF0A78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04FF80-4E79-1963-D57F-73EFD0C0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778-CC28-4B51-82D2-882F7CDAE6D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712007-25E4-036E-40F3-056E25CF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601F1C-73FC-932B-8FF3-A510334D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88CD-6631-4CFF-97B5-688A359B6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70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0CF14-5079-B4DF-CD52-CD85DF8D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76ACE-4ACB-C3B0-A1F3-82DCBA4A6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E7ECB4-405D-C32C-752F-A8D169280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456CDB-47E4-FC13-4830-6F9F9D32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778-CC28-4B51-82D2-882F7CDAE6D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8FAE93-26B6-9F09-0465-1550ED55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F07E7E-E767-7F0B-69F1-E6292EE0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88CD-6631-4CFF-97B5-688A359B6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96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352" y="24259"/>
            <a:ext cx="1166529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um das </a:t>
            </a:r>
            <a:r>
              <a:rPr lang="en-GB" dirty="0" err="1"/>
              <a:t>Titelformat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8485098" y="6523182"/>
            <a:ext cx="247227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i="1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263351" y="764704"/>
            <a:ext cx="11665295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22914" y="6523182"/>
            <a:ext cx="5627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16E1487-3696-4DFF-AE4A-DA8B688B28E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F1ABD2DB-7456-4116-9DF4-037948DAFF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1384" y="6523182"/>
            <a:ext cx="770485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Hardwareeinkauf</a:t>
            </a:r>
            <a:endParaRPr lang="en-US" sz="1000" b="0" i="0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6B653A6-1A6B-48C6-9F0D-9CF90F4E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22"/>
          <a:stretch/>
        </p:blipFill>
        <p:spPr>
          <a:xfrm>
            <a:off x="0" y="6468810"/>
            <a:ext cx="391865" cy="389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2" r:id="rId3"/>
    <p:sldLayoutId id="2147483657" r:id="rId4"/>
    <p:sldLayoutId id="2147483673" r:id="rId5"/>
    <p:sldLayoutId id="2147483674" r:id="rId6"/>
    <p:sldLayoutId id="2147483675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5"/>
          </a:solidFill>
          <a:latin typeface="Segoe UI" pitchFamily="34" charset="0"/>
          <a:ea typeface="+mj-ea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SzPct val="80000"/>
        <a:buFont typeface="Wingdings 3" pitchFamily="18" charset="2"/>
        <a:buChar char="u"/>
        <a:defRPr lang="en-GB" sz="2000" dirty="0" smtClean="0">
          <a:solidFill>
            <a:srgbClr val="4D4D4D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SzPct val="100000"/>
        <a:buFont typeface="Wingdings" pitchFamily="2" charset="2"/>
        <a:buChar char="§"/>
        <a:defRPr lang="en-GB" sz="2000" dirty="0" smtClean="0">
          <a:solidFill>
            <a:srgbClr val="4D4D4D"/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Char char="–"/>
        <a:defRPr lang="en-GB" sz="2000" dirty="0" smtClean="0">
          <a:solidFill>
            <a:srgbClr val="4D4D4D"/>
          </a:solidFill>
          <a:latin typeface="Segoe UI" pitchFamily="34" charset="0"/>
          <a:cs typeface="Segoe UI" pitchFamily="34" charset="0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Char char="•"/>
        <a:defRPr lang="en-GB" sz="2000" dirty="0" smtClean="0">
          <a:solidFill>
            <a:srgbClr val="4D4D4D"/>
          </a:solidFill>
          <a:latin typeface="Segoe UI" pitchFamily="34" charset="0"/>
          <a:cs typeface="Segoe UI" pitchFamily="34" charset="0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 "/>
        <a:defRPr lang="en-GB" sz="2000" dirty="0" smtClean="0">
          <a:solidFill>
            <a:srgbClr val="4D4D4D"/>
          </a:solidFill>
          <a:latin typeface="Segoe UI" pitchFamily="34" charset="0"/>
          <a:cs typeface="Segoe UI" pitchFamily="34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P3: </a:t>
            </a:r>
            <a:r>
              <a:rPr lang="en-US" dirty="0" err="1">
                <a:effectLst/>
              </a:rPr>
              <a:t>Entscheidungshilfe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Hardwarekauf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Angelina </a:t>
            </a:r>
            <a:r>
              <a:rPr lang="en-US" dirty="0" err="1"/>
              <a:t>Götz</a:t>
            </a:r>
            <a:r>
              <a:rPr lang="en-US" dirty="0"/>
              <a:t>, Maximilian Krug, Sebastian </a:t>
            </a:r>
            <a:r>
              <a:rPr lang="en-US" dirty="0" err="1"/>
              <a:t>Gumbmann</a:t>
            </a:r>
            <a:r>
              <a:rPr lang="en-US" dirty="0"/>
              <a:t>, Philipp </a:t>
            </a:r>
            <a:r>
              <a:rPr lang="en-US" dirty="0" err="1"/>
              <a:t>Wetzstein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8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80CA-B490-C26E-F706-4C743A75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-167471"/>
            <a:ext cx="11665296" cy="646112"/>
          </a:xfrm>
        </p:spPr>
        <p:txBody>
          <a:bodyPr/>
          <a:lstStyle/>
          <a:p>
            <a:r>
              <a:rPr lang="en-US" dirty="0" err="1"/>
              <a:t>Ausblick</a:t>
            </a:r>
            <a:endParaRPr lang="en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AEEF9-6334-4736-4662-3B39DDD17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E1487-3696-4DFF-AE4A-DA8B688B28E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72515-3D6A-B05E-F55D-066DD4092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595696"/>
            <a:ext cx="9737539" cy="592748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36E42B-9BFD-8BDA-D124-294DAAA8AA93}"/>
              </a:ext>
            </a:extLst>
          </p:cNvPr>
          <p:cNvSpPr/>
          <p:nvPr/>
        </p:nvSpPr>
        <p:spPr bwMode="auto">
          <a:xfrm>
            <a:off x="623392" y="836712"/>
            <a:ext cx="432048" cy="432048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1</a:t>
            </a:r>
            <a:endParaRPr kumimoji="0" lang="en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0A9F68-4D1B-DBE8-508F-C32DCEEDC210}"/>
              </a:ext>
            </a:extLst>
          </p:cNvPr>
          <p:cNvSpPr/>
          <p:nvPr/>
        </p:nvSpPr>
        <p:spPr bwMode="auto">
          <a:xfrm>
            <a:off x="612481" y="2276872"/>
            <a:ext cx="432048" cy="432048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2</a:t>
            </a:r>
            <a:endParaRPr kumimoji="0" lang="en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56741C-89D3-B107-ECC0-E0B3CB995D50}"/>
              </a:ext>
            </a:extLst>
          </p:cNvPr>
          <p:cNvSpPr/>
          <p:nvPr/>
        </p:nvSpPr>
        <p:spPr bwMode="auto">
          <a:xfrm>
            <a:off x="7896200" y="548680"/>
            <a:ext cx="432048" cy="432048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2B74F2-3013-3952-51FD-303233C007CC}"/>
              </a:ext>
            </a:extLst>
          </p:cNvPr>
          <p:cNvSpPr/>
          <p:nvPr/>
        </p:nvSpPr>
        <p:spPr bwMode="auto">
          <a:xfrm>
            <a:off x="7896200" y="3645024"/>
            <a:ext cx="432048" cy="432048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4C9A4B-A995-B726-2746-F902D59C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88640"/>
            <a:ext cx="8962277" cy="623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A3A4-C7D5-8C4E-B639-D7CCAB6E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Ausblick</a:t>
            </a:r>
            <a:endParaRPr lang="en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E6588-C1D5-3C1F-2E9E-CADBC5857B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E1487-3696-4DFF-AE4A-DA8B688B28E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4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P3: </a:t>
            </a:r>
            <a:r>
              <a:rPr lang="en-US" dirty="0" err="1">
                <a:effectLst/>
              </a:rPr>
              <a:t>Entscheidungshilfe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Hardwarekauf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Angelina </a:t>
            </a:r>
            <a:r>
              <a:rPr lang="en-US" dirty="0" err="1"/>
              <a:t>Götz</a:t>
            </a:r>
            <a:r>
              <a:rPr lang="en-US" dirty="0"/>
              <a:t>, Maximilian Krug, Sebastian </a:t>
            </a:r>
            <a:r>
              <a:rPr lang="en-US" dirty="0" err="1"/>
              <a:t>Gumbmann</a:t>
            </a:r>
            <a:r>
              <a:rPr lang="en-US" dirty="0"/>
              <a:t>, Philipp </a:t>
            </a:r>
            <a:r>
              <a:rPr lang="en-US" dirty="0" err="1"/>
              <a:t>Wetzstein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7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E1487-3696-4DFF-AE4A-DA8B688B28E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Projektcanvas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Recherchephase 1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Recherchephase 2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409514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BCC6-F5A9-881A-632A-3986AB73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6EB4B-E063-7B01-052B-EE3016C77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E1487-3696-4DFF-AE4A-DA8B688B28E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7C0F10-FDC6-A536-48E1-D0F29D1FA3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19554" y="917104"/>
            <a:ext cx="5400600" cy="5544616"/>
          </a:xfrm>
        </p:spPr>
        <p:txBody>
          <a:bodyPr/>
          <a:lstStyle/>
          <a:p>
            <a:r>
              <a:rPr lang="en-US" dirty="0" err="1"/>
              <a:t>Herstellung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erheblichen</a:t>
            </a:r>
            <a:r>
              <a:rPr lang="en-US" dirty="0"/>
              <a:t> CO2 </a:t>
            </a:r>
            <a:r>
              <a:rPr lang="en-US" dirty="0" err="1"/>
              <a:t>Ausstoß</a:t>
            </a:r>
            <a:r>
              <a:rPr lang="en-US" dirty="0"/>
              <a:t> </a:t>
            </a:r>
            <a:r>
              <a:rPr lang="en-US" dirty="0" err="1"/>
              <a:t>verbunden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Sachgemäße</a:t>
            </a:r>
            <a:r>
              <a:rPr lang="en-US" dirty="0"/>
              <a:t> </a:t>
            </a:r>
            <a:r>
              <a:rPr lang="en-US" dirty="0" err="1"/>
              <a:t>Entsorgung</a:t>
            </a:r>
            <a:r>
              <a:rPr lang="en-US" dirty="0"/>
              <a:t> oft </a:t>
            </a:r>
            <a:r>
              <a:rPr lang="en-US" dirty="0" err="1"/>
              <a:t>schwierig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Ungleicher</a:t>
            </a:r>
            <a:r>
              <a:rPr lang="en-US" dirty="0"/>
              <a:t> </a:t>
            </a:r>
            <a:r>
              <a:rPr lang="en-US" dirty="0" err="1"/>
              <a:t>Stromverbrauch</a:t>
            </a:r>
            <a:endParaRPr lang="en-DE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845C1A6-F21E-1135-09EF-60A8168EBAED}"/>
              </a:ext>
            </a:extLst>
          </p:cNvPr>
          <p:cNvSpPr txBox="1">
            <a:spLocks/>
          </p:cNvSpPr>
          <p:nvPr/>
        </p:nvSpPr>
        <p:spPr>
          <a:xfrm>
            <a:off x="415752" y="917104"/>
            <a:ext cx="5400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 3" pitchFamily="18" charset="2"/>
              <a:buChar char="u"/>
              <a:defRPr lang="en-GB" sz="2000" dirty="0" smtClean="0">
                <a:solidFill>
                  <a:srgbClr val="4D4D4D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Wingdings" pitchFamily="2" charset="2"/>
              <a:buChar char="§"/>
              <a:defRPr lang="en-GB" sz="2000" dirty="0" smtClean="0">
                <a:solidFill>
                  <a:srgbClr val="4D4D4D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Char char="–"/>
              <a:defRPr lang="en-GB" sz="2000" dirty="0" smtClean="0">
                <a:solidFill>
                  <a:srgbClr val="4D4D4D"/>
                </a:solidFill>
                <a:latin typeface="Segoe UI" pitchFamily="34" charset="0"/>
                <a:cs typeface="Segoe UI" pitchFamily="34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Char char="•"/>
              <a:defRPr lang="en-GB" sz="2000" dirty="0" smtClean="0">
                <a:solidFill>
                  <a:srgbClr val="4D4D4D"/>
                </a:solidFill>
                <a:latin typeface="Segoe UI" pitchFamily="34" charset="0"/>
                <a:cs typeface="Segoe UI" pitchFamily="34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lang="en-GB" sz="2000" dirty="0" smtClean="0">
                <a:solidFill>
                  <a:srgbClr val="4D4D4D"/>
                </a:solidFill>
                <a:latin typeface="Segoe UI" pitchFamily="34" charset="0"/>
                <a:cs typeface="Segoe UI" pitchFamily="34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b="0" kern="0" dirty="0" err="1"/>
              <a:t>Unbedachter</a:t>
            </a:r>
            <a:r>
              <a:rPr lang="en-US" b="0" kern="0" dirty="0"/>
              <a:t> </a:t>
            </a:r>
            <a:r>
              <a:rPr lang="en-US" b="0" kern="0" dirty="0" err="1"/>
              <a:t>Einkauf</a:t>
            </a:r>
            <a:r>
              <a:rPr lang="en-US" b="0" kern="0" dirty="0"/>
              <a:t> von Hardware</a:t>
            </a:r>
          </a:p>
          <a:p>
            <a:endParaRPr lang="en-US" b="0" kern="0" dirty="0"/>
          </a:p>
          <a:p>
            <a:r>
              <a:rPr lang="en-US" b="0" kern="0" dirty="0" err="1"/>
              <a:t>Nachhaltigkeit</a:t>
            </a:r>
            <a:r>
              <a:rPr lang="en-US" b="0" kern="0" dirty="0"/>
              <a:t> </a:t>
            </a:r>
            <a:r>
              <a:rPr lang="en-US" b="0" kern="0" dirty="0" err="1"/>
              <a:t>ist</a:t>
            </a:r>
            <a:r>
              <a:rPr lang="en-US" b="0" kern="0" dirty="0"/>
              <a:t> </a:t>
            </a:r>
            <a:r>
              <a:rPr lang="en-US" b="0" kern="0" dirty="0" err="1"/>
              <a:t>großes</a:t>
            </a:r>
            <a:r>
              <a:rPr lang="en-US" b="0" kern="0" dirty="0"/>
              <a:t> Thema</a:t>
            </a:r>
          </a:p>
          <a:p>
            <a:endParaRPr lang="en-US" b="0" kern="0" dirty="0"/>
          </a:p>
          <a:p>
            <a:r>
              <a:rPr lang="en-US" b="0" kern="0" dirty="0" err="1"/>
              <a:t>Sustainabilityreports</a:t>
            </a:r>
            <a:endParaRPr lang="en-US" b="0" kern="0" dirty="0"/>
          </a:p>
          <a:p>
            <a:endParaRPr lang="en-US" b="0" kern="0" dirty="0"/>
          </a:p>
          <a:p>
            <a:r>
              <a:rPr lang="en-US" b="0" kern="0" dirty="0" err="1"/>
              <a:t>Lieferkettengesetz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21881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282BF-77FB-FF12-F9FC-0E29040A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3"/>
            <a:ext cx="10515600" cy="57626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Zweck</a:t>
            </a:r>
            <a:r>
              <a:rPr lang="de-DE" dirty="0"/>
              <a:t> und </a:t>
            </a:r>
            <a:r>
              <a:rPr lang="de-DE" dirty="0">
                <a:solidFill>
                  <a:srgbClr val="FF33CC"/>
                </a:solidFill>
              </a:rPr>
              <a:t>Zeit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84D24A-1458-A43C-3A44-66D2EF699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821"/>
            <a:ext cx="10515600" cy="5102142"/>
          </a:xfrm>
        </p:spPr>
        <p:txBody>
          <a:bodyPr/>
          <a:lstStyle/>
          <a:p>
            <a:r>
              <a:rPr lang="de-DE" dirty="0"/>
              <a:t>Gesetzgeberischer Hintergrund </a:t>
            </a:r>
          </a:p>
          <a:p>
            <a:r>
              <a:rPr lang="de-DE" dirty="0"/>
              <a:t>Bewusster Umgang im Hinblick auf  Zukunft</a:t>
            </a:r>
          </a:p>
          <a:p>
            <a:r>
              <a:rPr lang="de-DE" dirty="0"/>
              <a:t>Für Unternehmen</a:t>
            </a:r>
          </a:p>
          <a:p>
            <a:endParaRPr lang="de-DE" dirty="0"/>
          </a:p>
          <a:p>
            <a:r>
              <a:rPr lang="de-DE" dirty="0"/>
              <a:t>Vorgegebener Zeitrahmen </a:t>
            </a:r>
          </a:p>
          <a:p>
            <a:r>
              <a:rPr lang="de-DE" dirty="0"/>
              <a:t>Machbarkeit</a:t>
            </a:r>
          </a:p>
          <a:p>
            <a:r>
              <a:rPr lang="de-DE" dirty="0"/>
              <a:t>Wochenstunden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757F8B-2AE7-5B1B-63BD-BD3AF74FE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31" y="4867105"/>
            <a:ext cx="797353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3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1DD63-8F08-0A44-E19A-C1C6D3A7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168"/>
            <a:ext cx="10515600" cy="725738"/>
          </a:xfrm>
        </p:spPr>
        <p:txBody>
          <a:bodyPr/>
          <a:lstStyle/>
          <a:p>
            <a:r>
              <a:rPr lang="de-DE" dirty="0">
                <a:solidFill>
                  <a:srgbClr val="FFCC00"/>
                </a:solidFill>
              </a:rPr>
              <a:t>Budget, Team, Ressourcen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9D7EA-87B3-0329-00CE-7ACF82E989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Kernteam: Studenten</a:t>
            </a:r>
          </a:p>
          <a:p>
            <a:r>
              <a:rPr lang="de-DE" dirty="0"/>
              <a:t>Erweitertes Team: Firmenkontakt</a:t>
            </a:r>
          </a:p>
          <a:p>
            <a:r>
              <a:rPr lang="de-DE" dirty="0"/>
              <a:t>Externe: Firmennetzwerk</a:t>
            </a:r>
          </a:p>
          <a:p>
            <a:endParaRPr lang="de-DE" dirty="0"/>
          </a:p>
          <a:p>
            <a:r>
              <a:rPr lang="de-DE" dirty="0"/>
              <a:t>Flexibler Projektraum</a:t>
            </a:r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DD0CA85-8D08-EC32-B739-8BFD633686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85553" y="1454150"/>
            <a:ext cx="3393244" cy="4351338"/>
          </a:xfrm>
        </p:spPr>
      </p:pic>
    </p:spTree>
    <p:extLst>
      <p:ext uri="{BB962C8B-B14F-4D97-AF65-F5344CB8AC3E}">
        <p14:creationId xmlns:p14="http://schemas.microsoft.com/office/powerpoint/2010/main" val="299319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CA74D-A51C-1377-249E-245C750C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de-DE" dirty="0">
                <a:solidFill>
                  <a:srgbClr val="00B0F0"/>
                </a:solidFill>
              </a:rPr>
              <a:t>Umfeld, Etappenziele und Chancen + Risiken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7A974C-C874-F7A8-DEC2-4B49B68DD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3789"/>
            <a:ext cx="6428874" cy="4733174"/>
          </a:xfrm>
        </p:spPr>
        <p:txBody>
          <a:bodyPr/>
          <a:lstStyle/>
          <a:p>
            <a:r>
              <a:rPr lang="de-DE" dirty="0"/>
              <a:t>Projektsteller mit Firmennetzwerk</a:t>
            </a:r>
          </a:p>
          <a:p>
            <a:r>
              <a:rPr lang="de-DE" dirty="0"/>
              <a:t>Kein Ansprechpartner für Alles</a:t>
            </a:r>
          </a:p>
          <a:p>
            <a:endParaRPr lang="de-DE" dirty="0"/>
          </a:p>
          <a:p>
            <a:r>
              <a:rPr lang="de-DE" dirty="0"/>
              <a:t>Recherche -&gt; Thema abstecken</a:t>
            </a:r>
          </a:p>
          <a:p>
            <a:r>
              <a:rPr lang="de-DE" dirty="0"/>
              <a:t>Regelwerk -&gt; Tool / Pflichtenheft</a:t>
            </a:r>
          </a:p>
          <a:p>
            <a:endParaRPr lang="de-DE" dirty="0"/>
          </a:p>
          <a:p>
            <a:r>
              <a:rPr lang="de-DE" dirty="0"/>
              <a:t>Interviews </a:t>
            </a:r>
          </a:p>
          <a:p>
            <a:r>
              <a:rPr lang="de-DE" dirty="0"/>
              <a:t>Umsetzbarkeit in Zeit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571E8ED-432F-122D-F5E6-C4BA4D4AEC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4003" y="1749425"/>
            <a:ext cx="3405743" cy="4351338"/>
          </a:xfrm>
        </p:spPr>
      </p:pic>
    </p:spTree>
    <p:extLst>
      <p:ext uri="{BB962C8B-B14F-4D97-AF65-F5344CB8AC3E}">
        <p14:creationId xmlns:p14="http://schemas.microsoft.com/office/powerpoint/2010/main" val="375443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3165C-BF9C-CFFD-6FFF-1EAC9EA3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/>
          <a:lstStyle/>
          <a:p>
            <a:r>
              <a:rPr lang="de-DE" dirty="0">
                <a:solidFill>
                  <a:srgbClr val="33CC33"/>
                </a:solidFill>
              </a:rPr>
              <a:t>Qualität, Ergebnis und Kunden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48CFD-E8D3-6756-0537-0EDC46B08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9412"/>
            <a:ext cx="6781800" cy="4877551"/>
          </a:xfrm>
        </p:spPr>
        <p:txBody>
          <a:bodyPr/>
          <a:lstStyle/>
          <a:p>
            <a:r>
              <a:rPr lang="de-DE" dirty="0"/>
              <a:t>Anpassen an Unternehmen </a:t>
            </a:r>
          </a:p>
          <a:p>
            <a:endParaRPr lang="de-DE" dirty="0"/>
          </a:p>
          <a:p>
            <a:r>
              <a:rPr lang="de-DE" dirty="0"/>
              <a:t>Regelwerk für Hardwareeinkauf </a:t>
            </a:r>
          </a:p>
          <a:p>
            <a:r>
              <a:rPr lang="de-DE" dirty="0"/>
              <a:t>Daraus entstehendes Tool / Website </a:t>
            </a:r>
          </a:p>
          <a:p>
            <a:r>
              <a:rPr lang="de-DE" dirty="0"/>
              <a:t>Pflichtenheft</a:t>
            </a:r>
          </a:p>
          <a:p>
            <a:endParaRPr lang="de-DE" dirty="0"/>
          </a:p>
          <a:p>
            <a:r>
              <a:rPr lang="de-DE" dirty="0"/>
              <a:t>Einkauf</a:t>
            </a:r>
          </a:p>
          <a:p>
            <a:r>
              <a:rPr lang="de-DE" dirty="0" err="1"/>
              <a:t>Sustainability</a:t>
            </a:r>
            <a:r>
              <a:rPr lang="de-DE" dirty="0"/>
              <a:t> Management </a:t>
            </a:r>
          </a:p>
          <a:p>
            <a:r>
              <a:rPr lang="de-DE"/>
              <a:t>Projektsteller 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82CCC53-CE51-36DC-BAFB-2D0E4C36E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48057" y="1562518"/>
            <a:ext cx="3405743" cy="4351338"/>
          </a:xfrm>
        </p:spPr>
      </p:pic>
    </p:spTree>
    <p:extLst>
      <p:ext uri="{BB962C8B-B14F-4D97-AF65-F5344CB8AC3E}">
        <p14:creationId xmlns:p14="http://schemas.microsoft.com/office/powerpoint/2010/main" val="375461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72C0B-2E1E-B8FF-D8C0-EA2E13E7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de-DE" dirty="0"/>
              <a:t>Recherchephase 1</a:t>
            </a:r>
          </a:p>
        </p:txBody>
      </p:sp>
      <p:graphicFrame>
        <p:nvGraphicFramePr>
          <p:cNvPr id="17" name="Inhaltsplatzhalter 2">
            <a:extLst>
              <a:ext uri="{FF2B5EF4-FFF2-40B4-BE49-F238E27FC236}">
                <a16:creationId xmlns:a16="http://schemas.microsoft.com/office/drawing/2014/main" id="{57C32BD9-2560-FA1F-879B-FD37E23C72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15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72C0B-2E1E-B8FF-D8C0-EA2E13E7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de-DE" dirty="0"/>
              <a:t>Recherchephase 2</a:t>
            </a:r>
          </a:p>
        </p:txBody>
      </p:sp>
      <p:graphicFrame>
        <p:nvGraphicFramePr>
          <p:cNvPr id="17" name="Inhaltsplatzhalter 2">
            <a:extLst>
              <a:ext uri="{FF2B5EF4-FFF2-40B4-BE49-F238E27FC236}">
                <a16:creationId xmlns:a16="http://schemas.microsoft.com/office/drawing/2014/main" id="{57C32BD9-2560-FA1F-879B-FD37E23C72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431409"/>
      </p:ext>
    </p:extLst>
  </p:cSld>
  <p:clrMapOvr>
    <a:masterClrMapping/>
  </p:clrMapOvr>
</p:sld>
</file>

<file path=ppt/theme/theme1.xml><?xml version="1.0" encoding="utf-8"?>
<a:theme xmlns:a="http://schemas.openxmlformats.org/drawingml/2006/main" name="i3_powerpoint_2017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1F5394"/>
      </a:accent5>
      <a:accent6>
        <a:srgbClr val="70AD47"/>
      </a:accent6>
      <a:hlink>
        <a:srgbClr val="0563C1"/>
      </a:hlink>
      <a:folHlink>
        <a:srgbClr val="954F72"/>
      </a:folHlink>
    </a:clrScheme>
    <a:fontScheme name="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Vorl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-20170425" id="{2BA1FBC9-8866-485D-B6C5-88C03867F7A5}" vid="{4F5841B1-4720-44B7-9A87-65925CBD85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i3_20170426</Template>
  <TotalTime>0</TotalTime>
  <Words>228</Words>
  <Application>Microsoft Office PowerPoint</Application>
  <PresentationFormat>Breitbild</PresentationFormat>
  <Paragraphs>80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 Rounded MT Bold</vt:lpstr>
      <vt:lpstr>Segoe UI</vt:lpstr>
      <vt:lpstr>Arial</vt:lpstr>
      <vt:lpstr>Wingdings 3</vt:lpstr>
      <vt:lpstr>Times New Roman</vt:lpstr>
      <vt:lpstr>Wingdings</vt:lpstr>
      <vt:lpstr>i3_powerpoint_2017</vt:lpstr>
      <vt:lpstr>P3: Entscheidungshilfe Hardwarekauf</vt:lpstr>
      <vt:lpstr>Gliederung</vt:lpstr>
      <vt:lpstr>Motivation</vt:lpstr>
      <vt:lpstr>Zweck und Zeit</vt:lpstr>
      <vt:lpstr>Budget, Team, Ressourcen </vt:lpstr>
      <vt:lpstr>Umfeld, Etappenziele und Chancen + Risiken</vt:lpstr>
      <vt:lpstr>Qualität, Ergebnis und Kunden</vt:lpstr>
      <vt:lpstr>Recherchephase 1</vt:lpstr>
      <vt:lpstr>Recherchephase 2</vt:lpstr>
      <vt:lpstr>Ausblick</vt:lpstr>
      <vt:lpstr>Ausblick</vt:lpstr>
      <vt:lpstr>P3: Entscheidungshilfe Hardwarekauf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sge</dc:creator>
  <cp:lastModifiedBy>Marie Schmidt</cp:lastModifiedBy>
  <cp:revision>271</cp:revision>
  <dcterms:created xsi:type="dcterms:W3CDTF">2017-04-26T09:26:31Z</dcterms:created>
  <dcterms:modified xsi:type="dcterms:W3CDTF">2023-05-15T07:38:04Z</dcterms:modified>
</cp:coreProperties>
</file>