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9"/>
  </p:notesMasterIdLst>
  <p:sldIdLst>
    <p:sldId id="289" r:id="rId3"/>
    <p:sldId id="1696" r:id="rId4"/>
    <p:sldId id="1697" r:id="rId5"/>
    <p:sldId id="1698" r:id="rId6"/>
    <p:sldId id="1699" r:id="rId7"/>
    <p:sldId id="1700" r:id="rId8"/>
  </p:sldIdLst>
  <p:sldSz cx="12192000" cy="6858000"/>
  <p:notesSz cx="6888163" cy="100187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72413CBB-9828-4634-BDBF-E6377B79819A}" type="datetimeFigureOut">
              <a:rPr lang="de-DE" smtClean="0"/>
              <a:t>08.06.2023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96AD813B-ACD2-4112-A6D9-A506FF39A8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5486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732D20-D44D-48B7-B3F2-2C529A94196C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318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3188" y="750888"/>
            <a:ext cx="6681787" cy="3757612"/>
          </a:xfrm>
          <a:ln/>
        </p:spPr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495" y="4759451"/>
            <a:ext cx="5511174" cy="450794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85509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6.wmf"/><Relationship Id="rId7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9.jpeg"/><Relationship Id="rId9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488951" y="1960563"/>
            <a:ext cx="11214100" cy="1828800"/>
          </a:xfrm>
        </p:spPr>
        <p:txBody>
          <a:bodyPr/>
          <a:lstStyle>
            <a:lvl1pPr algn="ctr">
              <a:defRPr sz="4000">
                <a:latin typeface="+mn-lt"/>
              </a:defRPr>
            </a:lvl1pPr>
          </a:lstStyle>
          <a:p>
            <a:r>
              <a:rPr lang="de-DE" dirty="0"/>
              <a:t>Titelmasterformat durch Klicken bearbeiten</a:t>
            </a:r>
            <a:endParaRPr lang="en-GB" dirty="0"/>
          </a:p>
        </p:txBody>
      </p:sp>
      <p:sp>
        <p:nvSpPr>
          <p:cNvPr id="181253" name="Rectangle 5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828800" y="4149725"/>
            <a:ext cx="8534400" cy="406400"/>
          </a:xfrm>
        </p:spPr>
        <p:txBody>
          <a:bodyPr lIns="91440" tIns="45720" rIns="91440" bIns="45720"/>
          <a:lstStyle>
            <a:lvl1pPr marL="0" indent="0" algn="ctr">
              <a:buFont typeface="Wingdings 3" pitchFamily="18" charset="2"/>
              <a:buNone/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author name</a:t>
            </a:r>
            <a:endParaRPr lang="de-DE" dirty="0"/>
          </a:p>
        </p:txBody>
      </p:sp>
      <p:grpSp>
        <p:nvGrpSpPr>
          <p:cNvPr id="5" name="Gruppieren 4"/>
          <p:cNvGrpSpPr/>
          <p:nvPr userDrawn="1"/>
        </p:nvGrpSpPr>
        <p:grpSpPr>
          <a:xfrm>
            <a:off x="0" y="431800"/>
            <a:ext cx="12191999" cy="898525"/>
            <a:chOff x="0" y="431800"/>
            <a:chExt cx="12191999" cy="898525"/>
          </a:xfrm>
        </p:grpSpPr>
        <p:sp>
          <p:nvSpPr>
            <p:cNvPr id="2" name="Rechteck 1"/>
            <p:cNvSpPr/>
            <p:nvPr userDrawn="1"/>
          </p:nvSpPr>
          <p:spPr bwMode="auto">
            <a:xfrm>
              <a:off x="9768408" y="431800"/>
              <a:ext cx="2423591" cy="898525"/>
            </a:xfrm>
            <a:prstGeom prst="rect">
              <a:avLst/>
            </a:prstGeom>
            <a:solidFill>
              <a:srgbClr val="D0D0D0"/>
            </a:solid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</a:endParaRPr>
            </a:p>
          </p:txBody>
        </p:sp>
        <p:pic>
          <p:nvPicPr>
            <p:cNvPr id="39" name="Picture 9" descr="unilogo4c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r="20525"/>
            <a:stretch>
              <a:fillRect/>
            </a:stretch>
          </p:blipFill>
          <p:spPr bwMode="auto">
            <a:xfrm>
              <a:off x="624408" y="431800"/>
              <a:ext cx="9144000" cy="898525"/>
            </a:xfrm>
            <a:prstGeom prst="rect">
              <a:avLst/>
            </a:prstGeom>
            <a:noFill/>
          </p:spPr>
        </p:pic>
        <p:sp>
          <p:nvSpPr>
            <p:cNvPr id="181258" name="Rectangle 10"/>
            <p:cNvSpPr>
              <a:spLocks noChangeArrowheads="1"/>
            </p:cNvSpPr>
            <p:nvPr/>
          </p:nvSpPr>
          <p:spPr bwMode="auto">
            <a:xfrm>
              <a:off x="4968552" y="500063"/>
              <a:ext cx="6096000" cy="7386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de-DE" sz="1400" b="0" noProof="0" dirty="0">
                  <a:latin typeface="Arial" charset="0"/>
                </a:rPr>
                <a:t>Institut für Informatik</a:t>
              </a:r>
            </a:p>
            <a:p>
              <a:pPr algn="r"/>
              <a:r>
                <a:rPr lang="de-DE" sz="1400" b="0" noProof="0" dirty="0">
                  <a:latin typeface="Arial" charset="0"/>
                </a:rPr>
                <a:t>Lehrstuhl für Kommunikationsnetze</a:t>
              </a:r>
            </a:p>
            <a:p>
              <a:pPr algn="r"/>
              <a:r>
                <a:rPr lang="de-DE" sz="1400" b="0" noProof="0" dirty="0">
                  <a:latin typeface="Arial" charset="0"/>
                </a:rPr>
                <a:t>Prof. Dr.</a:t>
              </a:r>
              <a:r>
                <a:rPr lang="de-DE" sz="1400" b="0" baseline="0" noProof="0" dirty="0">
                  <a:latin typeface="Arial" charset="0"/>
                </a:rPr>
                <a:t> T</a:t>
              </a:r>
              <a:r>
                <a:rPr lang="de-DE" sz="1400" b="0" noProof="0" dirty="0">
                  <a:latin typeface="Arial" charset="0"/>
                </a:rPr>
                <a:t>. Hoßfeld</a:t>
              </a:r>
            </a:p>
          </p:txBody>
        </p:sp>
        <p:pic>
          <p:nvPicPr>
            <p:cNvPr id="23" name="Picture 11"/>
            <p:cNvPicPr>
              <a:picLocks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170219" y="509826"/>
              <a:ext cx="700088" cy="719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63500" dir="3187806" algn="ctr" rotWithShape="0">
                <a:schemeClr val="bg2">
                  <a:alpha val="50000"/>
                </a:schemeClr>
              </a:outerShdw>
            </a:effectLst>
          </p:spPr>
        </p:pic>
        <p:sp>
          <p:nvSpPr>
            <p:cNvPr id="40" name="Rechteck 39"/>
            <p:cNvSpPr/>
            <p:nvPr userDrawn="1"/>
          </p:nvSpPr>
          <p:spPr bwMode="auto">
            <a:xfrm>
              <a:off x="0" y="431800"/>
              <a:ext cx="2855640" cy="898525"/>
            </a:xfrm>
            <a:prstGeom prst="rect">
              <a:avLst/>
            </a:prstGeom>
            <a:solidFill>
              <a:srgbClr val="D0D0D0"/>
            </a:solid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</a:endParaRPr>
            </a:p>
          </p:txBody>
        </p:sp>
        <p:pic>
          <p:nvPicPr>
            <p:cNvPr id="41" name="Picture 13" descr="unilogo4cohne_small.jpg"/>
            <p:cNvPicPr>
              <a:picLocks noChangeAspect="1"/>
            </p:cNvPicPr>
            <p:nvPr userDrawn="1"/>
          </p:nvPicPr>
          <p:blipFill rotWithShape="1">
            <a:blip r:embed="rId4" cstate="print">
              <a:clrChange>
                <a:clrFrom>
                  <a:srgbClr val="FFFEFD"/>
                </a:clrFrom>
                <a:clrTo>
                  <a:srgbClr val="FFFEFD">
                    <a:alpha val="0"/>
                  </a:srgbClr>
                </a:clrTo>
              </a:clrChange>
            </a:blip>
            <a:srcRect l="44640"/>
            <a:stretch/>
          </p:blipFill>
          <p:spPr>
            <a:xfrm>
              <a:off x="911424" y="431800"/>
              <a:ext cx="1130294" cy="898525"/>
            </a:xfrm>
            <a:prstGeom prst="rect">
              <a:avLst/>
            </a:prstGeom>
          </p:spPr>
        </p:pic>
        <p:pic>
          <p:nvPicPr>
            <p:cNvPr id="42" name="Picture 13" descr="unilogo4cohne_small.jpg"/>
            <p:cNvPicPr>
              <a:picLocks noChangeAspect="1"/>
            </p:cNvPicPr>
            <p:nvPr userDrawn="1"/>
          </p:nvPicPr>
          <p:blipFill rotWithShape="1">
            <a:blip r:embed="rId4" cstate="print"/>
            <a:srcRect r="55678"/>
            <a:stretch/>
          </p:blipFill>
          <p:spPr>
            <a:xfrm>
              <a:off x="0" y="431800"/>
              <a:ext cx="904920" cy="898524"/>
            </a:xfrm>
            <a:prstGeom prst="rect">
              <a:avLst/>
            </a:prstGeom>
          </p:spPr>
        </p:pic>
      </p:grp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6921631"/>
            <a:ext cx="2371832" cy="313200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445454" y="6921631"/>
            <a:ext cx="2371832" cy="313200"/>
          </a:xfrm>
          <a:prstGeom prst="rect">
            <a:avLst/>
          </a:prstGeom>
        </p:spPr>
      </p:pic>
      <p:pic>
        <p:nvPicPr>
          <p:cNvPr id="16" name="Grafik 15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890910" y="6921631"/>
            <a:ext cx="2371821" cy="313200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7363896" y="6921631"/>
            <a:ext cx="2371832" cy="313200"/>
          </a:xfrm>
          <a:prstGeom prst="rect">
            <a:avLst/>
          </a:prstGeom>
        </p:spPr>
      </p:pic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844392" y="6921631"/>
            <a:ext cx="2347606" cy="31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767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98839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2FEC48EB-43B2-4181-B567-7B6D76C21DEE}"/>
              </a:ext>
            </a:extLst>
          </p:cNvPr>
          <p:cNvSpPr txBox="1">
            <a:spLocks/>
          </p:cNvSpPr>
          <p:nvPr userDrawn="1"/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631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98839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00FEDB-E43B-402C-9059-9FCEEF9AAB25}"/>
              </a:ext>
            </a:extLst>
          </p:cNvPr>
          <p:cNvSpPr txBox="1">
            <a:spLocks/>
          </p:cNvSpPr>
          <p:nvPr userDrawn="1"/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614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12200" y="30164"/>
            <a:ext cx="2667000" cy="598963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30164"/>
            <a:ext cx="7797800" cy="5989637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98839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ED38E1-331D-45BD-909D-93E0D8906D71}"/>
              </a:ext>
            </a:extLst>
          </p:cNvPr>
          <p:cNvSpPr txBox="1">
            <a:spLocks/>
          </p:cNvSpPr>
          <p:nvPr userDrawn="1"/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842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platzhalter 1"/>
          <p:cNvSpPr>
            <a:spLocks noGrp="1"/>
          </p:cNvSpPr>
          <p:nvPr>
            <p:ph type="title"/>
          </p:nvPr>
        </p:nvSpPr>
        <p:spPr>
          <a:xfrm>
            <a:off x="540000" y="540000"/>
            <a:ext cx="8786880" cy="523220"/>
          </a:xfrm>
          <a:prstGeom prst="rect">
            <a:avLst/>
          </a:prstGeom>
          <a:noFill/>
        </p:spPr>
        <p:txBody>
          <a:bodyPr vert="horz" wrap="square" lIns="90000" tIns="45720" rIns="90000" bIns="45720" rtlCol="0" anchor="t" anchorCtr="0">
            <a:sp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12" name="Rechteck 11"/>
          <p:cNvSpPr/>
          <p:nvPr userDrawn="1"/>
        </p:nvSpPr>
        <p:spPr>
          <a:xfrm>
            <a:off x="605939" y="1188000"/>
            <a:ext cx="2268000" cy="72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8" name="Inhaltsplatzhalter 4"/>
          <p:cNvSpPr>
            <a:spLocks noGrp="1"/>
          </p:cNvSpPr>
          <p:nvPr>
            <p:ph sz="quarter" idx="11"/>
          </p:nvPr>
        </p:nvSpPr>
        <p:spPr>
          <a:xfrm>
            <a:off x="540000" y="1440000"/>
            <a:ext cx="11164320" cy="2212850"/>
          </a:xfrm>
        </p:spPr>
        <p:txBody>
          <a:bodyPr/>
          <a:lstStyle>
            <a:lvl1pPr>
              <a:defRPr sz="2000" b="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42083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16405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63D79"/>
              </a:buClr>
              <a:defRPr/>
            </a:lvl1pPr>
            <a:lvl2pPr>
              <a:buClr>
                <a:srgbClr val="063D79"/>
              </a:buClr>
              <a:defRPr/>
            </a:lvl2pPr>
            <a:lvl3pPr>
              <a:buClr>
                <a:srgbClr val="063D79"/>
              </a:buClr>
              <a:defRPr/>
            </a:lvl3pPr>
            <a:lvl4pPr>
              <a:buClr>
                <a:srgbClr val="063D79"/>
              </a:buClr>
              <a:defRPr/>
            </a:lvl4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170847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594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Textfeld 3"/>
          <p:cNvSpPr txBox="1"/>
          <p:nvPr userDrawn="1"/>
        </p:nvSpPr>
        <p:spPr>
          <a:xfrm>
            <a:off x="2639616" y="1052736"/>
            <a:ext cx="2664296" cy="1008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1600" b="0" dirty="0" err="1">
              <a:latin typeface="+mn-lt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196E6EF-3D8E-4957-A439-5D2280CE1A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181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914400"/>
            <a:ext cx="5232400" cy="5105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6800" y="914400"/>
            <a:ext cx="5232400" cy="5105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B828CE34-CC67-4E17-A5B3-FF421A963B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611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DE93AAB1-B7D0-42C5-8489-BBD1FAE5FC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247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A1004EE9-71F7-49C3-AEC6-27984ECF0994}"/>
              </a:ext>
            </a:extLst>
          </p:cNvPr>
          <p:cNvSpPr txBox="1">
            <a:spLocks/>
          </p:cNvSpPr>
          <p:nvPr userDrawn="1"/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884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Farbsche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Farbschema</a:t>
            </a:r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43920" y="1196752"/>
            <a:ext cx="8208912" cy="4879878"/>
          </a:xfrm>
          <a:prstGeom prst="rect">
            <a:avLst/>
          </a:prstGeom>
        </p:spPr>
      </p:pic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6A7FE386-66AB-4DE5-8F99-809013B252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147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98839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DD5045F2-FFB1-4BE6-A82D-044410B8000A}"/>
              </a:ext>
            </a:extLst>
          </p:cNvPr>
          <p:cNvSpPr txBox="1">
            <a:spLocks/>
          </p:cNvSpPr>
          <p:nvPr userDrawn="1"/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226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98839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6AFEFF89-82C5-4C87-9183-1A0960BC685D}"/>
              </a:ext>
            </a:extLst>
          </p:cNvPr>
          <p:cNvSpPr txBox="1">
            <a:spLocks/>
          </p:cNvSpPr>
          <p:nvPr userDrawn="1"/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4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20" Type="http://schemas.openxmlformats.org/officeDocument/2006/relationships/image" Target="../media/image6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405" y="57018"/>
            <a:ext cx="11735189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Klicken</a:t>
            </a:r>
            <a:r>
              <a:rPr lang="en-GB" dirty="0"/>
              <a:t> um das </a:t>
            </a:r>
            <a:r>
              <a:rPr lang="en-GB" dirty="0" err="1"/>
              <a:t>Titelformat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405" y="876299"/>
            <a:ext cx="11735189" cy="544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Klicken</a:t>
            </a:r>
            <a:r>
              <a:rPr lang="en-GB" dirty="0"/>
              <a:t> </a:t>
            </a:r>
            <a:r>
              <a:rPr lang="en-GB" dirty="0" err="1"/>
              <a:t>Sie</a:t>
            </a:r>
            <a:r>
              <a:rPr lang="en-GB" dirty="0"/>
              <a:t>, um die </a:t>
            </a:r>
            <a:r>
              <a:rPr lang="en-GB" dirty="0" err="1"/>
              <a:t>Formate</a:t>
            </a:r>
            <a:r>
              <a:rPr lang="en-GB" dirty="0"/>
              <a:t> des </a:t>
            </a:r>
            <a:r>
              <a:rPr lang="en-GB" dirty="0" err="1"/>
              <a:t>Vorlagentextes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 err="1"/>
              <a:t>Zweite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GB" dirty="0" err="1"/>
              <a:t>Dritte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3"/>
            <a:r>
              <a:rPr lang="en-GB" dirty="0" err="1"/>
              <a:t>Vierte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4"/>
            <a:r>
              <a:rPr lang="en-GB" dirty="0" err="1"/>
              <a:t>Fünfte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6921631"/>
            <a:ext cx="2371832" cy="31320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2445454" y="6921631"/>
            <a:ext cx="2371832" cy="313200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4890910" y="6921631"/>
            <a:ext cx="2371821" cy="313200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7363896" y="6921631"/>
            <a:ext cx="2371832" cy="313200"/>
          </a:xfrm>
          <a:prstGeom prst="rect">
            <a:avLst/>
          </a:prstGeom>
        </p:spPr>
      </p:pic>
      <p:pic>
        <p:nvPicPr>
          <p:cNvPr id="16" name="Grafik 15"/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9844392" y="6921631"/>
            <a:ext cx="2347606" cy="313200"/>
          </a:xfrm>
          <a:prstGeom prst="rect">
            <a:avLst/>
          </a:prstGeom>
        </p:spPr>
      </p:pic>
      <p:pic>
        <p:nvPicPr>
          <p:cNvPr id="17" name="Picture 18"/>
          <p:cNvPicPr>
            <a:picLocks noChangeArrowheads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11797333" y="6497655"/>
            <a:ext cx="275331" cy="279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rgbClr val="C0C0C0">
                <a:alpha val="50000"/>
              </a:srgbClr>
            </a:outerShdw>
          </a:effectLst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22"/>
          <a:stretch/>
        </p:blipFill>
        <p:spPr>
          <a:xfrm>
            <a:off x="0" y="6468810"/>
            <a:ext cx="391865" cy="389190"/>
          </a:xfrm>
          <a:prstGeom prst="rect">
            <a:avLst/>
          </a:prstGeom>
        </p:spPr>
      </p:pic>
      <p:sp>
        <p:nvSpPr>
          <p:cNvPr id="23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204987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897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63D79"/>
        </a:buClr>
        <a:buSzPct val="80000"/>
        <a:buFont typeface="Wingdings 3" pitchFamily="18" charset="2"/>
        <a:buChar char="u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63D79"/>
        </a:buClr>
        <a:buSzPct val="100000"/>
        <a:buFont typeface="Wingdings" pitchFamily="2" charset="2"/>
        <a:buChar char="§"/>
        <a:defRPr sz="1800">
          <a:solidFill>
            <a:srgbClr val="4D4D4D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63D79"/>
        </a:buClr>
        <a:buChar char="–"/>
        <a:defRPr sz="1600">
          <a:solidFill>
            <a:srgbClr val="4D4D4D"/>
          </a:solidFill>
          <a:latin typeface="+mn-lt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Clr>
          <a:srgbClr val="063D79"/>
        </a:buClr>
        <a:buChar char="•"/>
        <a:defRPr sz="1600">
          <a:solidFill>
            <a:srgbClr val="4D4D4D"/>
          </a:solidFill>
          <a:latin typeface="+mn-lt"/>
        </a:defRPr>
      </a:lvl4pPr>
      <a:lvl5pPr marL="1981200" indent="-228600" algn="l" rtl="0" eaLnBrk="1" fontAlgn="base" hangingPunct="1">
        <a:spcBef>
          <a:spcPct val="20000"/>
        </a:spcBef>
        <a:spcAft>
          <a:spcPct val="0"/>
        </a:spcAft>
        <a:buClr>
          <a:srgbClr val="063D79"/>
        </a:buClr>
        <a:buChar char=" "/>
        <a:defRPr sz="1600">
          <a:solidFill>
            <a:srgbClr val="4D4D4D"/>
          </a:solidFill>
          <a:latin typeface="+mn-lt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 "/>
        <a:defRPr sz="2000">
          <a:solidFill>
            <a:srgbClr val="4D4D4D"/>
          </a:solidFill>
          <a:latin typeface="+mn-lt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 "/>
        <a:defRPr sz="2000">
          <a:solidFill>
            <a:srgbClr val="4D4D4D"/>
          </a:solidFill>
          <a:latin typeface="+mn-lt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 "/>
        <a:defRPr sz="2000">
          <a:solidFill>
            <a:srgbClr val="4D4D4D"/>
          </a:solidFill>
          <a:latin typeface="+mn-lt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 "/>
        <a:defRPr sz="2000">
          <a:solidFill>
            <a:srgbClr val="4D4D4D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097" y="30163"/>
            <a:ext cx="11809809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Klicken um das Titelformat zu bearbeiten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1200" y="914400"/>
            <a:ext cx="10668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Klicken Sie, um die Formate des Vorlagentextes zu bearbeiten</a:t>
            </a:r>
          </a:p>
          <a:p>
            <a:pPr lvl="1"/>
            <a:r>
              <a:rPr lang="en-GB"/>
              <a:t>Zweite Ebene</a:t>
            </a:r>
          </a:p>
          <a:p>
            <a:pPr lvl="2"/>
            <a:r>
              <a:rPr lang="en-GB"/>
              <a:t>Dritte Ebene</a:t>
            </a:r>
          </a:p>
          <a:p>
            <a:pPr lvl="3"/>
            <a:r>
              <a:rPr lang="en-GB"/>
              <a:t>Vierte Ebene</a:t>
            </a:r>
          </a:p>
          <a:p>
            <a:pPr lvl="4"/>
            <a:r>
              <a:rPr lang="en-GB"/>
              <a:t>Fünfte Ebene</a:t>
            </a:r>
          </a:p>
        </p:txBody>
      </p:sp>
      <p:sp>
        <p:nvSpPr>
          <p:cNvPr id="180256" name="Rectangle 32"/>
          <p:cNvSpPr>
            <a:spLocks noChangeArrowheads="1"/>
          </p:cNvSpPr>
          <p:nvPr/>
        </p:nvSpPr>
        <p:spPr bwMode="auto">
          <a:xfrm>
            <a:off x="814917" y="6237288"/>
            <a:ext cx="11377083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90980"/>
                  <a:invGamma/>
                </a:schemeClr>
              </a:gs>
            </a:gsLst>
            <a:lin ang="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de-DE" sz="1800">
              <a:solidFill>
                <a:prstClr val="black"/>
              </a:solidFill>
            </a:endParaRPr>
          </a:p>
        </p:txBody>
      </p:sp>
      <p:pic>
        <p:nvPicPr>
          <p:cNvPr id="180242" name="Picture 18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67022" y="6308734"/>
            <a:ext cx="590549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rgbClr val="C0C0C0">
                <a:alpha val="50000"/>
              </a:srgbClr>
            </a:outerShdw>
          </a:effectLst>
        </p:spPr>
      </p:pic>
      <p:sp>
        <p:nvSpPr>
          <p:cNvPr id="180254" name="Line 30"/>
          <p:cNvSpPr>
            <a:spLocks noChangeShapeType="1"/>
          </p:cNvSpPr>
          <p:nvPr/>
        </p:nvSpPr>
        <p:spPr bwMode="auto">
          <a:xfrm flipV="1">
            <a:off x="175684" y="692150"/>
            <a:ext cx="11808883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de-DE" sz="1800">
              <a:solidFill>
                <a:prstClr val="black"/>
              </a:solidFill>
            </a:endParaRPr>
          </a:p>
        </p:txBody>
      </p:sp>
      <p:sp>
        <p:nvSpPr>
          <p:cNvPr id="180258" name="Text Box 34"/>
          <p:cNvSpPr txBox="1">
            <a:spLocks noChangeArrowheads="1"/>
          </p:cNvSpPr>
          <p:nvPr/>
        </p:nvSpPr>
        <p:spPr bwMode="auto">
          <a:xfrm>
            <a:off x="10730122" y="6394457"/>
            <a:ext cx="483979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200" b="0">
                <a:solidFill>
                  <a:srgbClr val="EEECE1"/>
                </a:solidFill>
              </a:rPr>
              <a:pPr algn="r" eaLnBrk="0" hangingPunct="0">
                <a:defRPr/>
              </a:pPr>
              <a:t>‹Nr.›</a:t>
            </a:fld>
            <a:endParaRPr lang="de-DE" sz="1200" b="0" dirty="0">
              <a:solidFill>
                <a:srgbClr val="EEECE1"/>
              </a:solidFill>
            </a:endParaRPr>
          </a:p>
        </p:txBody>
      </p:sp>
      <p:pic>
        <p:nvPicPr>
          <p:cNvPr id="10" name="Bild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210000"/>
            <a:ext cx="1970301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436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 3" pitchFamily="18" charset="2"/>
        <a:buChar char="u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" pitchFamily="2" charset="2"/>
        <a:buChar char="§"/>
        <a:defRPr sz="2000">
          <a:solidFill>
            <a:srgbClr val="4D4D4D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–"/>
        <a:defRPr sz="2000">
          <a:solidFill>
            <a:srgbClr val="4D4D4D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•"/>
        <a:defRPr sz="2000">
          <a:solidFill>
            <a:srgbClr val="4D4D4D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95DFCE64-ECF5-4C1F-9B25-C137C9FD164D}"/>
              </a:ext>
            </a:extLst>
          </p:cNvPr>
          <p:cNvGrpSpPr/>
          <p:nvPr/>
        </p:nvGrpSpPr>
        <p:grpSpPr>
          <a:xfrm>
            <a:off x="1889451" y="5751557"/>
            <a:ext cx="6278723" cy="880427"/>
            <a:chOff x="632520" y="5860941"/>
            <a:chExt cx="6119094" cy="880427"/>
          </a:xfrm>
        </p:grpSpPr>
        <p:pic>
          <p:nvPicPr>
            <p:cNvPr id="14" name="Grafik 13">
              <a:extLst>
                <a:ext uri="{FF2B5EF4-FFF2-40B4-BE49-F238E27FC236}">
                  <a16:creationId xmlns:a16="http://schemas.microsoft.com/office/drawing/2014/main" id="{A2EAAC1F-3102-4B3D-9BAC-295D99113B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02300" y="5931543"/>
              <a:ext cx="1949314" cy="809825"/>
            </a:xfrm>
            <a:prstGeom prst="rect">
              <a:avLst/>
            </a:prstGeom>
          </p:spPr>
        </p:pic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5E474CD6-612C-49F8-9B17-A744B33FF188}"/>
                </a:ext>
              </a:extLst>
            </p:cNvPr>
            <p:cNvSpPr txBox="1"/>
            <p:nvPr/>
          </p:nvSpPr>
          <p:spPr>
            <a:xfrm>
              <a:off x="2176421" y="5860941"/>
              <a:ext cx="2053767" cy="8802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non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de-DE" sz="1600" b="0" kern="0" dirty="0">
                  <a:solidFill>
                    <a:srgbClr val="063D79"/>
                  </a:solidFill>
                  <a:latin typeface="Arial"/>
                  <a:ea typeface="+mj-ea"/>
                  <a:cs typeface="+mj-cs"/>
                </a:rPr>
                <a:t>Servicezentrum </a:t>
              </a:r>
            </a:p>
            <a:p>
              <a:pPr algn="ctr">
                <a:lnSpc>
                  <a:spcPct val="80000"/>
                </a:lnSpc>
              </a:pPr>
              <a:r>
                <a:rPr lang="de-DE" sz="1600" b="0" kern="0" dirty="0">
                  <a:solidFill>
                    <a:srgbClr val="063D79"/>
                  </a:solidFill>
                  <a:latin typeface="Arial"/>
                  <a:ea typeface="+mj-ea"/>
                  <a:cs typeface="+mj-cs"/>
                </a:rPr>
                <a:t>Forschung und </a:t>
              </a:r>
            </a:p>
            <a:p>
              <a:pPr algn="ctr">
                <a:lnSpc>
                  <a:spcPct val="80000"/>
                </a:lnSpc>
              </a:pPr>
              <a:r>
                <a:rPr lang="de-DE" sz="1600" b="0" kern="0" dirty="0">
                  <a:solidFill>
                    <a:srgbClr val="063D79"/>
                  </a:solidFill>
                  <a:latin typeface="Arial"/>
                  <a:ea typeface="+mj-ea"/>
                  <a:cs typeface="+mj-cs"/>
                </a:rPr>
                <a:t>Technologietransfer </a:t>
              </a:r>
              <a:br>
                <a:rPr lang="de-DE" sz="1600" b="0" kern="0" dirty="0">
                  <a:solidFill>
                    <a:srgbClr val="063D79"/>
                  </a:solidFill>
                  <a:latin typeface="Arial"/>
                  <a:ea typeface="+mj-ea"/>
                  <a:cs typeface="+mj-cs"/>
                </a:rPr>
              </a:br>
              <a:r>
                <a:rPr lang="de-DE" sz="1600" b="0" kern="0" dirty="0">
                  <a:solidFill>
                    <a:srgbClr val="063D79"/>
                  </a:solidFill>
                  <a:latin typeface="Arial"/>
                  <a:ea typeface="+mj-ea"/>
                  <a:cs typeface="+mj-cs"/>
                </a:rPr>
                <a:t>(SFT)</a:t>
              </a:r>
            </a:p>
          </p:txBody>
        </p: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6E79870D-5F71-40E1-8E32-41FEE9A17262}"/>
                </a:ext>
              </a:extLst>
            </p:cNvPr>
            <p:cNvSpPr txBox="1"/>
            <p:nvPr/>
          </p:nvSpPr>
          <p:spPr>
            <a:xfrm>
              <a:off x="632520" y="5931543"/>
              <a:ext cx="12341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000" b="0" dirty="0"/>
                <a:t>Partner: </a:t>
              </a:r>
            </a:p>
          </p:txBody>
        </p:sp>
      </p:grpSp>
      <p:sp>
        <p:nvSpPr>
          <p:cNvPr id="20" name="Untertitel 6">
            <a:extLst>
              <a:ext uri="{FF2B5EF4-FFF2-40B4-BE49-F238E27FC236}">
                <a16:creationId xmlns:a16="http://schemas.microsoft.com/office/drawing/2014/main" id="{B6ECF7BE-113E-4A8E-A1B7-8876B09DF6BC}"/>
              </a:ext>
            </a:extLst>
          </p:cNvPr>
          <p:cNvSpPr txBox="1">
            <a:spLocks noGrp="1"/>
          </p:cNvSpPr>
          <p:nvPr>
            <p:ph type="ctrTitle" sz="quarter"/>
          </p:nvPr>
        </p:nvSpPr>
        <p:spPr bwMode="auto">
          <a:xfrm>
            <a:off x="504502" y="1317431"/>
            <a:ext cx="11214100" cy="2496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eaLnBrk="1" hangingPunct="1">
              <a:buClr>
                <a:srgbClr val="063D79"/>
              </a:buClr>
              <a:buFont typeface="Wingdings 3" pitchFamily="18" charset="2"/>
              <a:buNone/>
              <a:defRPr sz="2400" kern="0"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63D79"/>
              </a:buClr>
              <a:buFont typeface="Wingdings" pitchFamily="2" charset="2"/>
              <a:buChar char="§"/>
              <a:defRPr sz="1600">
                <a:solidFill>
                  <a:srgbClr val="4D4D4D"/>
                </a:solidFill>
                <a:latin typeface="+mn-lt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63D79"/>
              </a:buClr>
              <a:buChar char="–"/>
              <a:defRPr sz="1600">
                <a:solidFill>
                  <a:srgbClr val="4D4D4D"/>
                </a:solidFill>
                <a:latin typeface="+mn-lt"/>
              </a:defRPr>
            </a:lvl3pPr>
            <a:lvl4pPr marL="1562100" indent="-228600" eaLnBrk="0" hangingPunct="0">
              <a:spcBef>
                <a:spcPct val="20000"/>
              </a:spcBef>
              <a:buClr>
                <a:srgbClr val="063D79"/>
              </a:buClr>
              <a:buChar char="•"/>
              <a:defRPr sz="1600">
                <a:solidFill>
                  <a:srgbClr val="4D4D4D"/>
                </a:solidFill>
                <a:latin typeface="+mn-lt"/>
              </a:defRPr>
            </a:lvl4pPr>
            <a:lvl5pPr marL="1981200" indent="-228600" eaLnBrk="0" hangingPunct="0">
              <a:spcBef>
                <a:spcPct val="20000"/>
              </a:spcBef>
              <a:buClr>
                <a:srgbClr val="063D79"/>
              </a:buClr>
              <a:buChar char=" "/>
              <a:defRPr sz="1600">
                <a:solidFill>
                  <a:srgbClr val="4D4D4D"/>
                </a:solidFill>
                <a:latin typeface="+mn-lt"/>
              </a:defRPr>
            </a:lvl5pPr>
            <a:lvl6pPr marL="2438400" indent="-228600" fontAlgn="base">
              <a:spcBef>
                <a:spcPct val="20000"/>
              </a:spcBef>
              <a:spcAft>
                <a:spcPct val="0"/>
              </a:spcAft>
              <a:buClr>
                <a:srgbClr val="063D79"/>
              </a:buClr>
              <a:buChar char=" "/>
              <a:defRPr sz="2000">
                <a:solidFill>
                  <a:srgbClr val="4D4D4D"/>
                </a:solidFill>
                <a:latin typeface="+mn-lt"/>
              </a:defRPr>
            </a:lvl6pPr>
            <a:lvl7pPr marL="2895600" indent="-228600" fontAlgn="base">
              <a:spcBef>
                <a:spcPct val="20000"/>
              </a:spcBef>
              <a:spcAft>
                <a:spcPct val="0"/>
              </a:spcAft>
              <a:buClr>
                <a:srgbClr val="063D79"/>
              </a:buClr>
              <a:buChar char=" "/>
              <a:defRPr sz="2000">
                <a:solidFill>
                  <a:srgbClr val="4D4D4D"/>
                </a:solidFill>
                <a:latin typeface="+mn-lt"/>
              </a:defRPr>
            </a:lvl7pPr>
            <a:lvl8pPr marL="3352800" indent="-228600" fontAlgn="base">
              <a:spcBef>
                <a:spcPct val="20000"/>
              </a:spcBef>
              <a:spcAft>
                <a:spcPct val="0"/>
              </a:spcAft>
              <a:buClr>
                <a:srgbClr val="063D79"/>
              </a:buClr>
              <a:buChar char=" "/>
              <a:defRPr sz="2000">
                <a:solidFill>
                  <a:srgbClr val="4D4D4D"/>
                </a:solidFill>
                <a:latin typeface="+mn-lt"/>
              </a:defRPr>
            </a:lvl8pPr>
            <a:lvl9pPr marL="3810000" indent="-228600" fontAlgn="base">
              <a:spcBef>
                <a:spcPct val="20000"/>
              </a:spcBef>
              <a:spcAft>
                <a:spcPct val="0"/>
              </a:spcAft>
              <a:buClr>
                <a:srgbClr val="063D79"/>
              </a:buClr>
              <a:buChar char=" "/>
              <a:defRPr sz="2000">
                <a:solidFill>
                  <a:srgbClr val="4D4D4D"/>
                </a:solidFill>
                <a:latin typeface="+mn-lt"/>
              </a:defRPr>
            </a:lvl9pPr>
          </a:lstStyle>
          <a:p>
            <a:pPr lvl="0"/>
            <a:endParaRPr lang="de-DE" sz="2800" dirty="0"/>
          </a:p>
          <a:p>
            <a:r>
              <a:rPr lang="de-DE" sz="3200" dirty="0"/>
              <a:t>Professionelles Projektmanagement in der Praxis</a:t>
            </a:r>
          </a:p>
          <a:p>
            <a:r>
              <a:rPr lang="de-DE" sz="3200" dirty="0"/>
              <a:t>- Mit digitalen Unternehmensgründungsprojekten </a:t>
            </a:r>
          </a:p>
          <a:p>
            <a:pPr lvl="0"/>
            <a:endParaRPr lang="de-DE" sz="2800" dirty="0"/>
          </a:p>
          <a:p>
            <a:pPr lvl="0"/>
            <a:r>
              <a:rPr lang="de-DE" sz="2800" dirty="0"/>
              <a:t>Prof. Dr. Harald Wehnes </a:t>
            </a:r>
          </a:p>
          <a:p>
            <a:pPr lvl="0"/>
            <a:endParaRPr lang="de-DE" sz="2800" dirty="0"/>
          </a:p>
          <a:p>
            <a:pPr algn="l">
              <a:spcBef>
                <a:spcPct val="20000"/>
              </a:spcBef>
              <a:buClrTx/>
              <a:defRPr/>
            </a:pPr>
            <a:r>
              <a:rPr lang="de-DE" dirty="0">
                <a:solidFill>
                  <a:srgbClr val="000000"/>
                </a:solidFill>
                <a:latin typeface="Arial" charset="0"/>
              </a:rPr>
              <a:t>	</a:t>
            </a:r>
          </a:p>
          <a:p>
            <a:pPr algn="r">
              <a:spcBef>
                <a:spcPct val="20000"/>
              </a:spcBef>
              <a:buClrTx/>
              <a:defRPr/>
            </a:pPr>
            <a:endParaRPr lang="de-DE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84DC30C2-84F8-4171-BFC8-C30A565621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6280" y="5733912"/>
            <a:ext cx="2375465" cy="976714"/>
          </a:xfrm>
          <a:prstGeom prst="rect">
            <a:avLst/>
          </a:prstGeom>
        </p:spPr>
      </p:pic>
      <p:sp>
        <p:nvSpPr>
          <p:cNvPr id="9" name="Rectangle 11">
            <a:extLst>
              <a:ext uri="{FF2B5EF4-FFF2-40B4-BE49-F238E27FC236}">
                <a16:creationId xmlns:a16="http://schemas.microsoft.com/office/drawing/2014/main" id="{AC3EF603-7359-4921-938A-F1A6B05C1A8A}"/>
              </a:ext>
            </a:extLst>
          </p:cNvPr>
          <p:cNvSpPr txBox="1">
            <a:spLocks noChangeArrowheads="1"/>
          </p:cNvSpPr>
          <p:nvPr/>
        </p:nvSpPr>
        <p:spPr>
          <a:xfrm>
            <a:off x="2107223" y="4080279"/>
            <a:ext cx="7977553" cy="50577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63D79"/>
              </a:buClr>
              <a:buFont typeface="Wingdings 3" pitchFamily="18" charset="2"/>
              <a:buChar char="u"/>
              <a:defRPr sz="20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63D79"/>
              </a:buClr>
              <a:buFont typeface="Wingdings" pitchFamily="2" charset="2"/>
              <a:buChar char="§"/>
              <a:defRPr sz="2000">
                <a:solidFill>
                  <a:srgbClr val="4D4D4D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63D79"/>
              </a:buClr>
              <a:buChar char="–"/>
              <a:defRPr sz="2000">
                <a:solidFill>
                  <a:srgbClr val="4D4D4D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63D79"/>
              </a:buClr>
              <a:buChar char="•"/>
              <a:defRPr sz="2000">
                <a:solidFill>
                  <a:srgbClr val="4D4D4D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63D79"/>
              </a:buClr>
              <a:buChar char=" "/>
              <a:defRPr sz="2000">
                <a:solidFill>
                  <a:srgbClr val="4D4D4D"/>
                </a:solidFill>
                <a:latin typeface="+mn-lt"/>
              </a:defRPr>
            </a:lvl5pPr>
            <a:lvl6pPr marL="24384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63D79"/>
              </a:buClr>
              <a:buChar char=" "/>
              <a:defRPr sz="2000">
                <a:solidFill>
                  <a:srgbClr val="4D4D4D"/>
                </a:solidFill>
                <a:latin typeface="+mn-lt"/>
              </a:defRPr>
            </a:lvl6pPr>
            <a:lvl7pPr marL="2895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63D79"/>
              </a:buClr>
              <a:buChar char=" "/>
              <a:defRPr sz="2000">
                <a:solidFill>
                  <a:srgbClr val="4D4D4D"/>
                </a:solidFill>
                <a:latin typeface="+mn-lt"/>
              </a:defRPr>
            </a:lvl7pPr>
            <a:lvl8pPr marL="3352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63D79"/>
              </a:buClr>
              <a:buChar char=" "/>
              <a:defRPr sz="2000">
                <a:solidFill>
                  <a:srgbClr val="4D4D4D"/>
                </a:solidFill>
                <a:latin typeface="+mn-lt"/>
              </a:defRPr>
            </a:lvl8pPr>
            <a:lvl9pPr marL="3810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63D79"/>
              </a:buClr>
              <a:buChar char=" "/>
              <a:defRPr sz="2000">
                <a:solidFill>
                  <a:srgbClr val="4D4D4D"/>
                </a:solidFill>
                <a:latin typeface="+mn-lt"/>
              </a:defRPr>
            </a:lvl9pPr>
          </a:lstStyle>
          <a:p>
            <a:pPr marL="0" indent="0" algn="ctr" eaLnBrk="1" hangingPunct="1">
              <a:buNone/>
            </a:pPr>
            <a:r>
              <a:rPr lang="de-DE" sz="2400" b="1" dirty="0">
                <a:solidFill>
                  <a:srgbClr val="063D79"/>
                </a:solidFill>
                <a:latin typeface="Arial"/>
              </a:rPr>
              <a:t>Templates: Phasen- und Meilensteinpläne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778CBC-483A-4524-B976-1F5265681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405" y="57018"/>
            <a:ext cx="11735189" cy="646112"/>
          </a:xfrm>
        </p:spPr>
        <p:txBody>
          <a:bodyPr/>
          <a:lstStyle/>
          <a:p>
            <a:r>
              <a:rPr lang="de-DE" dirty="0"/>
              <a:t>Phasenplan: Vorlage 1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9A95009-E27C-46B7-A5BD-F882361E4C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02E5B492-5202-4963-8D73-47BA3C375BAC}"/>
              </a:ext>
            </a:extLst>
          </p:cNvPr>
          <p:cNvSpPr/>
          <p:nvPr/>
        </p:nvSpPr>
        <p:spPr>
          <a:xfrm>
            <a:off x="3298283" y="1294745"/>
            <a:ext cx="2643063" cy="326764"/>
          </a:xfrm>
          <a:prstGeom prst="rect">
            <a:avLst/>
          </a:prstGeom>
          <a:solidFill>
            <a:srgbClr val="000F1B">
              <a:lumMod val="10000"/>
              <a:lumOff val="90000"/>
            </a:srgbClr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>
              <a:defRPr/>
            </a:pPr>
            <a:r>
              <a:rPr lang="de-DE" sz="2000" kern="0" dirty="0">
                <a:solidFill>
                  <a:srgbClr val="002060"/>
                </a:solidFill>
                <a:latin typeface="Calibri"/>
                <a:cs typeface="Arial" charset="0"/>
              </a:rPr>
              <a:t>Mai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7C6DF6C0-5F99-41FD-A075-A3DD89CF63D3}"/>
              </a:ext>
            </a:extLst>
          </p:cNvPr>
          <p:cNvSpPr/>
          <p:nvPr/>
        </p:nvSpPr>
        <p:spPr>
          <a:xfrm>
            <a:off x="5947412" y="1261509"/>
            <a:ext cx="2647130" cy="360000"/>
          </a:xfrm>
          <a:prstGeom prst="rect">
            <a:avLst/>
          </a:prstGeom>
          <a:solidFill>
            <a:srgbClr val="000F1B">
              <a:lumMod val="50000"/>
              <a:lumOff val="50000"/>
            </a:srgbClr>
          </a:solidFill>
          <a:ln w="9525" cap="flat" cmpd="sng" algn="ctr">
            <a:solidFill>
              <a:srgbClr val="447EAE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>
              <a:defRPr/>
            </a:pPr>
            <a:r>
              <a:rPr lang="de-DE" sz="2000" kern="0" dirty="0">
                <a:solidFill>
                  <a:prstClr val="white"/>
                </a:solidFill>
                <a:latin typeface="Calibri"/>
                <a:cs typeface="Arial" charset="0"/>
              </a:rPr>
              <a:t>Jun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8C10395-C7CB-47A4-B73F-4CBAC6F62D91}"/>
              </a:ext>
            </a:extLst>
          </p:cNvPr>
          <p:cNvSpPr/>
          <p:nvPr/>
        </p:nvSpPr>
        <p:spPr>
          <a:xfrm>
            <a:off x="8594542" y="1302434"/>
            <a:ext cx="2644587" cy="319075"/>
          </a:xfrm>
          <a:prstGeom prst="rect">
            <a:avLst/>
          </a:prstGeom>
          <a:solidFill>
            <a:srgbClr val="000F1B">
              <a:lumMod val="10000"/>
              <a:lumOff val="90000"/>
            </a:srgbClr>
          </a:solidFill>
          <a:ln w="9525" cap="flat" cmpd="sng" algn="ctr">
            <a:solidFill>
              <a:srgbClr val="113A5B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>
              <a:defRPr/>
            </a:pPr>
            <a:r>
              <a:rPr lang="de-DE" sz="2000" kern="0" dirty="0">
                <a:solidFill>
                  <a:srgbClr val="002060"/>
                </a:solidFill>
                <a:latin typeface="Calibri"/>
                <a:cs typeface="Arial" charset="0"/>
              </a:rPr>
              <a:t>Jul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E61F6A76-F1FA-4CF6-9CB3-4D94A7D73842}"/>
              </a:ext>
            </a:extLst>
          </p:cNvPr>
          <p:cNvSpPr/>
          <p:nvPr/>
        </p:nvSpPr>
        <p:spPr>
          <a:xfrm>
            <a:off x="648070" y="934745"/>
            <a:ext cx="10591059" cy="360000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9525" cap="flat" cmpd="sng" algn="ctr">
            <a:solidFill>
              <a:srgbClr val="DDDDDD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>
              <a:defRPr/>
            </a:pPr>
            <a:r>
              <a:rPr lang="de-DE" sz="2000" b="1" kern="0" dirty="0">
                <a:solidFill>
                  <a:prstClr val="black"/>
                </a:solidFill>
                <a:latin typeface="Calibri"/>
                <a:cs typeface="Arial" charset="0"/>
              </a:rPr>
              <a:t>2023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362DD1CC-9089-42C2-B8F3-95B29116F4D0}"/>
              </a:ext>
            </a:extLst>
          </p:cNvPr>
          <p:cNvSpPr/>
          <p:nvPr/>
        </p:nvSpPr>
        <p:spPr>
          <a:xfrm>
            <a:off x="2910324" y="1768769"/>
            <a:ext cx="2203218" cy="591566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3810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de-DE" sz="1600" kern="0" dirty="0">
                <a:solidFill>
                  <a:srgbClr val="000F1B"/>
                </a:solidFill>
                <a:latin typeface="Calibri"/>
                <a:cs typeface="Arial" charset="0"/>
              </a:rPr>
              <a:t>P1: </a:t>
            </a:r>
          </a:p>
          <a:p>
            <a:pPr algn="ctr">
              <a:defRPr/>
            </a:pPr>
            <a:r>
              <a:rPr lang="de-DE" sz="1600" kern="0" dirty="0">
                <a:solidFill>
                  <a:srgbClr val="000F1B"/>
                </a:solidFill>
                <a:latin typeface="Calibri"/>
                <a:cs typeface="Arial" charset="0"/>
              </a:rPr>
              <a:t>Phasenname 1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0FCF18CD-39D7-4145-AAF2-269D5419DAEB}"/>
              </a:ext>
            </a:extLst>
          </p:cNvPr>
          <p:cNvSpPr/>
          <p:nvPr/>
        </p:nvSpPr>
        <p:spPr>
          <a:xfrm>
            <a:off x="5113541" y="2923814"/>
            <a:ext cx="3258105" cy="538337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3810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de-DE" sz="1600" kern="0" dirty="0">
                <a:solidFill>
                  <a:srgbClr val="000F1B"/>
                </a:solidFill>
                <a:latin typeface="Calibri"/>
                <a:cs typeface="Arial" charset="0"/>
              </a:rPr>
              <a:t>P2: </a:t>
            </a:r>
          </a:p>
          <a:p>
            <a:pPr algn="ctr">
              <a:defRPr/>
            </a:pPr>
            <a:r>
              <a:rPr lang="de-DE" sz="1600" kern="0" dirty="0">
                <a:solidFill>
                  <a:srgbClr val="000F1B"/>
                </a:solidFill>
                <a:latin typeface="Calibri"/>
                <a:cs typeface="Arial" charset="0"/>
              </a:rPr>
              <a:t>Phasenname 2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7DD9B85E-5A0D-4FD9-A830-4E7F946FCC9D}"/>
              </a:ext>
            </a:extLst>
          </p:cNvPr>
          <p:cNvSpPr/>
          <p:nvPr/>
        </p:nvSpPr>
        <p:spPr>
          <a:xfrm>
            <a:off x="8371646" y="4020721"/>
            <a:ext cx="2199751" cy="538338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3810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de-DE" sz="1600" kern="0" dirty="0">
                <a:solidFill>
                  <a:srgbClr val="000F1B"/>
                </a:solidFill>
                <a:latin typeface="Calibri"/>
                <a:cs typeface="Arial" charset="0"/>
              </a:rPr>
              <a:t>P3: </a:t>
            </a:r>
          </a:p>
          <a:p>
            <a:pPr algn="ctr">
              <a:defRPr/>
            </a:pPr>
            <a:r>
              <a:rPr lang="de-DE" sz="1600" kern="0" dirty="0">
                <a:solidFill>
                  <a:srgbClr val="000F1B"/>
                </a:solidFill>
                <a:latin typeface="Calibri"/>
                <a:cs typeface="Arial" charset="0"/>
              </a:rPr>
              <a:t>Phasenname 3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A2DD01A3-7DC1-43F5-8BA7-0B52F50335AE}"/>
              </a:ext>
            </a:extLst>
          </p:cNvPr>
          <p:cNvSpPr/>
          <p:nvPr/>
        </p:nvSpPr>
        <p:spPr>
          <a:xfrm>
            <a:off x="648070" y="1261509"/>
            <a:ext cx="2647129" cy="360734"/>
          </a:xfrm>
          <a:prstGeom prst="rect">
            <a:avLst/>
          </a:prstGeom>
          <a:solidFill>
            <a:srgbClr val="000F1B">
              <a:lumMod val="50000"/>
              <a:lumOff val="50000"/>
            </a:srgbClr>
          </a:solidFill>
          <a:ln w="9525" cap="flat" cmpd="sng" algn="ctr">
            <a:solidFill>
              <a:srgbClr val="447EAE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>
              <a:defRPr/>
            </a:pPr>
            <a:r>
              <a:rPr lang="de-DE" sz="2000" kern="0" dirty="0">
                <a:solidFill>
                  <a:prstClr val="white"/>
                </a:solidFill>
                <a:latin typeface="Calibri"/>
                <a:cs typeface="Arial" charset="0"/>
              </a:rPr>
              <a:t>Apr</a:t>
            </a:r>
          </a:p>
        </p:txBody>
      </p:sp>
      <p:sp>
        <p:nvSpPr>
          <p:cNvPr id="13" name="Flussdiagramm: Verzweigung 12">
            <a:extLst>
              <a:ext uri="{FF2B5EF4-FFF2-40B4-BE49-F238E27FC236}">
                <a16:creationId xmlns:a16="http://schemas.microsoft.com/office/drawing/2014/main" id="{0C5D2987-67A0-494B-BE53-FFE3E88BDFA6}"/>
              </a:ext>
            </a:extLst>
          </p:cNvPr>
          <p:cNvSpPr/>
          <p:nvPr/>
        </p:nvSpPr>
        <p:spPr>
          <a:xfrm>
            <a:off x="10188287" y="4559059"/>
            <a:ext cx="766220" cy="557055"/>
          </a:xfrm>
          <a:prstGeom prst="flowChartDecision">
            <a:avLst/>
          </a:prstGeom>
          <a:solidFill>
            <a:srgbClr val="DDDDDD">
              <a:lumMod val="25000"/>
            </a:srgbClr>
          </a:solidFill>
          <a:ln w="9525" cap="flat" cmpd="sng" algn="ctr">
            <a:solidFill>
              <a:srgbClr val="002060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de-DE" sz="1100" kern="0" dirty="0">
                <a:solidFill>
                  <a:prstClr val="white"/>
                </a:solidFill>
                <a:latin typeface="Calibri"/>
                <a:cs typeface="Arial" charset="0"/>
              </a:rPr>
              <a:t>M3</a:t>
            </a:r>
          </a:p>
        </p:txBody>
      </p:sp>
      <p:sp>
        <p:nvSpPr>
          <p:cNvPr id="14" name="Flussdiagramm: Verzweigung 13">
            <a:extLst>
              <a:ext uri="{FF2B5EF4-FFF2-40B4-BE49-F238E27FC236}">
                <a16:creationId xmlns:a16="http://schemas.microsoft.com/office/drawing/2014/main" id="{0E222245-1443-40FA-863B-6DD3CE473DC6}"/>
              </a:ext>
            </a:extLst>
          </p:cNvPr>
          <p:cNvSpPr/>
          <p:nvPr/>
        </p:nvSpPr>
        <p:spPr>
          <a:xfrm>
            <a:off x="4730432" y="2360335"/>
            <a:ext cx="766220" cy="557055"/>
          </a:xfrm>
          <a:prstGeom prst="flowChartDecision">
            <a:avLst/>
          </a:prstGeom>
          <a:solidFill>
            <a:srgbClr val="DDDDDD">
              <a:lumMod val="25000"/>
            </a:srgbClr>
          </a:solidFill>
          <a:ln w="9525" cap="flat" cmpd="sng" algn="ctr">
            <a:solidFill>
              <a:srgbClr val="002060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de-DE" sz="1100" kern="0" dirty="0">
                <a:solidFill>
                  <a:prstClr val="white"/>
                </a:solidFill>
                <a:latin typeface="Calibri"/>
                <a:cs typeface="Arial" charset="0"/>
              </a:rPr>
              <a:t>M1</a:t>
            </a:r>
          </a:p>
        </p:txBody>
      </p:sp>
      <p:sp>
        <p:nvSpPr>
          <p:cNvPr id="15" name="Flussdiagramm: Verzweigung 14">
            <a:extLst>
              <a:ext uri="{FF2B5EF4-FFF2-40B4-BE49-F238E27FC236}">
                <a16:creationId xmlns:a16="http://schemas.microsoft.com/office/drawing/2014/main" id="{63519560-7FA6-495F-ABCB-E60F529B82FC}"/>
              </a:ext>
            </a:extLst>
          </p:cNvPr>
          <p:cNvSpPr/>
          <p:nvPr/>
        </p:nvSpPr>
        <p:spPr>
          <a:xfrm>
            <a:off x="7988536" y="3462151"/>
            <a:ext cx="766220" cy="557055"/>
          </a:xfrm>
          <a:prstGeom prst="flowChartDecision">
            <a:avLst/>
          </a:prstGeom>
          <a:solidFill>
            <a:srgbClr val="DDDDDD">
              <a:lumMod val="25000"/>
            </a:srgbClr>
          </a:solidFill>
          <a:ln w="9525" cap="flat" cmpd="sng" algn="ctr">
            <a:solidFill>
              <a:srgbClr val="002060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de-DE" sz="1100" kern="0" dirty="0">
                <a:solidFill>
                  <a:prstClr val="white"/>
                </a:solidFill>
                <a:latin typeface="Calibri"/>
                <a:cs typeface="Arial" charset="0"/>
              </a:rPr>
              <a:t>M2</a:t>
            </a:r>
          </a:p>
        </p:txBody>
      </p:sp>
      <p:graphicFrame>
        <p:nvGraphicFramePr>
          <p:cNvPr id="16" name="Tabelle 15">
            <a:extLst>
              <a:ext uri="{FF2B5EF4-FFF2-40B4-BE49-F238E27FC236}">
                <a16:creationId xmlns:a16="http://schemas.microsoft.com/office/drawing/2014/main" id="{1E9DBABC-79B4-4AD0-925F-30CA0D4279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558775"/>
              </p:ext>
            </p:extLst>
          </p:nvPr>
        </p:nvGraphicFramePr>
        <p:xfrm>
          <a:off x="605342" y="3930718"/>
          <a:ext cx="3100752" cy="2083338"/>
        </p:xfrm>
        <a:graphic>
          <a:graphicData uri="http://schemas.openxmlformats.org/drawingml/2006/table">
            <a:tbl>
              <a:tblPr/>
              <a:tblGrid>
                <a:gridCol w="817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3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02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de-D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MS-Nr.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de-D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Meilenstein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6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 Projektstart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9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86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68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868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822044"/>
                  </a:ext>
                </a:extLst>
              </a:tr>
              <a:tr h="19868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579364"/>
                  </a:ext>
                </a:extLst>
              </a:tr>
            </a:tbl>
          </a:graphicData>
        </a:graphic>
      </p:graphicFrame>
      <p:sp>
        <p:nvSpPr>
          <p:cNvPr id="17" name="Flussdiagramm: Verzweigung 16">
            <a:extLst>
              <a:ext uri="{FF2B5EF4-FFF2-40B4-BE49-F238E27FC236}">
                <a16:creationId xmlns:a16="http://schemas.microsoft.com/office/drawing/2014/main" id="{DDD488AC-5A79-4C5B-B157-6D99AA5F76A5}"/>
              </a:ext>
            </a:extLst>
          </p:cNvPr>
          <p:cNvSpPr/>
          <p:nvPr/>
        </p:nvSpPr>
        <p:spPr>
          <a:xfrm>
            <a:off x="2527214" y="2308073"/>
            <a:ext cx="766220" cy="557055"/>
          </a:xfrm>
          <a:prstGeom prst="flowChartDecision">
            <a:avLst/>
          </a:prstGeom>
          <a:solidFill>
            <a:srgbClr val="DDDDDD">
              <a:lumMod val="25000"/>
            </a:srgbClr>
          </a:solidFill>
          <a:ln w="9525" cap="flat" cmpd="sng" algn="ctr">
            <a:solidFill>
              <a:srgbClr val="002060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de-DE" sz="1100" kern="0" dirty="0">
                <a:solidFill>
                  <a:prstClr val="white"/>
                </a:solidFill>
                <a:latin typeface="Calibri"/>
                <a:cs typeface="Arial" charset="0"/>
              </a:rPr>
              <a:t>M0</a:t>
            </a:r>
          </a:p>
        </p:txBody>
      </p:sp>
    </p:spTree>
    <p:extLst>
      <p:ext uri="{BB962C8B-B14F-4D97-AF65-F5344CB8AC3E}">
        <p14:creationId xmlns:p14="http://schemas.microsoft.com/office/powerpoint/2010/main" val="1472045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94E65A-F414-4AF3-A690-099EB9D76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Phasenplan: Vorlage 2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F087996-ED1D-44D4-8FA5-03721A99C4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864741DD-9804-4B96-9E4F-0017B9527EA7}"/>
              </a:ext>
            </a:extLst>
          </p:cNvPr>
          <p:cNvGrpSpPr/>
          <p:nvPr/>
        </p:nvGrpSpPr>
        <p:grpSpPr>
          <a:xfrm>
            <a:off x="355107" y="836712"/>
            <a:ext cx="11357517" cy="4875384"/>
            <a:chOff x="426744" y="1261098"/>
            <a:chExt cx="8285057" cy="4875384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FC68D09F-3990-4237-AD00-3A89FBDA7D28}"/>
                </a:ext>
              </a:extLst>
            </p:cNvPr>
            <p:cNvSpPr/>
            <p:nvPr/>
          </p:nvSpPr>
          <p:spPr>
            <a:xfrm>
              <a:off x="431801" y="1803038"/>
              <a:ext cx="690000" cy="360000"/>
            </a:xfrm>
            <a:prstGeom prst="rect">
              <a:avLst/>
            </a:prstGeom>
            <a:solidFill>
              <a:srgbClr val="113A5B"/>
            </a:solidFill>
            <a:ln w="9525" cap="flat" cmpd="sng" algn="ctr">
              <a:solidFill>
                <a:srgbClr val="113A5B"/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2000" kern="0" dirty="0">
                  <a:solidFill>
                    <a:prstClr val="white"/>
                  </a:solidFill>
                  <a:latin typeface="Calibri"/>
                  <a:cs typeface="Arial" charset="0"/>
                </a:rPr>
                <a:t>Jan</a:t>
              </a:r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FFD6A822-809D-423B-A89E-30186EB1D46A}"/>
                </a:ext>
              </a:extLst>
            </p:cNvPr>
            <p:cNvSpPr/>
            <p:nvPr/>
          </p:nvSpPr>
          <p:spPr>
            <a:xfrm>
              <a:off x="1121801" y="1803038"/>
              <a:ext cx="690000" cy="360000"/>
            </a:xfrm>
            <a:prstGeom prst="rect">
              <a:avLst/>
            </a:prstGeom>
            <a:solidFill>
              <a:srgbClr val="447EAE"/>
            </a:solidFill>
            <a:ln w="9525" cap="flat" cmpd="sng" algn="ctr">
              <a:solidFill>
                <a:srgbClr val="447EAE"/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2000" kern="0" dirty="0">
                  <a:solidFill>
                    <a:prstClr val="white"/>
                  </a:solidFill>
                  <a:latin typeface="Calibri"/>
                  <a:cs typeface="Arial" charset="0"/>
                </a:rPr>
                <a:t>Feb</a:t>
              </a: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4829A632-58B1-414A-A4AD-DB4F36D2CFF8}"/>
                </a:ext>
              </a:extLst>
            </p:cNvPr>
            <p:cNvSpPr/>
            <p:nvPr/>
          </p:nvSpPr>
          <p:spPr>
            <a:xfrm>
              <a:off x="1811801" y="1803038"/>
              <a:ext cx="690000" cy="360000"/>
            </a:xfrm>
            <a:prstGeom prst="rect">
              <a:avLst/>
            </a:prstGeom>
            <a:solidFill>
              <a:srgbClr val="113A5B"/>
            </a:solidFill>
            <a:ln w="9525" cap="flat" cmpd="sng" algn="ctr">
              <a:solidFill>
                <a:srgbClr val="113A5B"/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2000" kern="0" dirty="0" err="1">
                  <a:solidFill>
                    <a:prstClr val="white"/>
                  </a:solidFill>
                  <a:latin typeface="Calibri"/>
                  <a:cs typeface="Arial" charset="0"/>
                </a:rPr>
                <a:t>Mrz</a:t>
              </a:r>
              <a:endParaRPr lang="de-DE" sz="2000" kern="0" dirty="0">
                <a:solidFill>
                  <a:prstClr val="white"/>
                </a:solidFill>
                <a:latin typeface="Calibri"/>
                <a:cs typeface="Arial" charset="0"/>
              </a:endParaRPr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65CB3D52-9D51-42B4-831E-EAA978ECD9FC}"/>
                </a:ext>
              </a:extLst>
            </p:cNvPr>
            <p:cNvSpPr/>
            <p:nvPr/>
          </p:nvSpPr>
          <p:spPr>
            <a:xfrm>
              <a:off x="2501801" y="1803038"/>
              <a:ext cx="690000" cy="360000"/>
            </a:xfrm>
            <a:prstGeom prst="rect">
              <a:avLst/>
            </a:prstGeom>
            <a:solidFill>
              <a:srgbClr val="447EAE"/>
            </a:solidFill>
            <a:ln w="9525" cap="flat" cmpd="sng" algn="ctr">
              <a:solidFill>
                <a:srgbClr val="447EAE"/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2000" kern="0" dirty="0">
                  <a:solidFill>
                    <a:prstClr val="white"/>
                  </a:solidFill>
                  <a:latin typeface="Calibri"/>
                  <a:cs typeface="Arial" charset="0"/>
                </a:rPr>
                <a:t>Apr</a:t>
              </a:r>
            </a:p>
          </p:txBody>
        </p:sp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A0D29774-0F78-45C2-B0C4-876E00CAF5D1}"/>
                </a:ext>
              </a:extLst>
            </p:cNvPr>
            <p:cNvSpPr/>
            <p:nvPr/>
          </p:nvSpPr>
          <p:spPr>
            <a:xfrm>
              <a:off x="3191801" y="1803038"/>
              <a:ext cx="690000" cy="360000"/>
            </a:xfrm>
            <a:prstGeom prst="rect">
              <a:avLst/>
            </a:prstGeom>
            <a:solidFill>
              <a:srgbClr val="113A5B"/>
            </a:solidFill>
            <a:ln w="9525" cap="flat" cmpd="sng" algn="ctr">
              <a:solidFill>
                <a:srgbClr val="113A5B"/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2000" kern="0" dirty="0">
                  <a:solidFill>
                    <a:prstClr val="white"/>
                  </a:solidFill>
                  <a:latin typeface="Calibri"/>
                  <a:cs typeface="Arial" charset="0"/>
                </a:rPr>
                <a:t>Mai</a:t>
              </a:r>
            </a:p>
          </p:txBody>
        </p:sp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B130DB4D-39B6-4E53-8F0B-26E5EB5EFB2A}"/>
                </a:ext>
              </a:extLst>
            </p:cNvPr>
            <p:cNvSpPr/>
            <p:nvPr/>
          </p:nvSpPr>
          <p:spPr>
            <a:xfrm>
              <a:off x="3881801" y="1803038"/>
              <a:ext cx="690000" cy="360000"/>
            </a:xfrm>
            <a:prstGeom prst="rect">
              <a:avLst/>
            </a:prstGeom>
            <a:solidFill>
              <a:srgbClr val="447EAE"/>
            </a:solidFill>
            <a:ln w="9525" cap="flat" cmpd="sng" algn="ctr">
              <a:solidFill>
                <a:srgbClr val="447EAE"/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2000" kern="0" dirty="0">
                  <a:solidFill>
                    <a:prstClr val="white"/>
                  </a:solidFill>
                  <a:latin typeface="Calibri"/>
                  <a:cs typeface="Arial" charset="0"/>
                </a:rPr>
                <a:t>Jun</a:t>
              </a:r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C25385C8-40B7-4266-964C-3DCA086291EE}"/>
                </a:ext>
              </a:extLst>
            </p:cNvPr>
            <p:cNvSpPr/>
            <p:nvPr/>
          </p:nvSpPr>
          <p:spPr>
            <a:xfrm>
              <a:off x="4571801" y="1803038"/>
              <a:ext cx="690000" cy="360000"/>
            </a:xfrm>
            <a:prstGeom prst="rect">
              <a:avLst/>
            </a:prstGeom>
            <a:solidFill>
              <a:srgbClr val="113A5B"/>
            </a:solidFill>
            <a:ln w="9525" cap="flat" cmpd="sng" algn="ctr">
              <a:solidFill>
                <a:srgbClr val="113A5B"/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2000" kern="0" dirty="0">
                  <a:solidFill>
                    <a:prstClr val="white"/>
                  </a:solidFill>
                  <a:latin typeface="Calibri"/>
                  <a:cs typeface="Arial" charset="0"/>
                </a:rPr>
                <a:t>Jul</a:t>
              </a:r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04210AF1-C4C0-4A99-A3B9-F63C8391EEDB}"/>
                </a:ext>
              </a:extLst>
            </p:cNvPr>
            <p:cNvSpPr/>
            <p:nvPr/>
          </p:nvSpPr>
          <p:spPr>
            <a:xfrm>
              <a:off x="5261801" y="1803038"/>
              <a:ext cx="690000" cy="360000"/>
            </a:xfrm>
            <a:prstGeom prst="rect">
              <a:avLst/>
            </a:prstGeom>
            <a:solidFill>
              <a:srgbClr val="447EAE"/>
            </a:solidFill>
            <a:ln w="9525" cap="flat" cmpd="sng" algn="ctr">
              <a:solidFill>
                <a:srgbClr val="447EAE"/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2000" kern="0" dirty="0">
                  <a:solidFill>
                    <a:prstClr val="white"/>
                  </a:solidFill>
                  <a:latin typeface="Calibri"/>
                  <a:cs typeface="Arial" charset="0"/>
                </a:rPr>
                <a:t>Aug</a:t>
              </a:r>
            </a:p>
          </p:txBody>
        </p: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D9695260-4278-4318-960C-E126E5BA91C1}"/>
                </a:ext>
              </a:extLst>
            </p:cNvPr>
            <p:cNvSpPr/>
            <p:nvPr/>
          </p:nvSpPr>
          <p:spPr>
            <a:xfrm>
              <a:off x="5951801" y="1803038"/>
              <a:ext cx="690000" cy="360000"/>
            </a:xfrm>
            <a:prstGeom prst="rect">
              <a:avLst/>
            </a:prstGeom>
            <a:solidFill>
              <a:srgbClr val="113A5B"/>
            </a:solidFill>
            <a:ln w="9525" cap="flat" cmpd="sng" algn="ctr">
              <a:solidFill>
                <a:srgbClr val="113A5B"/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2000" kern="0" dirty="0">
                  <a:solidFill>
                    <a:prstClr val="white"/>
                  </a:solidFill>
                  <a:latin typeface="Calibri"/>
                  <a:cs typeface="Arial" charset="0"/>
                </a:rPr>
                <a:t>Sep</a:t>
              </a:r>
            </a:p>
          </p:txBody>
        </p:sp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58A0B904-5246-47F5-B024-76FB293EA414}"/>
                </a:ext>
              </a:extLst>
            </p:cNvPr>
            <p:cNvSpPr/>
            <p:nvPr/>
          </p:nvSpPr>
          <p:spPr>
            <a:xfrm>
              <a:off x="6641801" y="1803038"/>
              <a:ext cx="690000" cy="360000"/>
            </a:xfrm>
            <a:prstGeom prst="rect">
              <a:avLst/>
            </a:prstGeom>
            <a:solidFill>
              <a:srgbClr val="447EAE"/>
            </a:solidFill>
            <a:ln w="9525" cap="flat" cmpd="sng" algn="ctr">
              <a:solidFill>
                <a:srgbClr val="447EAE"/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2000" kern="0" dirty="0">
                  <a:solidFill>
                    <a:prstClr val="white"/>
                  </a:solidFill>
                  <a:latin typeface="Calibri"/>
                  <a:cs typeface="Arial" charset="0"/>
                </a:rPr>
                <a:t>Okt</a:t>
              </a:r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B52505F8-D222-4BD4-B712-E9E2907DEA70}"/>
                </a:ext>
              </a:extLst>
            </p:cNvPr>
            <p:cNvSpPr/>
            <p:nvPr/>
          </p:nvSpPr>
          <p:spPr>
            <a:xfrm>
              <a:off x="7331801" y="1803038"/>
              <a:ext cx="690000" cy="360000"/>
            </a:xfrm>
            <a:prstGeom prst="rect">
              <a:avLst/>
            </a:prstGeom>
            <a:solidFill>
              <a:srgbClr val="113A5B"/>
            </a:solidFill>
            <a:ln w="9525" cap="flat" cmpd="sng" algn="ctr">
              <a:solidFill>
                <a:srgbClr val="113A5B"/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2000" kern="0" dirty="0">
                  <a:solidFill>
                    <a:prstClr val="white"/>
                  </a:solidFill>
                  <a:latin typeface="Calibri"/>
                  <a:cs typeface="Arial" charset="0"/>
                </a:rPr>
                <a:t>Nov</a:t>
              </a:r>
            </a:p>
          </p:txBody>
        </p:sp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3FB50AF5-5F36-4463-8CB8-E899A600A8E9}"/>
                </a:ext>
              </a:extLst>
            </p:cNvPr>
            <p:cNvSpPr/>
            <p:nvPr/>
          </p:nvSpPr>
          <p:spPr>
            <a:xfrm>
              <a:off x="8021801" y="1803038"/>
              <a:ext cx="690000" cy="360000"/>
            </a:xfrm>
            <a:prstGeom prst="rect">
              <a:avLst/>
            </a:prstGeom>
            <a:solidFill>
              <a:srgbClr val="447EAE"/>
            </a:solidFill>
            <a:ln w="9525" cap="flat" cmpd="sng" algn="ctr">
              <a:solidFill>
                <a:srgbClr val="447EAE"/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2000" kern="0" dirty="0">
                  <a:solidFill>
                    <a:prstClr val="white"/>
                  </a:solidFill>
                  <a:latin typeface="Calibri"/>
                  <a:cs typeface="Arial" charset="0"/>
                </a:rPr>
                <a:t>Dez</a:t>
              </a:r>
            </a:p>
          </p:txBody>
        </p:sp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C7243F24-838F-4E0B-9FB2-DBB305C6F0AD}"/>
                </a:ext>
              </a:extLst>
            </p:cNvPr>
            <p:cNvSpPr/>
            <p:nvPr/>
          </p:nvSpPr>
          <p:spPr>
            <a:xfrm>
              <a:off x="426744" y="1261098"/>
              <a:ext cx="8281987" cy="360000"/>
            </a:xfrm>
            <a:prstGeom prst="rect">
              <a:avLst/>
            </a:prstGeom>
            <a:solidFill>
              <a:srgbClr val="EBEBEB"/>
            </a:solidFill>
            <a:ln w="9525" cap="flat" cmpd="sng" algn="ctr">
              <a:solidFill>
                <a:srgbClr val="DDDDDD"/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2000" b="1" kern="0" dirty="0">
                  <a:solidFill>
                    <a:prstClr val="black"/>
                  </a:solidFill>
                  <a:latin typeface="Calibri"/>
                  <a:cs typeface="Arial" charset="0"/>
                </a:rPr>
                <a:t>2023</a:t>
              </a:r>
            </a:p>
          </p:txBody>
        </p:sp>
        <p:cxnSp>
          <p:nvCxnSpPr>
            <p:cNvPr id="19" name="Gerade Verbindung 42">
              <a:extLst>
                <a:ext uri="{FF2B5EF4-FFF2-40B4-BE49-F238E27FC236}">
                  <a16:creationId xmlns:a16="http://schemas.microsoft.com/office/drawing/2014/main" id="{30FF8EC5-B535-4724-9521-FFEBC2CD5F06}"/>
                </a:ext>
              </a:extLst>
            </p:cNvPr>
            <p:cNvCxnSpPr/>
            <p:nvPr/>
          </p:nvCxnSpPr>
          <p:spPr>
            <a:xfrm rot="5400000">
              <a:off x="-865318" y="4149363"/>
              <a:ext cx="3972650" cy="1588"/>
            </a:xfrm>
            <a:prstGeom prst="line">
              <a:avLst/>
            </a:prstGeom>
            <a:noFill/>
            <a:ln w="952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</p:cxnSp>
        <p:cxnSp>
          <p:nvCxnSpPr>
            <p:cNvPr id="20" name="Gerade Verbindung 43">
              <a:extLst>
                <a:ext uri="{FF2B5EF4-FFF2-40B4-BE49-F238E27FC236}">
                  <a16:creationId xmlns:a16="http://schemas.microsoft.com/office/drawing/2014/main" id="{AB25F28A-E40A-40EB-820D-150720C154CE}"/>
                </a:ext>
              </a:extLst>
            </p:cNvPr>
            <p:cNvCxnSpPr/>
            <p:nvPr/>
          </p:nvCxnSpPr>
          <p:spPr>
            <a:xfrm rot="5400000">
              <a:off x="-175318" y="4149363"/>
              <a:ext cx="3972650" cy="1588"/>
            </a:xfrm>
            <a:prstGeom prst="line">
              <a:avLst/>
            </a:prstGeom>
            <a:noFill/>
            <a:ln w="952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</p:cxnSp>
        <p:cxnSp>
          <p:nvCxnSpPr>
            <p:cNvPr id="21" name="Gerade Verbindung 44">
              <a:extLst>
                <a:ext uri="{FF2B5EF4-FFF2-40B4-BE49-F238E27FC236}">
                  <a16:creationId xmlns:a16="http://schemas.microsoft.com/office/drawing/2014/main" id="{D9809F9B-41F9-4A3E-B7FA-62864FBE6513}"/>
                </a:ext>
              </a:extLst>
            </p:cNvPr>
            <p:cNvCxnSpPr/>
            <p:nvPr/>
          </p:nvCxnSpPr>
          <p:spPr>
            <a:xfrm rot="5400000">
              <a:off x="514682" y="4149363"/>
              <a:ext cx="3972650" cy="1588"/>
            </a:xfrm>
            <a:prstGeom prst="line">
              <a:avLst/>
            </a:prstGeom>
            <a:noFill/>
            <a:ln w="952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</p:cxnSp>
        <p:cxnSp>
          <p:nvCxnSpPr>
            <p:cNvPr id="22" name="Gerade Verbindung 45">
              <a:extLst>
                <a:ext uri="{FF2B5EF4-FFF2-40B4-BE49-F238E27FC236}">
                  <a16:creationId xmlns:a16="http://schemas.microsoft.com/office/drawing/2014/main" id="{33C785D1-0495-4F8A-991D-0C855E687B07}"/>
                </a:ext>
              </a:extLst>
            </p:cNvPr>
            <p:cNvCxnSpPr/>
            <p:nvPr/>
          </p:nvCxnSpPr>
          <p:spPr>
            <a:xfrm rot="5400000">
              <a:off x="1204682" y="4149363"/>
              <a:ext cx="3972650" cy="1588"/>
            </a:xfrm>
            <a:prstGeom prst="line">
              <a:avLst/>
            </a:prstGeom>
            <a:noFill/>
            <a:ln w="952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</p:cxnSp>
        <p:cxnSp>
          <p:nvCxnSpPr>
            <p:cNvPr id="23" name="Gerade Verbindung 46">
              <a:extLst>
                <a:ext uri="{FF2B5EF4-FFF2-40B4-BE49-F238E27FC236}">
                  <a16:creationId xmlns:a16="http://schemas.microsoft.com/office/drawing/2014/main" id="{E7D51B31-6C1F-4C38-87D1-B71A81C7F76E}"/>
                </a:ext>
              </a:extLst>
            </p:cNvPr>
            <p:cNvCxnSpPr/>
            <p:nvPr/>
          </p:nvCxnSpPr>
          <p:spPr>
            <a:xfrm rot="5400000">
              <a:off x="1894682" y="4149363"/>
              <a:ext cx="3972650" cy="1588"/>
            </a:xfrm>
            <a:prstGeom prst="line">
              <a:avLst/>
            </a:prstGeom>
            <a:noFill/>
            <a:ln w="952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</p:cxnSp>
        <p:cxnSp>
          <p:nvCxnSpPr>
            <p:cNvPr id="24" name="Gerade Verbindung 47">
              <a:extLst>
                <a:ext uri="{FF2B5EF4-FFF2-40B4-BE49-F238E27FC236}">
                  <a16:creationId xmlns:a16="http://schemas.microsoft.com/office/drawing/2014/main" id="{2FB2B498-4F1B-46CE-A1AD-072807671B9E}"/>
                </a:ext>
              </a:extLst>
            </p:cNvPr>
            <p:cNvCxnSpPr/>
            <p:nvPr/>
          </p:nvCxnSpPr>
          <p:spPr>
            <a:xfrm rot="5400000">
              <a:off x="2584682" y="4149363"/>
              <a:ext cx="3972650" cy="1588"/>
            </a:xfrm>
            <a:prstGeom prst="line">
              <a:avLst/>
            </a:prstGeom>
            <a:noFill/>
            <a:ln w="952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</p:cxnSp>
        <p:cxnSp>
          <p:nvCxnSpPr>
            <p:cNvPr id="25" name="Gerade Verbindung 48">
              <a:extLst>
                <a:ext uri="{FF2B5EF4-FFF2-40B4-BE49-F238E27FC236}">
                  <a16:creationId xmlns:a16="http://schemas.microsoft.com/office/drawing/2014/main" id="{0BA9DACB-9442-48EC-887C-30EFAE539E5A}"/>
                </a:ext>
              </a:extLst>
            </p:cNvPr>
            <p:cNvCxnSpPr/>
            <p:nvPr/>
          </p:nvCxnSpPr>
          <p:spPr>
            <a:xfrm rot="5400000">
              <a:off x="3274682" y="4149363"/>
              <a:ext cx="3972650" cy="1588"/>
            </a:xfrm>
            <a:prstGeom prst="line">
              <a:avLst/>
            </a:prstGeom>
            <a:noFill/>
            <a:ln w="952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</p:cxnSp>
        <p:cxnSp>
          <p:nvCxnSpPr>
            <p:cNvPr id="26" name="Gerade Verbindung 49">
              <a:extLst>
                <a:ext uri="{FF2B5EF4-FFF2-40B4-BE49-F238E27FC236}">
                  <a16:creationId xmlns:a16="http://schemas.microsoft.com/office/drawing/2014/main" id="{672B5E9B-C073-4363-BD83-26E0F47E4018}"/>
                </a:ext>
              </a:extLst>
            </p:cNvPr>
            <p:cNvCxnSpPr/>
            <p:nvPr/>
          </p:nvCxnSpPr>
          <p:spPr>
            <a:xfrm rot="5400000">
              <a:off x="3964682" y="4149363"/>
              <a:ext cx="3972650" cy="1588"/>
            </a:xfrm>
            <a:prstGeom prst="line">
              <a:avLst/>
            </a:prstGeom>
            <a:noFill/>
            <a:ln w="952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</p:cxnSp>
        <p:cxnSp>
          <p:nvCxnSpPr>
            <p:cNvPr id="27" name="Gerade Verbindung 50">
              <a:extLst>
                <a:ext uri="{FF2B5EF4-FFF2-40B4-BE49-F238E27FC236}">
                  <a16:creationId xmlns:a16="http://schemas.microsoft.com/office/drawing/2014/main" id="{7378E22B-FB98-4D69-A508-99563C983F7E}"/>
                </a:ext>
              </a:extLst>
            </p:cNvPr>
            <p:cNvCxnSpPr/>
            <p:nvPr/>
          </p:nvCxnSpPr>
          <p:spPr>
            <a:xfrm rot="5400000">
              <a:off x="5344682" y="4149363"/>
              <a:ext cx="3972650" cy="1588"/>
            </a:xfrm>
            <a:prstGeom prst="line">
              <a:avLst/>
            </a:prstGeom>
            <a:noFill/>
            <a:ln w="952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</p:cxnSp>
        <p:cxnSp>
          <p:nvCxnSpPr>
            <p:cNvPr id="28" name="Gerade Verbindung 51">
              <a:extLst>
                <a:ext uri="{FF2B5EF4-FFF2-40B4-BE49-F238E27FC236}">
                  <a16:creationId xmlns:a16="http://schemas.microsoft.com/office/drawing/2014/main" id="{8AE8209A-E53A-4E32-9CDB-DC2C1458AA97}"/>
                </a:ext>
              </a:extLst>
            </p:cNvPr>
            <p:cNvCxnSpPr/>
            <p:nvPr/>
          </p:nvCxnSpPr>
          <p:spPr>
            <a:xfrm rot="5400000">
              <a:off x="6034682" y="4149363"/>
              <a:ext cx="3972650" cy="1588"/>
            </a:xfrm>
            <a:prstGeom prst="line">
              <a:avLst/>
            </a:prstGeom>
            <a:noFill/>
            <a:ln w="952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</p:cxnSp>
        <p:cxnSp>
          <p:nvCxnSpPr>
            <p:cNvPr id="29" name="Gerade Verbindung 52">
              <a:extLst>
                <a:ext uri="{FF2B5EF4-FFF2-40B4-BE49-F238E27FC236}">
                  <a16:creationId xmlns:a16="http://schemas.microsoft.com/office/drawing/2014/main" id="{1A6BE0FC-D8AA-493F-B9D7-7ECA21FD913B}"/>
                </a:ext>
              </a:extLst>
            </p:cNvPr>
            <p:cNvCxnSpPr/>
            <p:nvPr/>
          </p:nvCxnSpPr>
          <p:spPr>
            <a:xfrm rot="5400000">
              <a:off x="4654682" y="4149363"/>
              <a:ext cx="3972650" cy="1588"/>
            </a:xfrm>
            <a:prstGeom prst="line">
              <a:avLst/>
            </a:prstGeom>
            <a:noFill/>
            <a:ln w="952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</p:cxnSp>
      </p:grpSp>
      <p:graphicFrame>
        <p:nvGraphicFramePr>
          <p:cNvPr id="30" name="Tabelle 29">
            <a:extLst>
              <a:ext uri="{FF2B5EF4-FFF2-40B4-BE49-F238E27FC236}">
                <a16:creationId xmlns:a16="http://schemas.microsoft.com/office/drawing/2014/main" id="{23414A6E-2FF4-4956-9784-3F1FF3852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263154"/>
              </p:ext>
            </p:extLst>
          </p:nvPr>
        </p:nvGraphicFramePr>
        <p:xfrm>
          <a:off x="230486" y="3937950"/>
          <a:ext cx="3100752" cy="2083338"/>
        </p:xfrm>
        <a:graphic>
          <a:graphicData uri="http://schemas.openxmlformats.org/drawingml/2006/table">
            <a:tbl>
              <a:tblPr/>
              <a:tblGrid>
                <a:gridCol w="817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3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02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de-D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MS-Nr.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de-D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Meilenstein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6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 Projektstart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9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86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68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868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822044"/>
                  </a:ext>
                </a:extLst>
              </a:tr>
              <a:tr h="19868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579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6066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061FB2-5CED-4D22-81A6-702549CBE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Phasenplan: Vorlage 3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D004F30-FE6C-48CC-94FF-866931EA33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89156" y="6525068"/>
            <a:ext cx="733959" cy="226714"/>
          </a:xfrm>
        </p:spPr>
        <p:txBody>
          <a:bodyPr/>
          <a:lstStyle/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AA7FE2D7-9288-4D8A-9412-7EB41CCC7A7C}"/>
              </a:ext>
            </a:extLst>
          </p:cNvPr>
          <p:cNvGrpSpPr/>
          <p:nvPr/>
        </p:nvGrpSpPr>
        <p:grpSpPr>
          <a:xfrm>
            <a:off x="630315" y="836712"/>
            <a:ext cx="10289219" cy="4875384"/>
            <a:chOff x="426744" y="1261098"/>
            <a:chExt cx="7595057" cy="4875384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76498D49-8D77-41A0-9F39-EA6D05FCED18}"/>
                </a:ext>
              </a:extLst>
            </p:cNvPr>
            <p:cNvSpPr/>
            <p:nvPr/>
          </p:nvSpPr>
          <p:spPr>
            <a:xfrm>
              <a:off x="426744" y="1803038"/>
              <a:ext cx="690000" cy="360000"/>
            </a:xfrm>
            <a:prstGeom prst="rect">
              <a:avLst/>
            </a:prstGeom>
            <a:solidFill>
              <a:srgbClr val="113A5B"/>
            </a:solidFill>
            <a:ln w="95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2000" kern="0" dirty="0">
                  <a:solidFill>
                    <a:prstClr val="white"/>
                  </a:solidFill>
                  <a:latin typeface="Calibri"/>
                  <a:cs typeface="Arial" charset="0"/>
                </a:rPr>
                <a:t>Jul</a:t>
              </a:r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6C16AE2-AF0D-4CC0-8720-DB8DC06F5A8D}"/>
                </a:ext>
              </a:extLst>
            </p:cNvPr>
            <p:cNvSpPr/>
            <p:nvPr/>
          </p:nvSpPr>
          <p:spPr>
            <a:xfrm>
              <a:off x="1116744" y="1803038"/>
              <a:ext cx="690000" cy="360000"/>
            </a:xfrm>
            <a:prstGeom prst="rect">
              <a:avLst/>
            </a:prstGeom>
            <a:solidFill>
              <a:srgbClr val="447EAE"/>
            </a:solidFill>
            <a:ln w="95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2000" kern="0" dirty="0">
                  <a:solidFill>
                    <a:prstClr val="white"/>
                  </a:solidFill>
                  <a:latin typeface="Calibri"/>
                  <a:cs typeface="Arial" charset="0"/>
                </a:rPr>
                <a:t>Aug</a:t>
              </a: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286BD4-AB41-4CE6-B45B-5C14F37BEDB5}"/>
                </a:ext>
              </a:extLst>
            </p:cNvPr>
            <p:cNvSpPr/>
            <p:nvPr/>
          </p:nvSpPr>
          <p:spPr>
            <a:xfrm>
              <a:off x="1806744" y="1803038"/>
              <a:ext cx="690000" cy="360000"/>
            </a:xfrm>
            <a:prstGeom prst="rect">
              <a:avLst/>
            </a:prstGeom>
            <a:solidFill>
              <a:srgbClr val="113A5B"/>
            </a:solidFill>
            <a:ln w="95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2000" kern="0" dirty="0">
                  <a:solidFill>
                    <a:prstClr val="white"/>
                  </a:solidFill>
                  <a:latin typeface="Calibri"/>
                  <a:cs typeface="Arial" charset="0"/>
                </a:rPr>
                <a:t>Sep</a:t>
              </a:r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B102729D-CC3B-4A7C-BAC8-C067EBDBD2EF}"/>
                </a:ext>
              </a:extLst>
            </p:cNvPr>
            <p:cNvSpPr/>
            <p:nvPr/>
          </p:nvSpPr>
          <p:spPr>
            <a:xfrm>
              <a:off x="2496744" y="1803038"/>
              <a:ext cx="690000" cy="360000"/>
            </a:xfrm>
            <a:prstGeom prst="rect">
              <a:avLst/>
            </a:prstGeom>
            <a:solidFill>
              <a:srgbClr val="447EAE"/>
            </a:solidFill>
            <a:ln w="95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2000" kern="0" dirty="0">
                  <a:solidFill>
                    <a:prstClr val="white"/>
                  </a:solidFill>
                  <a:latin typeface="Calibri"/>
                  <a:cs typeface="Arial" charset="0"/>
                </a:rPr>
                <a:t>Okt</a:t>
              </a:r>
            </a:p>
          </p:txBody>
        </p:sp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06903B6F-CD48-44B5-9328-FCC2BC5F7607}"/>
                </a:ext>
              </a:extLst>
            </p:cNvPr>
            <p:cNvSpPr/>
            <p:nvPr/>
          </p:nvSpPr>
          <p:spPr>
            <a:xfrm>
              <a:off x="3186744" y="1803038"/>
              <a:ext cx="690000" cy="360000"/>
            </a:xfrm>
            <a:prstGeom prst="rect">
              <a:avLst/>
            </a:prstGeom>
            <a:solidFill>
              <a:srgbClr val="113A5B"/>
            </a:solidFill>
            <a:ln w="95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2000" kern="0" dirty="0">
                  <a:solidFill>
                    <a:prstClr val="white"/>
                  </a:solidFill>
                  <a:latin typeface="Calibri"/>
                  <a:cs typeface="Arial" charset="0"/>
                </a:rPr>
                <a:t>Nov</a:t>
              </a:r>
            </a:p>
          </p:txBody>
        </p:sp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0AAA8021-6386-4131-97FB-389E01B02C48}"/>
                </a:ext>
              </a:extLst>
            </p:cNvPr>
            <p:cNvSpPr/>
            <p:nvPr/>
          </p:nvSpPr>
          <p:spPr>
            <a:xfrm>
              <a:off x="3876744" y="1803038"/>
              <a:ext cx="690000" cy="360000"/>
            </a:xfrm>
            <a:prstGeom prst="rect">
              <a:avLst/>
            </a:prstGeom>
            <a:solidFill>
              <a:srgbClr val="447EAE"/>
            </a:solidFill>
            <a:ln w="95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2000" kern="0" dirty="0">
                  <a:solidFill>
                    <a:prstClr val="white"/>
                  </a:solidFill>
                  <a:latin typeface="Calibri"/>
                  <a:cs typeface="Arial" charset="0"/>
                </a:rPr>
                <a:t>Dez</a:t>
              </a:r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F8A4268D-DE55-42B0-8F69-E4515207E6ED}"/>
                </a:ext>
              </a:extLst>
            </p:cNvPr>
            <p:cNvSpPr/>
            <p:nvPr/>
          </p:nvSpPr>
          <p:spPr>
            <a:xfrm>
              <a:off x="426745" y="1261098"/>
              <a:ext cx="4140000" cy="360000"/>
            </a:xfrm>
            <a:prstGeom prst="rect">
              <a:avLst/>
            </a:prstGeom>
            <a:solidFill>
              <a:srgbClr val="EBEBEB"/>
            </a:solidFill>
            <a:ln w="95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2000" b="1" kern="0" dirty="0">
                  <a:solidFill>
                    <a:prstClr val="black"/>
                  </a:solidFill>
                  <a:latin typeface="Calibri"/>
                  <a:cs typeface="Arial" charset="0"/>
                </a:rPr>
                <a:t>2023</a:t>
              </a:r>
            </a:p>
          </p:txBody>
        </p:sp>
        <p:cxnSp>
          <p:nvCxnSpPr>
            <p:cNvPr id="13" name="Gerade Verbindung 42">
              <a:extLst>
                <a:ext uri="{FF2B5EF4-FFF2-40B4-BE49-F238E27FC236}">
                  <a16:creationId xmlns:a16="http://schemas.microsoft.com/office/drawing/2014/main" id="{89793FAD-700E-42C5-9DAE-6AD31A71AFD4}"/>
                </a:ext>
              </a:extLst>
            </p:cNvPr>
            <p:cNvCxnSpPr/>
            <p:nvPr/>
          </p:nvCxnSpPr>
          <p:spPr>
            <a:xfrm rot="5400000">
              <a:off x="-865318" y="4149363"/>
              <a:ext cx="3972650" cy="1588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</a:ln>
            <a:effectLst/>
          </p:spPr>
        </p:cxnSp>
        <p:cxnSp>
          <p:nvCxnSpPr>
            <p:cNvPr id="14" name="Gerade Verbindung 43">
              <a:extLst>
                <a:ext uri="{FF2B5EF4-FFF2-40B4-BE49-F238E27FC236}">
                  <a16:creationId xmlns:a16="http://schemas.microsoft.com/office/drawing/2014/main" id="{6B0CCDE3-35F1-468C-8C64-E8E225163776}"/>
                </a:ext>
              </a:extLst>
            </p:cNvPr>
            <p:cNvCxnSpPr/>
            <p:nvPr/>
          </p:nvCxnSpPr>
          <p:spPr>
            <a:xfrm rot="5400000">
              <a:off x="-175318" y="4149363"/>
              <a:ext cx="3972650" cy="1588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</a:ln>
            <a:effectLst/>
          </p:spPr>
        </p:cxnSp>
        <p:cxnSp>
          <p:nvCxnSpPr>
            <p:cNvPr id="15" name="Gerade Verbindung 44">
              <a:extLst>
                <a:ext uri="{FF2B5EF4-FFF2-40B4-BE49-F238E27FC236}">
                  <a16:creationId xmlns:a16="http://schemas.microsoft.com/office/drawing/2014/main" id="{5B7C4988-90E8-42DF-B817-1FA113F13C59}"/>
                </a:ext>
              </a:extLst>
            </p:cNvPr>
            <p:cNvCxnSpPr/>
            <p:nvPr/>
          </p:nvCxnSpPr>
          <p:spPr>
            <a:xfrm rot="5400000">
              <a:off x="514682" y="4149363"/>
              <a:ext cx="3972650" cy="1588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</a:ln>
            <a:effectLst/>
          </p:spPr>
        </p:cxnSp>
        <p:cxnSp>
          <p:nvCxnSpPr>
            <p:cNvPr id="16" name="Gerade Verbindung 45">
              <a:extLst>
                <a:ext uri="{FF2B5EF4-FFF2-40B4-BE49-F238E27FC236}">
                  <a16:creationId xmlns:a16="http://schemas.microsoft.com/office/drawing/2014/main" id="{49BEDD32-A9A9-4044-A61E-7975CBA32BEC}"/>
                </a:ext>
              </a:extLst>
            </p:cNvPr>
            <p:cNvCxnSpPr/>
            <p:nvPr/>
          </p:nvCxnSpPr>
          <p:spPr>
            <a:xfrm rot="5400000">
              <a:off x="1204682" y="4149363"/>
              <a:ext cx="3972650" cy="1588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</a:ln>
            <a:effectLst/>
          </p:spPr>
        </p:cxnSp>
        <p:cxnSp>
          <p:nvCxnSpPr>
            <p:cNvPr id="17" name="Gerade Verbindung 46">
              <a:extLst>
                <a:ext uri="{FF2B5EF4-FFF2-40B4-BE49-F238E27FC236}">
                  <a16:creationId xmlns:a16="http://schemas.microsoft.com/office/drawing/2014/main" id="{3AE8E406-F825-4BB6-A8CC-AECA1047BAE8}"/>
                </a:ext>
              </a:extLst>
            </p:cNvPr>
            <p:cNvCxnSpPr/>
            <p:nvPr/>
          </p:nvCxnSpPr>
          <p:spPr>
            <a:xfrm rot="5400000">
              <a:off x="1894682" y="4149363"/>
              <a:ext cx="3972650" cy="1588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</a:ln>
            <a:effectLst/>
          </p:spPr>
        </p:cxnSp>
        <p:cxnSp>
          <p:nvCxnSpPr>
            <p:cNvPr id="18" name="Gerade Verbindung 47">
              <a:extLst>
                <a:ext uri="{FF2B5EF4-FFF2-40B4-BE49-F238E27FC236}">
                  <a16:creationId xmlns:a16="http://schemas.microsoft.com/office/drawing/2014/main" id="{D4ACEFB3-E511-48A9-93B8-50EF10D87FB4}"/>
                </a:ext>
              </a:extLst>
            </p:cNvPr>
            <p:cNvCxnSpPr/>
            <p:nvPr/>
          </p:nvCxnSpPr>
          <p:spPr>
            <a:xfrm rot="5400000">
              <a:off x="2584682" y="4149363"/>
              <a:ext cx="3972650" cy="1588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</a:ln>
            <a:effectLst/>
          </p:spPr>
        </p:cxnSp>
        <p:cxnSp>
          <p:nvCxnSpPr>
            <p:cNvPr id="19" name="Gerade Verbindung 48">
              <a:extLst>
                <a:ext uri="{FF2B5EF4-FFF2-40B4-BE49-F238E27FC236}">
                  <a16:creationId xmlns:a16="http://schemas.microsoft.com/office/drawing/2014/main" id="{E2642EAF-0B85-4DDA-9DAD-5EEEC1599D00}"/>
                </a:ext>
              </a:extLst>
            </p:cNvPr>
            <p:cNvCxnSpPr/>
            <p:nvPr/>
          </p:nvCxnSpPr>
          <p:spPr>
            <a:xfrm rot="5400000">
              <a:off x="3274682" y="4149363"/>
              <a:ext cx="3972650" cy="1588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</a:ln>
            <a:effectLst/>
          </p:spPr>
        </p:cxnSp>
        <p:cxnSp>
          <p:nvCxnSpPr>
            <p:cNvPr id="20" name="Gerade Verbindung 49">
              <a:extLst>
                <a:ext uri="{FF2B5EF4-FFF2-40B4-BE49-F238E27FC236}">
                  <a16:creationId xmlns:a16="http://schemas.microsoft.com/office/drawing/2014/main" id="{C099A053-02FA-497A-AA70-A4FDC7E38933}"/>
                </a:ext>
              </a:extLst>
            </p:cNvPr>
            <p:cNvCxnSpPr/>
            <p:nvPr/>
          </p:nvCxnSpPr>
          <p:spPr>
            <a:xfrm rot="5400000">
              <a:off x="3964682" y="4149363"/>
              <a:ext cx="3972650" cy="1588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</a:ln>
            <a:effectLst/>
          </p:spPr>
        </p:cxnSp>
        <p:cxnSp>
          <p:nvCxnSpPr>
            <p:cNvPr id="21" name="Gerade Verbindung 50">
              <a:extLst>
                <a:ext uri="{FF2B5EF4-FFF2-40B4-BE49-F238E27FC236}">
                  <a16:creationId xmlns:a16="http://schemas.microsoft.com/office/drawing/2014/main" id="{6109AD94-1687-4523-B68F-31C769CBF376}"/>
                </a:ext>
              </a:extLst>
            </p:cNvPr>
            <p:cNvCxnSpPr/>
            <p:nvPr/>
          </p:nvCxnSpPr>
          <p:spPr>
            <a:xfrm rot="5400000">
              <a:off x="5344682" y="4149363"/>
              <a:ext cx="3972650" cy="1588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</a:ln>
            <a:effectLst/>
          </p:spPr>
        </p:cxnSp>
        <p:cxnSp>
          <p:nvCxnSpPr>
            <p:cNvPr id="22" name="Gerade Verbindung 51">
              <a:extLst>
                <a:ext uri="{FF2B5EF4-FFF2-40B4-BE49-F238E27FC236}">
                  <a16:creationId xmlns:a16="http://schemas.microsoft.com/office/drawing/2014/main" id="{337193C1-C1DB-45CC-AC69-221CF030E143}"/>
                </a:ext>
              </a:extLst>
            </p:cNvPr>
            <p:cNvCxnSpPr/>
            <p:nvPr/>
          </p:nvCxnSpPr>
          <p:spPr>
            <a:xfrm rot="5400000">
              <a:off x="6034682" y="4149363"/>
              <a:ext cx="3972650" cy="1588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</a:ln>
            <a:effectLst/>
          </p:spPr>
        </p:cxnSp>
        <p:cxnSp>
          <p:nvCxnSpPr>
            <p:cNvPr id="23" name="Gerade Verbindung 52">
              <a:extLst>
                <a:ext uri="{FF2B5EF4-FFF2-40B4-BE49-F238E27FC236}">
                  <a16:creationId xmlns:a16="http://schemas.microsoft.com/office/drawing/2014/main" id="{89F17B36-6C42-4325-A5D9-B974A4D95626}"/>
                </a:ext>
              </a:extLst>
            </p:cNvPr>
            <p:cNvCxnSpPr/>
            <p:nvPr/>
          </p:nvCxnSpPr>
          <p:spPr>
            <a:xfrm rot="5400000">
              <a:off x="4654682" y="4149363"/>
              <a:ext cx="3972650" cy="1588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</a:ln>
            <a:effectLst/>
          </p:spPr>
        </p:cxnSp>
      </p:grpSp>
      <p:sp>
        <p:nvSpPr>
          <p:cNvPr id="24" name="Rechteck 23">
            <a:extLst>
              <a:ext uri="{FF2B5EF4-FFF2-40B4-BE49-F238E27FC236}">
                <a16:creationId xmlns:a16="http://schemas.microsoft.com/office/drawing/2014/main" id="{59DCF0D9-F391-47B8-888D-1B93440877E8}"/>
              </a:ext>
            </a:extLst>
          </p:cNvPr>
          <p:cNvSpPr/>
          <p:nvPr/>
        </p:nvSpPr>
        <p:spPr>
          <a:xfrm>
            <a:off x="6224073" y="1378652"/>
            <a:ext cx="934760" cy="360000"/>
          </a:xfrm>
          <a:prstGeom prst="rect">
            <a:avLst/>
          </a:prstGeom>
          <a:solidFill>
            <a:srgbClr val="113A5B"/>
          </a:solidFill>
          <a:ln w="9525" cap="flat" cmpd="sng" algn="ctr">
            <a:solidFill>
              <a:srgbClr val="113A5B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>
              <a:defRPr/>
            </a:pPr>
            <a:r>
              <a:rPr lang="de-DE" sz="2000" kern="0" dirty="0">
                <a:solidFill>
                  <a:prstClr val="white"/>
                </a:solidFill>
                <a:latin typeface="Calibri"/>
                <a:cs typeface="Arial" charset="0"/>
              </a:rPr>
              <a:t>Jan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98A4E406-BC04-4F56-9751-596866E2F1D2}"/>
              </a:ext>
            </a:extLst>
          </p:cNvPr>
          <p:cNvSpPr/>
          <p:nvPr/>
        </p:nvSpPr>
        <p:spPr>
          <a:xfrm>
            <a:off x="7162926" y="1378652"/>
            <a:ext cx="934760" cy="360000"/>
          </a:xfrm>
          <a:prstGeom prst="rect">
            <a:avLst/>
          </a:prstGeom>
          <a:solidFill>
            <a:srgbClr val="447EAE"/>
          </a:solidFill>
          <a:ln w="9525" cap="flat" cmpd="sng" algn="ctr">
            <a:solidFill>
              <a:srgbClr val="447EAE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>
              <a:defRPr/>
            </a:pPr>
            <a:r>
              <a:rPr lang="de-DE" sz="2000" kern="0" dirty="0">
                <a:solidFill>
                  <a:prstClr val="white"/>
                </a:solidFill>
                <a:latin typeface="Calibri"/>
                <a:cs typeface="Arial" charset="0"/>
              </a:rPr>
              <a:t>Feb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5101EF5F-13C1-4AFC-9586-7388CDA48E59}"/>
              </a:ext>
            </a:extLst>
          </p:cNvPr>
          <p:cNvSpPr/>
          <p:nvPr/>
        </p:nvSpPr>
        <p:spPr>
          <a:xfrm>
            <a:off x="8109278" y="1378652"/>
            <a:ext cx="934760" cy="360000"/>
          </a:xfrm>
          <a:prstGeom prst="rect">
            <a:avLst/>
          </a:prstGeom>
          <a:solidFill>
            <a:srgbClr val="113A5B"/>
          </a:solidFill>
          <a:ln w="9525" cap="flat" cmpd="sng" algn="ctr">
            <a:solidFill>
              <a:srgbClr val="113A5B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>
              <a:defRPr/>
            </a:pPr>
            <a:r>
              <a:rPr lang="de-DE" sz="2000" kern="0" dirty="0" err="1">
                <a:solidFill>
                  <a:prstClr val="white"/>
                </a:solidFill>
                <a:latin typeface="Calibri"/>
                <a:cs typeface="Arial" charset="0"/>
              </a:rPr>
              <a:t>Mrz</a:t>
            </a:r>
            <a:endParaRPr lang="de-DE" sz="2000" kern="0" dirty="0">
              <a:solidFill>
                <a:prstClr val="white"/>
              </a:solidFill>
              <a:latin typeface="Calibri"/>
              <a:cs typeface="Arial" charset="0"/>
            </a:endParaRP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E6C000CE-ECA7-45D7-9CD4-A85763031C60}"/>
              </a:ext>
            </a:extLst>
          </p:cNvPr>
          <p:cNvSpPr/>
          <p:nvPr/>
        </p:nvSpPr>
        <p:spPr>
          <a:xfrm>
            <a:off x="9058198" y="1378652"/>
            <a:ext cx="934760" cy="360000"/>
          </a:xfrm>
          <a:prstGeom prst="rect">
            <a:avLst/>
          </a:prstGeom>
          <a:solidFill>
            <a:srgbClr val="447EAE"/>
          </a:solidFill>
          <a:ln w="9525" cap="flat" cmpd="sng" algn="ctr">
            <a:solidFill>
              <a:srgbClr val="447EAE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>
              <a:defRPr/>
            </a:pPr>
            <a:r>
              <a:rPr lang="de-DE" sz="2000" kern="0" dirty="0">
                <a:solidFill>
                  <a:prstClr val="white"/>
                </a:solidFill>
                <a:latin typeface="Calibri"/>
                <a:cs typeface="Arial" charset="0"/>
              </a:rPr>
              <a:t>Apr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A9973880-D007-4430-A86E-40D22AED38AF}"/>
              </a:ext>
            </a:extLst>
          </p:cNvPr>
          <p:cNvSpPr/>
          <p:nvPr/>
        </p:nvSpPr>
        <p:spPr>
          <a:xfrm>
            <a:off x="9987914" y="1378652"/>
            <a:ext cx="934760" cy="360000"/>
          </a:xfrm>
          <a:prstGeom prst="rect">
            <a:avLst/>
          </a:prstGeom>
          <a:solidFill>
            <a:srgbClr val="113A5B"/>
          </a:solidFill>
          <a:ln w="9525" cap="flat" cmpd="sng" algn="ctr">
            <a:solidFill>
              <a:srgbClr val="113A5B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>
              <a:defRPr/>
            </a:pPr>
            <a:r>
              <a:rPr lang="de-DE" sz="2000" kern="0" dirty="0">
                <a:solidFill>
                  <a:prstClr val="white"/>
                </a:solidFill>
                <a:latin typeface="Calibri"/>
                <a:cs typeface="Arial" charset="0"/>
              </a:rPr>
              <a:t>Mai</a:t>
            </a: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CA4238B6-9BBB-47BF-987B-DC21B0E8EBEB}"/>
              </a:ext>
            </a:extLst>
          </p:cNvPr>
          <p:cNvSpPr/>
          <p:nvPr/>
        </p:nvSpPr>
        <p:spPr>
          <a:xfrm>
            <a:off x="10939042" y="1378652"/>
            <a:ext cx="934760" cy="360000"/>
          </a:xfrm>
          <a:prstGeom prst="rect">
            <a:avLst/>
          </a:prstGeom>
          <a:solidFill>
            <a:srgbClr val="447EAE"/>
          </a:solidFill>
          <a:ln w="9525" cap="flat" cmpd="sng" algn="ctr">
            <a:solidFill>
              <a:srgbClr val="447EAE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>
              <a:defRPr/>
            </a:pPr>
            <a:r>
              <a:rPr lang="de-DE" sz="2000" kern="0" dirty="0">
                <a:solidFill>
                  <a:prstClr val="white"/>
                </a:solidFill>
                <a:latin typeface="Calibri"/>
                <a:cs typeface="Arial" charset="0"/>
              </a:rPr>
              <a:t>Jun</a:t>
            </a:r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47C10DAD-3787-4B41-A5F2-B5C9FFC3F24B}"/>
              </a:ext>
            </a:extLst>
          </p:cNvPr>
          <p:cNvSpPr/>
          <p:nvPr/>
        </p:nvSpPr>
        <p:spPr>
          <a:xfrm>
            <a:off x="6245731" y="836712"/>
            <a:ext cx="5608565" cy="360000"/>
          </a:xfrm>
          <a:prstGeom prst="rect">
            <a:avLst/>
          </a:prstGeom>
          <a:solidFill>
            <a:srgbClr val="EBEBEB"/>
          </a:solidFill>
          <a:ln w="9525" cap="flat" cmpd="sng" algn="ctr">
            <a:solidFill>
              <a:schemeClr val="tx1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>
              <a:defRPr/>
            </a:pPr>
            <a:r>
              <a:rPr lang="de-DE" sz="2000" b="1" kern="0" dirty="0">
                <a:solidFill>
                  <a:prstClr val="black"/>
                </a:solidFill>
                <a:latin typeface="Calibri"/>
                <a:cs typeface="Arial" charset="0"/>
              </a:rPr>
              <a:t>2024</a:t>
            </a:r>
          </a:p>
        </p:txBody>
      </p:sp>
      <p:cxnSp>
        <p:nvCxnSpPr>
          <p:cNvPr id="37" name="Gerade Verbindung 42">
            <a:extLst>
              <a:ext uri="{FF2B5EF4-FFF2-40B4-BE49-F238E27FC236}">
                <a16:creationId xmlns:a16="http://schemas.microsoft.com/office/drawing/2014/main" id="{BCA3B4C3-09C0-4E2D-A960-B18B06FB0D1C}"/>
              </a:ext>
            </a:extLst>
          </p:cNvPr>
          <p:cNvCxnSpPr/>
          <p:nvPr/>
        </p:nvCxnSpPr>
        <p:spPr>
          <a:xfrm rot="5400000">
            <a:off x="-1355135" y="3723901"/>
            <a:ext cx="3972650" cy="2151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</a:ln>
          <a:effectLst/>
        </p:spPr>
      </p:cxnSp>
      <p:cxnSp>
        <p:nvCxnSpPr>
          <p:cNvPr id="38" name="Gerade Verbindung 42">
            <a:extLst>
              <a:ext uri="{FF2B5EF4-FFF2-40B4-BE49-F238E27FC236}">
                <a16:creationId xmlns:a16="http://schemas.microsoft.com/office/drawing/2014/main" id="{3FDEEC0F-8AC2-4AC3-A060-4D9CADA298C4}"/>
              </a:ext>
            </a:extLst>
          </p:cNvPr>
          <p:cNvCxnSpPr/>
          <p:nvPr/>
        </p:nvCxnSpPr>
        <p:spPr>
          <a:xfrm rot="5400000">
            <a:off x="9866823" y="3612626"/>
            <a:ext cx="3972650" cy="2151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</a:ln>
          <a:effectLst/>
        </p:spPr>
      </p:cxnSp>
      <p:graphicFrame>
        <p:nvGraphicFramePr>
          <p:cNvPr id="39" name="Tabelle 38">
            <a:extLst>
              <a:ext uri="{FF2B5EF4-FFF2-40B4-BE49-F238E27FC236}">
                <a16:creationId xmlns:a16="http://schemas.microsoft.com/office/drawing/2014/main" id="{60EFDEBB-3098-438D-A989-1A8601D373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652116"/>
              </p:ext>
            </p:extLst>
          </p:nvPr>
        </p:nvGraphicFramePr>
        <p:xfrm>
          <a:off x="228405" y="3937950"/>
          <a:ext cx="3100752" cy="2083338"/>
        </p:xfrm>
        <a:graphic>
          <a:graphicData uri="http://schemas.openxmlformats.org/drawingml/2006/table">
            <a:tbl>
              <a:tblPr/>
              <a:tblGrid>
                <a:gridCol w="817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3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02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de-D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MS-Nr.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de-D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Meilenstein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6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 Projektstart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9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86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ctr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68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868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822044"/>
                  </a:ext>
                </a:extLst>
              </a:tr>
              <a:tr h="19868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579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5340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A877D9-E100-4480-8C23-ED7D719D9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Phasen-Meilensteine: 3 </a:t>
            </a:r>
            <a:r>
              <a:rPr lang="de-DE" dirty="0"/>
              <a:t>Jahre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250B4FA-C4BE-44AC-A06F-E7ACB345DE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graphicFrame>
        <p:nvGraphicFramePr>
          <p:cNvPr id="5" name="Group 219">
            <a:extLst>
              <a:ext uri="{FF2B5EF4-FFF2-40B4-BE49-F238E27FC236}">
                <a16:creationId xmlns:a16="http://schemas.microsoft.com/office/drawing/2014/main" id="{571EA496-56F3-4B70-94F1-6231B7843C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999412"/>
              </p:ext>
            </p:extLst>
          </p:nvPr>
        </p:nvGraphicFramePr>
        <p:xfrm>
          <a:off x="292964" y="1052736"/>
          <a:ext cx="11319029" cy="3727926"/>
        </p:xfrm>
        <a:graphic>
          <a:graphicData uri="http://schemas.openxmlformats.org/drawingml/2006/table">
            <a:tbl>
              <a:tblPr>
                <a:effectLst>
                  <a:outerShdw blurRad="127000" dist="635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5215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1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40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94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32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02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Arial" charset="0"/>
                        </a:rPr>
                        <a:t>Phase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Zeitraum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4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Arial" charset="0"/>
                        </a:rPr>
                        <a:t>2023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2024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4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Arial" charset="0"/>
                        </a:rPr>
                        <a:t>2025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3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Projektstart</a:t>
                      </a: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72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5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&lt; Phase 1 &gt;</a:t>
                      </a: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0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72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3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2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 &lt; MS 1 &gt;</a:t>
                      </a:r>
                    </a:p>
                  </a:txBody>
                  <a:tcPr marL="216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72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3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&lt; Phase 2 &gt;</a:t>
                      </a: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0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72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3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de-DE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de-DE" sz="12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&lt; MS 2 &gt;</a:t>
                      </a:r>
                    </a:p>
                  </a:txBody>
                  <a:tcPr marL="216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72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3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&lt; Phase 3 &gt;</a:t>
                      </a: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72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93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de-DE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de-DE" sz="12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&lt; MS 3 &gt;</a:t>
                      </a:r>
                    </a:p>
                  </a:txBody>
                  <a:tcPr marL="216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72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93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0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72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75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216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72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93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3F3F3F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216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72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93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3F3F3F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216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72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93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216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72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93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Projektende</a:t>
                      </a: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72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18000" marT="18000" marB="18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pSp>
        <p:nvGrpSpPr>
          <p:cNvPr id="6" name="Gruppieren 44">
            <a:extLst>
              <a:ext uri="{FF2B5EF4-FFF2-40B4-BE49-F238E27FC236}">
                <a16:creationId xmlns:a16="http://schemas.microsoft.com/office/drawing/2014/main" id="{57DAC590-5F25-4DEC-A04B-F902B6C0BEF1}"/>
              </a:ext>
            </a:extLst>
          </p:cNvPr>
          <p:cNvGrpSpPr/>
          <p:nvPr/>
        </p:nvGrpSpPr>
        <p:grpSpPr bwMode="gray">
          <a:xfrm>
            <a:off x="3014555" y="1421044"/>
            <a:ext cx="2194948" cy="4222000"/>
            <a:chOff x="2056325" y="1924050"/>
            <a:chExt cx="1661600" cy="4222000"/>
          </a:xfrm>
        </p:grpSpPr>
        <p:sp>
          <p:nvSpPr>
            <p:cNvPr id="7" name="Rectangle 78" descr="© INSCALE GmbH, 26.05.2010&#10;http://www.presentationload.com/">
              <a:extLst>
                <a:ext uri="{FF2B5EF4-FFF2-40B4-BE49-F238E27FC236}">
                  <a16:creationId xmlns:a16="http://schemas.microsoft.com/office/drawing/2014/main" id="{BB9F3B05-9787-4DE1-ACCF-6A46B273F24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056325" y="5876175"/>
              <a:ext cx="1661600" cy="2698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174625" indent="-174625"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de-DE" sz="1100" dirty="0">
                  <a:solidFill>
                    <a:srgbClr val="4F81BD"/>
                  </a:solidFill>
                  <a:latin typeface="Arial Rounded MT Bold" pitchFamily="34" charset="0"/>
                  <a:cs typeface="Arial" charset="0"/>
                </a:rPr>
                <a:t>Start</a:t>
              </a:r>
            </a:p>
          </p:txBody>
        </p:sp>
        <p:grpSp>
          <p:nvGrpSpPr>
            <p:cNvPr id="8" name="Gruppieren 70">
              <a:extLst>
                <a:ext uri="{FF2B5EF4-FFF2-40B4-BE49-F238E27FC236}">
                  <a16:creationId xmlns:a16="http://schemas.microsoft.com/office/drawing/2014/main" id="{0C64B867-1D58-4E2A-AAE1-AF12866D8613}"/>
                </a:ext>
              </a:extLst>
            </p:cNvPr>
            <p:cNvGrpSpPr/>
            <p:nvPr/>
          </p:nvGrpSpPr>
          <p:grpSpPr bwMode="gray">
            <a:xfrm>
              <a:off x="2652345" y="1924050"/>
              <a:ext cx="453143" cy="3953776"/>
              <a:chOff x="4768483" y="1924050"/>
              <a:chExt cx="453143" cy="3953776"/>
            </a:xfrm>
          </p:grpSpPr>
          <p:cxnSp>
            <p:nvCxnSpPr>
              <p:cNvPr id="9" name="Gerade Verbindung 47">
                <a:extLst>
                  <a:ext uri="{FF2B5EF4-FFF2-40B4-BE49-F238E27FC236}">
                    <a16:creationId xmlns:a16="http://schemas.microsoft.com/office/drawing/2014/main" id="{794C5978-CC66-46FA-ADC5-D3CDD16FB0BF}"/>
                  </a:ext>
                </a:extLst>
              </p:cNvPr>
              <p:cNvCxnSpPr/>
              <p:nvPr/>
            </p:nvCxnSpPr>
            <p:spPr bwMode="gray">
              <a:xfrm flipV="1">
                <a:off x="4991100" y="1924050"/>
                <a:ext cx="0" cy="3705225"/>
              </a:xfrm>
              <a:prstGeom prst="line">
                <a:avLst/>
              </a:prstGeom>
              <a:ln w="19050">
                <a:solidFill>
                  <a:schemeClr val="accent1"/>
                </a:solidFill>
                <a:prstDash val="sysDot"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" name="Gruppieren 41">
                <a:extLst>
                  <a:ext uri="{FF2B5EF4-FFF2-40B4-BE49-F238E27FC236}">
                    <a16:creationId xmlns:a16="http://schemas.microsoft.com/office/drawing/2014/main" id="{27826260-70B1-4ED2-8C57-8722F9AF6596}"/>
                  </a:ext>
                </a:extLst>
              </p:cNvPr>
              <p:cNvGrpSpPr/>
              <p:nvPr/>
            </p:nvGrpSpPr>
            <p:grpSpPr bwMode="gray">
              <a:xfrm>
                <a:off x="4768483" y="5555344"/>
                <a:ext cx="453143" cy="322482"/>
                <a:chOff x="4237153" y="5299498"/>
                <a:chExt cx="518626" cy="369084"/>
              </a:xfrm>
            </p:grpSpPr>
            <p:sp>
              <p:nvSpPr>
                <p:cNvPr id="11" name="Freeform 6">
                  <a:extLst>
                    <a:ext uri="{FF2B5EF4-FFF2-40B4-BE49-F238E27FC236}">
                      <a16:creationId xmlns:a16="http://schemas.microsoft.com/office/drawing/2014/main" id="{513BD51E-9EA3-4E38-ADCB-7548849DBED5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10800000">
                  <a:off x="4237153" y="5591870"/>
                  <a:ext cx="64398" cy="76712"/>
                </a:xfrm>
                <a:custGeom>
                  <a:avLst/>
                  <a:gdLst/>
                  <a:ahLst/>
                  <a:cxnLst>
                    <a:cxn ang="0">
                      <a:pos x="0" y="461"/>
                    </a:cxn>
                    <a:cxn ang="0">
                      <a:pos x="193" y="0"/>
                    </a:cxn>
                    <a:cxn ang="0">
                      <a:pos x="387" y="461"/>
                    </a:cxn>
                    <a:cxn ang="0">
                      <a:pos x="0" y="461"/>
                    </a:cxn>
                  </a:cxnLst>
                  <a:rect l="0" t="0" r="r" b="b"/>
                  <a:pathLst>
                    <a:path w="387" h="461">
                      <a:moveTo>
                        <a:pt x="0" y="461"/>
                      </a:moveTo>
                      <a:lnTo>
                        <a:pt x="193" y="0"/>
                      </a:lnTo>
                      <a:lnTo>
                        <a:pt x="387" y="461"/>
                      </a:lnTo>
                      <a:lnTo>
                        <a:pt x="0" y="461"/>
                      </a:ln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de-DE" sz="1400">
                    <a:solidFill>
                      <a:prstClr val="black"/>
                    </a:solidFill>
                    <a:latin typeface="Arial Rounded MT Bold" pitchFamily="34" charset="0"/>
                    <a:cs typeface="Arial" charset="0"/>
                  </a:endParaRPr>
                </a:p>
              </p:txBody>
            </p:sp>
            <p:sp>
              <p:nvSpPr>
                <p:cNvPr id="12" name="Freeform 7">
                  <a:extLst>
                    <a:ext uri="{FF2B5EF4-FFF2-40B4-BE49-F238E27FC236}">
                      <a16:creationId xmlns:a16="http://schemas.microsoft.com/office/drawing/2014/main" id="{0382BA6D-1848-4150-8821-C5CA1AA6CE6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10800000">
                  <a:off x="4691214" y="5591870"/>
                  <a:ext cx="64565" cy="76712"/>
                </a:xfrm>
                <a:custGeom>
                  <a:avLst/>
                  <a:gdLst/>
                  <a:ahLst/>
                  <a:cxnLst>
                    <a:cxn ang="0">
                      <a:pos x="0" y="461"/>
                    </a:cxn>
                    <a:cxn ang="0">
                      <a:pos x="194" y="0"/>
                    </a:cxn>
                    <a:cxn ang="0">
                      <a:pos x="388" y="461"/>
                    </a:cxn>
                    <a:cxn ang="0">
                      <a:pos x="0" y="461"/>
                    </a:cxn>
                  </a:cxnLst>
                  <a:rect l="0" t="0" r="r" b="b"/>
                  <a:pathLst>
                    <a:path w="388" h="461">
                      <a:moveTo>
                        <a:pt x="0" y="461"/>
                      </a:moveTo>
                      <a:lnTo>
                        <a:pt x="194" y="0"/>
                      </a:lnTo>
                      <a:lnTo>
                        <a:pt x="388" y="461"/>
                      </a:lnTo>
                      <a:lnTo>
                        <a:pt x="0" y="461"/>
                      </a:ln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de-DE" sz="1400">
                    <a:solidFill>
                      <a:prstClr val="black"/>
                    </a:solidFill>
                    <a:latin typeface="Arial Rounded MT Bold" pitchFamily="34" charset="0"/>
                    <a:cs typeface="Arial" charset="0"/>
                  </a:endParaRPr>
                </a:p>
              </p:txBody>
            </p:sp>
            <p:sp>
              <p:nvSpPr>
                <p:cNvPr id="13" name="Freeform 8">
                  <a:extLst>
                    <a:ext uri="{FF2B5EF4-FFF2-40B4-BE49-F238E27FC236}">
                      <a16:creationId xmlns:a16="http://schemas.microsoft.com/office/drawing/2014/main" id="{47BB1F3D-432B-4DC4-84FF-59E1A0998EC2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10800000">
                  <a:off x="4275038" y="5299498"/>
                  <a:ext cx="448791" cy="369084"/>
                </a:xfrm>
                <a:custGeom>
                  <a:avLst/>
                  <a:gdLst/>
                  <a:ahLst/>
                  <a:cxnLst>
                    <a:cxn ang="0">
                      <a:pos x="1140" y="0"/>
                    </a:cxn>
                    <a:cxn ang="0">
                      <a:pos x="1026" y="0"/>
                    </a:cxn>
                    <a:cxn ang="0">
                      <a:pos x="127" y="0"/>
                    </a:cxn>
                    <a:cxn ang="0">
                      <a:pos x="0" y="0"/>
                    </a:cxn>
                    <a:cxn ang="0">
                      <a:pos x="0" y="84"/>
                    </a:cxn>
                    <a:cxn ang="0">
                      <a:pos x="0" y="126"/>
                    </a:cxn>
                    <a:cxn ang="0">
                      <a:pos x="0" y="318"/>
                    </a:cxn>
                    <a:cxn ang="0">
                      <a:pos x="0" y="448"/>
                    </a:cxn>
                    <a:cxn ang="0">
                      <a:pos x="0" y="578"/>
                    </a:cxn>
                    <a:cxn ang="0">
                      <a:pos x="16" y="598"/>
                    </a:cxn>
                    <a:cxn ang="0">
                      <a:pos x="521" y="922"/>
                    </a:cxn>
                    <a:cxn ang="0">
                      <a:pos x="618" y="922"/>
                    </a:cxn>
                    <a:cxn ang="0">
                      <a:pos x="1123" y="598"/>
                    </a:cxn>
                    <a:cxn ang="0">
                      <a:pos x="1140" y="578"/>
                    </a:cxn>
                    <a:cxn ang="0">
                      <a:pos x="1140" y="448"/>
                    </a:cxn>
                    <a:cxn ang="0">
                      <a:pos x="1140" y="448"/>
                    </a:cxn>
                    <a:cxn ang="0">
                      <a:pos x="1140" y="0"/>
                    </a:cxn>
                  </a:cxnLst>
                  <a:rect l="0" t="0" r="r" b="b"/>
                  <a:pathLst>
                    <a:path w="1142" h="939">
                      <a:moveTo>
                        <a:pt x="1140" y="0"/>
                      </a:moveTo>
                      <a:cubicBezTo>
                        <a:pt x="1026" y="0"/>
                        <a:pt x="1026" y="0"/>
                        <a:pt x="1026" y="0"/>
                      </a:cubicBezTo>
                      <a:cubicBezTo>
                        <a:pt x="127" y="0"/>
                        <a:pt x="127" y="0"/>
                        <a:pt x="127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84"/>
                        <a:pt x="0" y="84"/>
                        <a:pt x="0" y="84"/>
                      </a:cubicBezTo>
                      <a:cubicBezTo>
                        <a:pt x="0" y="126"/>
                        <a:pt x="0" y="126"/>
                        <a:pt x="0" y="126"/>
                      </a:cubicBezTo>
                      <a:cubicBezTo>
                        <a:pt x="0" y="195"/>
                        <a:pt x="0" y="259"/>
                        <a:pt x="0" y="318"/>
                      </a:cubicBezTo>
                      <a:cubicBezTo>
                        <a:pt x="0" y="371"/>
                        <a:pt x="0" y="414"/>
                        <a:pt x="0" y="448"/>
                      </a:cubicBezTo>
                      <a:cubicBezTo>
                        <a:pt x="0" y="578"/>
                        <a:pt x="0" y="578"/>
                        <a:pt x="0" y="578"/>
                      </a:cubicBezTo>
                      <a:cubicBezTo>
                        <a:pt x="0" y="584"/>
                        <a:pt x="5" y="591"/>
                        <a:pt x="16" y="598"/>
                      </a:cubicBezTo>
                      <a:cubicBezTo>
                        <a:pt x="521" y="922"/>
                        <a:pt x="521" y="922"/>
                        <a:pt x="521" y="922"/>
                      </a:cubicBezTo>
                      <a:cubicBezTo>
                        <a:pt x="549" y="939"/>
                        <a:pt x="592" y="939"/>
                        <a:pt x="618" y="922"/>
                      </a:cubicBezTo>
                      <a:cubicBezTo>
                        <a:pt x="1123" y="598"/>
                        <a:pt x="1123" y="598"/>
                        <a:pt x="1123" y="598"/>
                      </a:cubicBezTo>
                      <a:cubicBezTo>
                        <a:pt x="1136" y="591"/>
                        <a:pt x="1142" y="584"/>
                        <a:pt x="1140" y="578"/>
                      </a:cubicBezTo>
                      <a:cubicBezTo>
                        <a:pt x="1140" y="532"/>
                        <a:pt x="1140" y="489"/>
                        <a:pt x="1140" y="448"/>
                      </a:cubicBezTo>
                      <a:cubicBezTo>
                        <a:pt x="1140" y="448"/>
                        <a:pt x="1140" y="448"/>
                        <a:pt x="1140" y="448"/>
                      </a:cubicBezTo>
                      <a:lnTo>
                        <a:pt x="114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1">
                        <a:lumMod val="60000"/>
                        <a:lumOff val="40000"/>
                      </a:schemeClr>
                    </a:gs>
                    <a:gs pos="100000">
                      <a:schemeClr val="accent1"/>
                    </a:gs>
                  </a:gsLst>
                  <a:lin ang="16200000" scaled="1"/>
                  <a:tileRect/>
                </a:gradFill>
                <a:ln w="12700">
                  <a:noFill/>
                  <a:miter lim="800000"/>
                  <a:headEnd/>
                  <a:tailEnd/>
                </a:ln>
                <a:effectLst>
                  <a:outerShdw blurRad="50800" dist="25400" dir="5400000" algn="t" rotWithShape="0">
                    <a:prstClr val="black">
                      <a:alpha val="59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>
                  <a:bevelT w="25400" h="25400"/>
                </a:sp3d>
              </p:spPr>
              <p:txBody>
                <a:bodyPr wrap="none" anchor="ctr"/>
                <a:lstStyle/>
                <a:p>
                  <a:pPr marL="174625" indent="-174625" algn="ctr"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de-DE" sz="1400">
                    <a:solidFill>
                      <a:prstClr val="white"/>
                    </a:solidFill>
                    <a:latin typeface="Arial Rounded MT Bold" pitchFamily="34" charset="0"/>
                    <a:cs typeface="Arial" charset="0"/>
                  </a:endParaRPr>
                </a:p>
              </p:txBody>
            </p:sp>
          </p:grpSp>
        </p:grpSp>
      </p:grpSp>
      <p:grpSp>
        <p:nvGrpSpPr>
          <p:cNvPr id="22" name="Gruppieren 69">
            <a:extLst>
              <a:ext uri="{FF2B5EF4-FFF2-40B4-BE49-F238E27FC236}">
                <a16:creationId xmlns:a16="http://schemas.microsoft.com/office/drawing/2014/main" id="{C25D4B6F-5C82-4AA3-BDBB-5396D6F9220B}"/>
              </a:ext>
            </a:extLst>
          </p:cNvPr>
          <p:cNvGrpSpPr/>
          <p:nvPr/>
        </p:nvGrpSpPr>
        <p:grpSpPr bwMode="gray">
          <a:xfrm>
            <a:off x="5606491" y="1421044"/>
            <a:ext cx="2194948" cy="4222000"/>
            <a:chOff x="4172463" y="1924050"/>
            <a:chExt cx="1661600" cy="4222000"/>
          </a:xfrm>
        </p:grpSpPr>
        <p:sp>
          <p:nvSpPr>
            <p:cNvPr id="23" name="Rectangle 78" descr="© INSCALE GmbH, 26.05.2010&#10;http://www.presentationload.com/">
              <a:extLst>
                <a:ext uri="{FF2B5EF4-FFF2-40B4-BE49-F238E27FC236}">
                  <a16:creationId xmlns:a16="http://schemas.microsoft.com/office/drawing/2014/main" id="{F01841AC-87C6-42A6-B816-77D4F6B6393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4172463" y="5876175"/>
              <a:ext cx="1661600" cy="2698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174625" indent="-174625"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de-DE" sz="1100" dirty="0">
                  <a:solidFill>
                    <a:srgbClr val="4F81BD"/>
                  </a:solidFill>
                  <a:latin typeface="Arial Rounded MT Bold" pitchFamily="34" charset="0"/>
                  <a:cs typeface="Arial" charset="0"/>
                </a:rPr>
                <a:t>Meilenstein1</a:t>
              </a:r>
            </a:p>
          </p:txBody>
        </p:sp>
        <p:grpSp>
          <p:nvGrpSpPr>
            <p:cNvPr id="24" name="Gruppieren 44">
              <a:extLst>
                <a:ext uri="{FF2B5EF4-FFF2-40B4-BE49-F238E27FC236}">
                  <a16:creationId xmlns:a16="http://schemas.microsoft.com/office/drawing/2014/main" id="{D3656656-DA5B-40FF-B3B0-17766F5288FC}"/>
                </a:ext>
              </a:extLst>
            </p:cNvPr>
            <p:cNvGrpSpPr/>
            <p:nvPr/>
          </p:nvGrpSpPr>
          <p:grpSpPr bwMode="gray">
            <a:xfrm>
              <a:off x="4768483" y="1924050"/>
              <a:ext cx="453143" cy="3953776"/>
              <a:chOff x="4768483" y="1924050"/>
              <a:chExt cx="453143" cy="3953776"/>
            </a:xfrm>
          </p:grpSpPr>
          <p:cxnSp>
            <p:nvCxnSpPr>
              <p:cNvPr id="25" name="Gerade Verbindung 72">
                <a:extLst>
                  <a:ext uri="{FF2B5EF4-FFF2-40B4-BE49-F238E27FC236}">
                    <a16:creationId xmlns:a16="http://schemas.microsoft.com/office/drawing/2014/main" id="{D50B2639-2E11-4191-A994-E99210F82B53}"/>
                  </a:ext>
                </a:extLst>
              </p:cNvPr>
              <p:cNvCxnSpPr/>
              <p:nvPr/>
            </p:nvCxnSpPr>
            <p:spPr bwMode="gray">
              <a:xfrm flipV="1">
                <a:off x="4991100" y="1924050"/>
                <a:ext cx="0" cy="3705225"/>
              </a:xfrm>
              <a:prstGeom prst="line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  <a:prstDash val="sysDot"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6" name="Gruppieren 41">
                <a:extLst>
                  <a:ext uri="{FF2B5EF4-FFF2-40B4-BE49-F238E27FC236}">
                    <a16:creationId xmlns:a16="http://schemas.microsoft.com/office/drawing/2014/main" id="{B26B577A-B73E-4CE9-B70D-B5E89807FE62}"/>
                  </a:ext>
                </a:extLst>
              </p:cNvPr>
              <p:cNvGrpSpPr/>
              <p:nvPr/>
            </p:nvGrpSpPr>
            <p:grpSpPr bwMode="gray">
              <a:xfrm>
                <a:off x="4768483" y="5555344"/>
                <a:ext cx="453143" cy="322482"/>
                <a:chOff x="4237153" y="5299498"/>
                <a:chExt cx="518626" cy="369084"/>
              </a:xfrm>
            </p:grpSpPr>
            <p:sp>
              <p:nvSpPr>
                <p:cNvPr id="27" name="Freeform 6">
                  <a:extLst>
                    <a:ext uri="{FF2B5EF4-FFF2-40B4-BE49-F238E27FC236}">
                      <a16:creationId xmlns:a16="http://schemas.microsoft.com/office/drawing/2014/main" id="{88CB1EE8-FB36-4681-A6D8-CC54A716EC4C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10800000">
                  <a:off x="4237153" y="5591870"/>
                  <a:ext cx="64398" cy="76712"/>
                </a:xfrm>
                <a:custGeom>
                  <a:avLst/>
                  <a:gdLst/>
                  <a:ahLst/>
                  <a:cxnLst>
                    <a:cxn ang="0">
                      <a:pos x="0" y="461"/>
                    </a:cxn>
                    <a:cxn ang="0">
                      <a:pos x="193" y="0"/>
                    </a:cxn>
                    <a:cxn ang="0">
                      <a:pos x="387" y="461"/>
                    </a:cxn>
                    <a:cxn ang="0">
                      <a:pos x="0" y="461"/>
                    </a:cxn>
                  </a:cxnLst>
                  <a:rect l="0" t="0" r="r" b="b"/>
                  <a:pathLst>
                    <a:path w="387" h="461">
                      <a:moveTo>
                        <a:pt x="0" y="461"/>
                      </a:moveTo>
                      <a:lnTo>
                        <a:pt x="193" y="0"/>
                      </a:lnTo>
                      <a:lnTo>
                        <a:pt x="387" y="461"/>
                      </a:lnTo>
                      <a:lnTo>
                        <a:pt x="0" y="461"/>
                      </a:lnTo>
                      <a:close/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de-DE" sz="1400">
                    <a:solidFill>
                      <a:prstClr val="black"/>
                    </a:solidFill>
                    <a:latin typeface="Arial Rounded MT Bold" pitchFamily="34" charset="0"/>
                    <a:cs typeface="Arial" charset="0"/>
                  </a:endParaRPr>
                </a:p>
              </p:txBody>
            </p:sp>
            <p:sp>
              <p:nvSpPr>
                <p:cNvPr id="28" name="Freeform 7">
                  <a:extLst>
                    <a:ext uri="{FF2B5EF4-FFF2-40B4-BE49-F238E27FC236}">
                      <a16:creationId xmlns:a16="http://schemas.microsoft.com/office/drawing/2014/main" id="{1987FDCB-91FB-4C88-8EE8-21587E221FFD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10800000">
                  <a:off x="4691214" y="5591870"/>
                  <a:ext cx="64565" cy="76712"/>
                </a:xfrm>
                <a:custGeom>
                  <a:avLst/>
                  <a:gdLst/>
                  <a:ahLst/>
                  <a:cxnLst>
                    <a:cxn ang="0">
                      <a:pos x="0" y="461"/>
                    </a:cxn>
                    <a:cxn ang="0">
                      <a:pos x="194" y="0"/>
                    </a:cxn>
                    <a:cxn ang="0">
                      <a:pos x="388" y="461"/>
                    </a:cxn>
                    <a:cxn ang="0">
                      <a:pos x="0" y="461"/>
                    </a:cxn>
                  </a:cxnLst>
                  <a:rect l="0" t="0" r="r" b="b"/>
                  <a:pathLst>
                    <a:path w="388" h="461">
                      <a:moveTo>
                        <a:pt x="0" y="461"/>
                      </a:moveTo>
                      <a:lnTo>
                        <a:pt x="194" y="0"/>
                      </a:lnTo>
                      <a:lnTo>
                        <a:pt x="388" y="461"/>
                      </a:lnTo>
                      <a:lnTo>
                        <a:pt x="0" y="461"/>
                      </a:lnTo>
                      <a:close/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de-DE" sz="1400">
                    <a:solidFill>
                      <a:prstClr val="black"/>
                    </a:solidFill>
                    <a:latin typeface="Arial Rounded MT Bold" pitchFamily="34" charset="0"/>
                    <a:cs typeface="Arial" charset="0"/>
                  </a:endParaRPr>
                </a:p>
              </p:txBody>
            </p:sp>
            <p:sp>
              <p:nvSpPr>
                <p:cNvPr id="29" name="Freeform 8">
                  <a:extLst>
                    <a:ext uri="{FF2B5EF4-FFF2-40B4-BE49-F238E27FC236}">
                      <a16:creationId xmlns:a16="http://schemas.microsoft.com/office/drawing/2014/main" id="{2E73FEA8-9002-43E3-851F-DCA489F7D5E0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10800000">
                  <a:off x="4275038" y="5299498"/>
                  <a:ext cx="448791" cy="369084"/>
                </a:xfrm>
                <a:custGeom>
                  <a:avLst/>
                  <a:gdLst/>
                  <a:ahLst/>
                  <a:cxnLst>
                    <a:cxn ang="0">
                      <a:pos x="1140" y="0"/>
                    </a:cxn>
                    <a:cxn ang="0">
                      <a:pos x="1026" y="0"/>
                    </a:cxn>
                    <a:cxn ang="0">
                      <a:pos x="127" y="0"/>
                    </a:cxn>
                    <a:cxn ang="0">
                      <a:pos x="0" y="0"/>
                    </a:cxn>
                    <a:cxn ang="0">
                      <a:pos x="0" y="84"/>
                    </a:cxn>
                    <a:cxn ang="0">
                      <a:pos x="0" y="126"/>
                    </a:cxn>
                    <a:cxn ang="0">
                      <a:pos x="0" y="318"/>
                    </a:cxn>
                    <a:cxn ang="0">
                      <a:pos x="0" y="448"/>
                    </a:cxn>
                    <a:cxn ang="0">
                      <a:pos x="0" y="578"/>
                    </a:cxn>
                    <a:cxn ang="0">
                      <a:pos x="16" y="598"/>
                    </a:cxn>
                    <a:cxn ang="0">
                      <a:pos x="521" y="922"/>
                    </a:cxn>
                    <a:cxn ang="0">
                      <a:pos x="618" y="922"/>
                    </a:cxn>
                    <a:cxn ang="0">
                      <a:pos x="1123" y="598"/>
                    </a:cxn>
                    <a:cxn ang="0">
                      <a:pos x="1140" y="578"/>
                    </a:cxn>
                    <a:cxn ang="0">
                      <a:pos x="1140" y="448"/>
                    </a:cxn>
                    <a:cxn ang="0">
                      <a:pos x="1140" y="448"/>
                    </a:cxn>
                    <a:cxn ang="0">
                      <a:pos x="1140" y="0"/>
                    </a:cxn>
                  </a:cxnLst>
                  <a:rect l="0" t="0" r="r" b="b"/>
                  <a:pathLst>
                    <a:path w="1142" h="939">
                      <a:moveTo>
                        <a:pt x="1140" y="0"/>
                      </a:moveTo>
                      <a:cubicBezTo>
                        <a:pt x="1026" y="0"/>
                        <a:pt x="1026" y="0"/>
                        <a:pt x="1026" y="0"/>
                      </a:cubicBezTo>
                      <a:cubicBezTo>
                        <a:pt x="127" y="0"/>
                        <a:pt x="127" y="0"/>
                        <a:pt x="127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84"/>
                        <a:pt x="0" y="84"/>
                        <a:pt x="0" y="84"/>
                      </a:cubicBezTo>
                      <a:cubicBezTo>
                        <a:pt x="0" y="126"/>
                        <a:pt x="0" y="126"/>
                        <a:pt x="0" y="126"/>
                      </a:cubicBezTo>
                      <a:cubicBezTo>
                        <a:pt x="0" y="195"/>
                        <a:pt x="0" y="259"/>
                        <a:pt x="0" y="318"/>
                      </a:cubicBezTo>
                      <a:cubicBezTo>
                        <a:pt x="0" y="371"/>
                        <a:pt x="0" y="414"/>
                        <a:pt x="0" y="448"/>
                      </a:cubicBezTo>
                      <a:cubicBezTo>
                        <a:pt x="0" y="578"/>
                        <a:pt x="0" y="578"/>
                        <a:pt x="0" y="578"/>
                      </a:cubicBezTo>
                      <a:cubicBezTo>
                        <a:pt x="0" y="584"/>
                        <a:pt x="5" y="591"/>
                        <a:pt x="16" y="598"/>
                      </a:cubicBezTo>
                      <a:cubicBezTo>
                        <a:pt x="521" y="922"/>
                        <a:pt x="521" y="922"/>
                        <a:pt x="521" y="922"/>
                      </a:cubicBezTo>
                      <a:cubicBezTo>
                        <a:pt x="549" y="939"/>
                        <a:pt x="592" y="939"/>
                        <a:pt x="618" y="922"/>
                      </a:cubicBezTo>
                      <a:cubicBezTo>
                        <a:pt x="1123" y="598"/>
                        <a:pt x="1123" y="598"/>
                        <a:pt x="1123" y="598"/>
                      </a:cubicBezTo>
                      <a:cubicBezTo>
                        <a:pt x="1136" y="591"/>
                        <a:pt x="1142" y="584"/>
                        <a:pt x="1140" y="578"/>
                      </a:cubicBezTo>
                      <a:cubicBezTo>
                        <a:pt x="1140" y="532"/>
                        <a:pt x="1140" y="489"/>
                        <a:pt x="1140" y="448"/>
                      </a:cubicBezTo>
                      <a:cubicBezTo>
                        <a:pt x="1140" y="448"/>
                        <a:pt x="1140" y="448"/>
                        <a:pt x="1140" y="448"/>
                      </a:cubicBezTo>
                      <a:lnTo>
                        <a:pt x="114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16200000" scaled="1"/>
                  <a:tileRect/>
                </a:gradFill>
                <a:ln w="12700">
                  <a:noFill/>
                  <a:miter lim="800000"/>
                  <a:headEnd/>
                  <a:tailEnd/>
                </a:ln>
                <a:effectLst/>
                <a:scene3d>
                  <a:camera prst="orthographicFront"/>
                  <a:lightRig rig="balanced" dir="t"/>
                </a:scene3d>
                <a:sp3d>
                  <a:bevelT w="25400" h="25400"/>
                </a:sp3d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de-DE" sz="1400">
                    <a:solidFill>
                      <a:prstClr val="black"/>
                    </a:solidFill>
                    <a:latin typeface="Arial Rounded MT Bold" pitchFamily="34" charset="0"/>
                    <a:cs typeface="Arial" charset="0"/>
                  </a:endParaRPr>
                </a:p>
              </p:txBody>
            </p:sp>
          </p:grpSp>
        </p:grpSp>
      </p:grpSp>
      <p:sp>
        <p:nvSpPr>
          <p:cNvPr id="30" name="_color1" descr="© INSCALE GmbH, 26.05.2010&#10;http://www.presentationload.com/">
            <a:extLst>
              <a:ext uri="{FF2B5EF4-FFF2-40B4-BE49-F238E27FC236}">
                <a16:creationId xmlns:a16="http://schemas.microsoft.com/office/drawing/2014/main" id="{020E5126-9726-4942-A0B4-793F1B4A2AFD}"/>
              </a:ext>
            </a:extLst>
          </p:cNvPr>
          <p:cNvSpPr>
            <a:spLocks noChangeArrowheads="1"/>
          </p:cNvSpPr>
          <p:nvPr/>
        </p:nvSpPr>
        <p:spPr bwMode="gray">
          <a:xfrm>
            <a:off x="4104610" y="1700673"/>
            <a:ext cx="2571396" cy="154704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5400000" scaled="0"/>
          </a:gradFill>
          <a:ln w="12700">
            <a:noFill/>
            <a:miter lim="800000"/>
            <a:headEnd/>
            <a:tailEnd/>
          </a:ln>
          <a:effectLst>
            <a:outerShdw blurRad="50800" dist="25400" dir="5400000" algn="t" rotWithShape="0">
              <a:prstClr val="black">
                <a:alpha val="59000"/>
              </a:prstClr>
            </a:outerShdw>
          </a:effectLst>
          <a:scene3d>
            <a:camera prst="orthographicFront"/>
            <a:lightRig rig="balanced" dir="t"/>
          </a:scene3d>
          <a:sp3d>
            <a:bevelT w="25400" h="25400"/>
          </a:sp3d>
        </p:spPr>
        <p:txBody>
          <a:bodyPr wrap="none" anchor="ctr"/>
          <a:lstStyle/>
          <a:p>
            <a:pPr marL="174625" indent="-174625" algn="ctr" fontAlgn="base">
              <a:spcBef>
                <a:spcPct val="50000"/>
              </a:spcBef>
              <a:spcAft>
                <a:spcPct val="0"/>
              </a:spcAft>
            </a:pPr>
            <a:endParaRPr lang="de-DE" sz="1100">
              <a:solidFill>
                <a:prstClr val="white"/>
              </a:solidFill>
              <a:latin typeface="Arial Rounded MT Bold" pitchFamily="34" charset="0"/>
              <a:cs typeface="Arial" charset="0"/>
            </a:endParaRPr>
          </a:p>
        </p:txBody>
      </p:sp>
      <p:sp>
        <p:nvSpPr>
          <p:cNvPr id="31" name="_color1" descr="© INSCALE GmbH, 26.05.2010&#10;http://www.presentationload.com/">
            <a:extLst>
              <a:ext uri="{FF2B5EF4-FFF2-40B4-BE49-F238E27FC236}">
                <a16:creationId xmlns:a16="http://schemas.microsoft.com/office/drawing/2014/main" id="{52A68D4B-6D40-4CAE-856A-7E3E2E53C250}"/>
              </a:ext>
            </a:extLst>
          </p:cNvPr>
          <p:cNvSpPr>
            <a:spLocks noChangeArrowheads="1"/>
          </p:cNvSpPr>
          <p:nvPr/>
        </p:nvSpPr>
        <p:spPr bwMode="gray">
          <a:xfrm>
            <a:off x="6693625" y="2198544"/>
            <a:ext cx="2873716" cy="201766"/>
          </a:xfrm>
          <a:prstGeom prst="round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accent1"/>
              </a:gs>
            </a:gsLst>
            <a:lin ang="5400000" scaled="0"/>
          </a:gradFill>
          <a:ln w="12700">
            <a:noFill/>
            <a:miter lim="800000"/>
            <a:headEnd/>
            <a:tailEnd/>
          </a:ln>
          <a:effectLst>
            <a:outerShdw blurRad="50800" dist="25400" dir="5400000" algn="t" rotWithShape="0">
              <a:prstClr val="black">
                <a:alpha val="59000"/>
              </a:prstClr>
            </a:outerShdw>
          </a:effectLst>
          <a:scene3d>
            <a:camera prst="orthographicFront"/>
            <a:lightRig rig="balanced" dir="t"/>
          </a:scene3d>
          <a:sp3d>
            <a:bevelT w="25400" h="25400"/>
          </a:sp3d>
        </p:spPr>
        <p:txBody>
          <a:bodyPr wrap="none" anchor="ctr"/>
          <a:lstStyle/>
          <a:p>
            <a:pPr marL="174625" indent="-174625" algn="ctr" fontAlgn="base">
              <a:spcBef>
                <a:spcPct val="50000"/>
              </a:spcBef>
              <a:spcAft>
                <a:spcPct val="0"/>
              </a:spcAft>
            </a:pPr>
            <a:endParaRPr lang="de-DE" sz="1400">
              <a:solidFill>
                <a:prstClr val="white"/>
              </a:solidFill>
              <a:latin typeface="Arial Rounded MT Bold" pitchFamily="34" charset="0"/>
              <a:cs typeface="Arial" charset="0"/>
            </a:endParaRPr>
          </a:p>
        </p:txBody>
      </p:sp>
      <p:sp>
        <p:nvSpPr>
          <p:cNvPr id="32" name="_color1" descr="© INSCALE GmbH, 26.05.2010&#10;http://www.presentationload.com/">
            <a:extLst>
              <a:ext uri="{FF2B5EF4-FFF2-40B4-BE49-F238E27FC236}">
                <a16:creationId xmlns:a16="http://schemas.microsoft.com/office/drawing/2014/main" id="{7A89CDCD-21CD-4996-81D3-74A838B1D556}"/>
              </a:ext>
            </a:extLst>
          </p:cNvPr>
          <p:cNvSpPr>
            <a:spLocks noChangeArrowheads="1"/>
          </p:cNvSpPr>
          <p:nvPr/>
        </p:nvSpPr>
        <p:spPr bwMode="gray">
          <a:xfrm>
            <a:off x="9254628" y="2749916"/>
            <a:ext cx="1567777" cy="144000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 w="12700">
            <a:noFill/>
            <a:miter lim="800000"/>
            <a:headEnd/>
            <a:tailEnd/>
          </a:ln>
          <a:effectLst>
            <a:outerShdw blurRad="50800" dist="25400" dir="5400000" algn="t" rotWithShape="0">
              <a:prstClr val="black">
                <a:alpha val="59000"/>
              </a:prstClr>
            </a:outerShdw>
          </a:effectLst>
          <a:scene3d>
            <a:camera prst="orthographicFront"/>
            <a:lightRig rig="balanced" dir="t"/>
          </a:scene3d>
          <a:sp3d>
            <a:bevelT w="25400" h="25400"/>
          </a:sp3d>
        </p:spPr>
        <p:txBody>
          <a:bodyPr wrap="none" anchor="ctr"/>
          <a:lstStyle/>
          <a:p>
            <a:pPr marL="174625" indent="-174625" algn="ctr" fontAlgn="base">
              <a:spcBef>
                <a:spcPct val="50000"/>
              </a:spcBef>
              <a:spcAft>
                <a:spcPct val="0"/>
              </a:spcAft>
            </a:pPr>
            <a:endParaRPr lang="de-DE" sz="1400">
              <a:solidFill>
                <a:prstClr val="white"/>
              </a:solidFill>
              <a:latin typeface="Arial Rounded MT Bold" pitchFamily="34" charset="0"/>
              <a:cs typeface="Arial" charset="0"/>
            </a:endParaRPr>
          </a:p>
        </p:txBody>
      </p: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8F7C59AD-9FF8-47CE-A1B0-3923A14A7856}"/>
              </a:ext>
            </a:extLst>
          </p:cNvPr>
          <p:cNvGrpSpPr/>
          <p:nvPr/>
        </p:nvGrpSpPr>
        <p:grpSpPr bwMode="gray">
          <a:xfrm>
            <a:off x="9753703" y="1527666"/>
            <a:ext cx="2194948" cy="4222000"/>
            <a:chOff x="7271838" y="1924050"/>
            <a:chExt cx="1661600" cy="4222000"/>
          </a:xfrm>
        </p:grpSpPr>
        <p:grpSp>
          <p:nvGrpSpPr>
            <p:cNvPr id="34" name="Gruppieren 77">
              <a:extLst>
                <a:ext uri="{FF2B5EF4-FFF2-40B4-BE49-F238E27FC236}">
                  <a16:creationId xmlns:a16="http://schemas.microsoft.com/office/drawing/2014/main" id="{9C5E1143-8264-4F43-8139-E99FE392FEF8}"/>
                </a:ext>
              </a:extLst>
            </p:cNvPr>
            <p:cNvGrpSpPr/>
            <p:nvPr/>
          </p:nvGrpSpPr>
          <p:grpSpPr bwMode="gray">
            <a:xfrm>
              <a:off x="7271838" y="1924050"/>
              <a:ext cx="1661600" cy="4222000"/>
              <a:chOff x="4172463" y="1924050"/>
              <a:chExt cx="1661600" cy="4222000"/>
            </a:xfrm>
          </p:grpSpPr>
          <p:sp>
            <p:nvSpPr>
              <p:cNvPr id="36" name="Rectangle 78" descr="© INSCALE GmbH, 26.05.2010&#10;http://www.presentationload.com/">
                <a:extLst>
                  <a:ext uri="{FF2B5EF4-FFF2-40B4-BE49-F238E27FC236}">
                    <a16:creationId xmlns:a16="http://schemas.microsoft.com/office/drawing/2014/main" id="{C8950C8D-4EAB-467A-8D2B-8418D79B1276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4172463" y="5876175"/>
                <a:ext cx="1661600" cy="26987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174625" indent="-174625"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de-DE" sz="1100" dirty="0">
                    <a:solidFill>
                      <a:srgbClr val="C00000"/>
                    </a:solidFill>
                    <a:latin typeface="Arial Rounded MT Bold" pitchFamily="34" charset="0"/>
                    <a:cs typeface="Arial" charset="0"/>
                  </a:rPr>
                  <a:t>Ende </a:t>
                </a:r>
              </a:p>
            </p:txBody>
          </p:sp>
          <p:cxnSp>
            <p:nvCxnSpPr>
              <p:cNvPr id="37" name="Gerade Verbindung 79">
                <a:extLst>
                  <a:ext uri="{FF2B5EF4-FFF2-40B4-BE49-F238E27FC236}">
                    <a16:creationId xmlns:a16="http://schemas.microsoft.com/office/drawing/2014/main" id="{7D60A3D2-A815-48F4-BDB0-AF8318C014D2}"/>
                  </a:ext>
                </a:extLst>
              </p:cNvPr>
              <p:cNvCxnSpPr/>
              <p:nvPr/>
            </p:nvCxnSpPr>
            <p:spPr bwMode="gray">
              <a:xfrm flipV="1">
                <a:off x="4991100" y="1924050"/>
                <a:ext cx="0" cy="3705225"/>
              </a:xfrm>
              <a:prstGeom prst="line">
                <a:avLst/>
              </a:prstGeom>
              <a:ln w="19050">
                <a:solidFill>
                  <a:srgbClr val="C00000"/>
                </a:solidFill>
                <a:prstDash val="sysDot"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AutoShape 307" descr="© INSCALE GmbH, 26.05.2010&#10;http://www.presentationload.com/">
              <a:extLst>
                <a:ext uri="{FF2B5EF4-FFF2-40B4-BE49-F238E27FC236}">
                  <a16:creationId xmlns:a16="http://schemas.microsoft.com/office/drawing/2014/main" id="{00F67D04-7CD8-460A-B8D7-4DF2148B71B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975295" y="5557496"/>
              <a:ext cx="230188" cy="230187"/>
            </a:xfrm>
            <a:prstGeom prst="diamond">
              <a:avLst/>
            </a:prstGeom>
            <a:solidFill>
              <a:srgbClr val="C00000"/>
            </a:solidFill>
            <a:ln w="12700">
              <a:noFill/>
              <a:miter lim="800000"/>
              <a:headEnd/>
              <a:tailEnd/>
            </a:ln>
            <a:effectLst>
              <a:outerShdw blurRad="50800" dist="25400" dir="5400000" algn="t" rotWithShape="0">
                <a:prstClr val="black">
                  <a:alpha val="59000"/>
                </a:prstClr>
              </a:outerShdw>
            </a:effectLst>
            <a:scene3d>
              <a:camera prst="orthographicFront"/>
              <a:lightRig rig="balanced" dir="t"/>
            </a:scene3d>
            <a:sp3d>
              <a:bevelT w="25400" h="25400"/>
            </a:sp3d>
          </p:spPr>
          <p:txBody>
            <a:bodyPr wrap="none" anchor="ctr"/>
            <a:lstStyle/>
            <a:p>
              <a:pPr marL="174625" indent="-174625" algn="ctr" fontAlgn="base">
                <a:spcBef>
                  <a:spcPct val="50000"/>
                </a:spcBef>
                <a:spcAft>
                  <a:spcPct val="0"/>
                </a:spcAft>
              </a:pPr>
              <a:endParaRPr lang="de-DE" sz="1400">
                <a:solidFill>
                  <a:prstClr val="white"/>
                </a:solidFill>
                <a:latin typeface="Arial Rounded MT Bold" pitchFamily="34" charset="0"/>
                <a:cs typeface="Arial" charset="0"/>
              </a:endParaRPr>
            </a:p>
          </p:txBody>
        </p:sp>
      </p:grpSp>
      <p:grpSp>
        <p:nvGrpSpPr>
          <p:cNvPr id="38" name="Gruppieren 69">
            <a:extLst>
              <a:ext uri="{FF2B5EF4-FFF2-40B4-BE49-F238E27FC236}">
                <a16:creationId xmlns:a16="http://schemas.microsoft.com/office/drawing/2014/main" id="{AD1E381F-E6E4-4F8B-B719-05F87618E632}"/>
              </a:ext>
            </a:extLst>
          </p:cNvPr>
          <p:cNvGrpSpPr/>
          <p:nvPr/>
        </p:nvGrpSpPr>
        <p:grpSpPr bwMode="gray">
          <a:xfrm>
            <a:off x="8469118" y="1726519"/>
            <a:ext cx="2194948" cy="3887382"/>
            <a:chOff x="4172463" y="1924050"/>
            <a:chExt cx="1661600" cy="4222000"/>
          </a:xfrm>
        </p:grpSpPr>
        <p:sp>
          <p:nvSpPr>
            <p:cNvPr id="39" name="Rectangle 78" descr="© INSCALE GmbH, 26.05.2010&#10;http://www.presentationload.com/">
              <a:extLst>
                <a:ext uri="{FF2B5EF4-FFF2-40B4-BE49-F238E27FC236}">
                  <a16:creationId xmlns:a16="http://schemas.microsoft.com/office/drawing/2014/main" id="{FEEEB398-C38D-47B5-9728-1653DB07AA2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4172463" y="5876175"/>
              <a:ext cx="1661600" cy="2698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174625" indent="-174625"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de-DE" sz="1100" dirty="0">
                  <a:solidFill>
                    <a:srgbClr val="4F81BD"/>
                  </a:solidFill>
                  <a:latin typeface="Arial Rounded MT Bold" pitchFamily="34" charset="0"/>
                  <a:cs typeface="Arial" charset="0"/>
                </a:rPr>
                <a:t>Meilenstein2</a:t>
              </a:r>
            </a:p>
          </p:txBody>
        </p:sp>
        <p:grpSp>
          <p:nvGrpSpPr>
            <p:cNvPr id="40" name="Gruppieren 44">
              <a:extLst>
                <a:ext uri="{FF2B5EF4-FFF2-40B4-BE49-F238E27FC236}">
                  <a16:creationId xmlns:a16="http://schemas.microsoft.com/office/drawing/2014/main" id="{7421D1FC-F2C3-42A3-8845-4E0C8976D2CF}"/>
                </a:ext>
              </a:extLst>
            </p:cNvPr>
            <p:cNvGrpSpPr/>
            <p:nvPr/>
          </p:nvGrpSpPr>
          <p:grpSpPr bwMode="gray">
            <a:xfrm>
              <a:off x="4768483" y="1924050"/>
              <a:ext cx="453143" cy="3953776"/>
              <a:chOff x="4768483" y="1924050"/>
              <a:chExt cx="453143" cy="3953776"/>
            </a:xfrm>
          </p:grpSpPr>
          <p:cxnSp>
            <p:nvCxnSpPr>
              <p:cNvPr id="41" name="Gerade Verbindung 95">
                <a:extLst>
                  <a:ext uri="{FF2B5EF4-FFF2-40B4-BE49-F238E27FC236}">
                    <a16:creationId xmlns:a16="http://schemas.microsoft.com/office/drawing/2014/main" id="{4AD0AB25-4774-47C8-8DC8-5DE24685BDAD}"/>
                  </a:ext>
                </a:extLst>
              </p:cNvPr>
              <p:cNvCxnSpPr/>
              <p:nvPr/>
            </p:nvCxnSpPr>
            <p:spPr bwMode="gray">
              <a:xfrm flipV="1">
                <a:off x="4991100" y="1924050"/>
                <a:ext cx="0" cy="3705225"/>
              </a:xfrm>
              <a:prstGeom prst="line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  <a:prstDash val="sysDot"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2" name="Gruppieren 41">
                <a:extLst>
                  <a:ext uri="{FF2B5EF4-FFF2-40B4-BE49-F238E27FC236}">
                    <a16:creationId xmlns:a16="http://schemas.microsoft.com/office/drawing/2014/main" id="{1627736B-5EC0-474A-8DBF-D429CA4A9EAB}"/>
                  </a:ext>
                </a:extLst>
              </p:cNvPr>
              <p:cNvGrpSpPr/>
              <p:nvPr/>
            </p:nvGrpSpPr>
            <p:grpSpPr bwMode="gray">
              <a:xfrm>
                <a:off x="4768483" y="5555344"/>
                <a:ext cx="453143" cy="322482"/>
                <a:chOff x="4237153" y="5299498"/>
                <a:chExt cx="518626" cy="369084"/>
              </a:xfrm>
            </p:grpSpPr>
            <p:sp>
              <p:nvSpPr>
                <p:cNvPr id="43" name="Freeform 6">
                  <a:extLst>
                    <a:ext uri="{FF2B5EF4-FFF2-40B4-BE49-F238E27FC236}">
                      <a16:creationId xmlns:a16="http://schemas.microsoft.com/office/drawing/2014/main" id="{590B8799-4F48-43C8-B802-B7B097F305D8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10800000">
                  <a:off x="4237153" y="5591870"/>
                  <a:ext cx="64398" cy="76712"/>
                </a:xfrm>
                <a:custGeom>
                  <a:avLst/>
                  <a:gdLst/>
                  <a:ahLst/>
                  <a:cxnLst>
                    <a:cxn ang="0">
                      <a:pos x="0" y="461"/>
                    </a:cxn>
                    <a:cxn ang="0">
                      <a:pos x="193" y="0"/>
                    </a:cxn>
                    <a:cxn ang="0">
                      <a:pos x="387" y="461"/>
                    </a:cxn>
                    <a:cxn ang="0">
                      <a:pos x="0" y="461"/>
                    </a:cxn>
                  </a:cxnLst>
                  <a:rect l="0" t="0" r="r" b="b"/>
                  <a:pathLst>
                    <a:path w="387" h="461">
                      <a:moveTo>
                        <a:pt x="0" y="461"/>
                      </a:moveTo>
                      <a:lnTo>
                        <a:pt x="193" y="0"/>
                      </a:lnTo>
                      <a:lnTo>
                        <a:pt x="387" y="461"/>
                      </a:lnTo>
                      <a:lnTo>
                        <a:pt x="0" y="461"/>
                      </a:lnTo>
                      <a:close/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de-DE" sz="1400">
                    <a:solidFill>
                      <a:prstClr val="black"/>
                    </a:solidFill>
                    <a:latin typeface="Arial Rounded MT Bold" pitchFamily="34" charset="0"/>
                    <a:cs typeface="Arial" charset="0"/>
                  </a:endParaRPr>
                </a:p>
              </p:txBody>
            </p:sp>
            <p:sp>
              <p:nvSpPr>
                <p:cNvPr id="44" name="Freeform 7">
                  <a:extLst>
                    <a:ext uri="{FF2B5EF4-FFF2-40B4-BE49-F238E27FC236}">
                      <a16:creationId xmlns:a16="http://schemas.microsoft.com/office/drawing/2014/main" id="{F50F05B3-87A7-4F1B-9692-A1AC4311761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10800000">
                  <a:off x="4691214" y="5591870"/>
                  <a:ext cx="64565" cy="76712"/>
                </a:xfrm>
                <a:custGeom>
                  <a:avLst/>
                  <a:gdLst/>
                  <a:ahLst/>
                  <a:cxnLst>
                    <a:cxn ang="0">
                      <a:pos x="0" y="461"/>
                    </a:cxn>
                    <a:cxn ang="0">
                      <a:pos x="194" y="0"/>
                    </a:cxn>
                    <a:cxn ang="0">
                      <a:pos x="388" y="461"/>
                    </a:cxn>
                    <a:cxn ang="0">
                      <a:pos x="0" y="461"/>
                    </a:cxn>
                  </a:cxnLst>
                  <a:rect l="0" t="0" r="r" b="b"/>
                  <a:pathLst>
                    <a:path w="388" h="461">
                      <a:moveTo>
                        <a:pt x="0" y="461"/>
                      </a:moveTo>
                      <a:lnTo>
                        <a:pt x="194" y="0"/>
                      </a:lnTo>
                      <a:lnTo>
                        <a:pt x="388" y="461"/>
                      </a:lnTo>
                      <a:lnTo>
                        <a:pt x="0" y="461"/>
                      </a:lnTo>
                      <a:close/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de-DE" sz="1400">
                    <a:solidFill>
                      <a:prstClr val="black"/>
                    </a:solidFill>
                    <a:latin typeface="Arial Rounded MT Bold" pitchFamily="34" charset="0"/>
                    <a:cs typeface="Arial" charset="0"/>
                  </a:endParaRPr>
                </a:p>
              </p:txBody>
            </p:sp>
            <p:sp>
              <p:nvSpPr>
                <p:cNvPr id="45" name="Freeform 8">
                  <a:extLst>
                    <a:ext uri="{FF2B5EF4-FFF2-40B4-BE49-F238E27FC236}">
                      <a16:creationId xmlns:a16="http://schemas.microsoft.com/office/drawing/2014/main" id="{E4847006-FD74-4649-A814-9D3BECC2A1A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10800000">
                  <a:off x="4275038" y="5299498"/>
                  <a:ext cx="448791" cy="369084"/>
                </a:xfrm>
                <a:custGeom>
                  <a:avLst/>
                  <a:gdLst/>
                  <a:ahLst/>
                  <a:cxnLst>
                    <a:cxn ang="0">
                      <a:pos x="1140" y="0"/>
                    </a:cxn>
                    <a:cxn ang="0">
                      <a:pos x="1026" y="0"/>
                    </a:cxn>
                    <a:cxn ang="0">
                      <a:pos x="127" y="0"/>
                    </a:cxn>
                    <a:cxn ang="0">
                      <a:pos x="0" y="0"/>
                    </a:cxn>
                    <a:cxn ang="0">
                      <a:pos x="0" y="84"/>
                    </a:cxn>
                    <a:cxn ang="0">
                      <a:pos x="0" y="126"/>
                    </a:cxn>
                    <a:cxn ang="0">
                      <a:pos x="0" y="318"/>
                    </a:cxn>
                    <a:cxn ang="0">
                      <a:pos x="0" y="448"/>
                    </a:cxn>
                    <a:cxn ang="0">
                      <a:pos x="0" y="578"/>
                    </a:cxn>
                    <a:cxn ang="0">
                      <a:pos x="16" y="598"/>
                    </a:cxn>
                    <a:cxn ang="0">
                      <a:pos x="521" y="922"/>
                    </a:cxn>
                    <a:cxn ang="0">
                      <a:pos x="618" y="922"/>
                    </a:cxn>
                    <a:cxn ang="0">
                      <a:pos x="1123" y="598"/>
                    </a:cxn>
                    <a:cxn ang="0">
                      <a:pos x="1140" y="578"/>
                    </a:cxn>
                    <a:cxn ang="0">
                      <a:pos x="1140" y="448"/>
                    </a:cxn>
                    <a:cxn ang="0">
                      <a:pos x="1140" y="448"/>
                    </a:cxn>
                    <a:cxn ang="0">
                      <a:pos x="1140" y="0"/>
                    </a:cxn>
                  </a:cxnLst>
                  <a:rect l="0" t="0" r="r" b="b"/>
                  <a:pathLst>
                    <a:path w="1142" h="939">
                      <a:moveTo>
                        <a:pt x="1140" y="0"/>
                      </a:moveTo>
                      <a:cubicBezTo>
                        <a:pt x="1026" y="0"/>
                        <a:pt x="1026" y="0"/>
                        <a:pt x="1026" y="0"/>
                      </a:cubicBezTo>
                      <a:cubicBezTo>
                        <a:pt x="127" y="0"/>
                        <a:pt x="127" y="0"/>
                        <a:pt x="127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84"/>
                        <a:pt x="0" y="84"/>
                        <a:pt x="0" y="84"/>
                      </a:cubicBezTo>
                      <a:cubicBezTo>
                        <a:pt x="0" y="126"/>
                        <a:pt x="0" y="126"/>
                        <a:pt x="0" y="126"/>
                      </a:cubicBezTo>
                      <a:cubicBezTo>
                        <a:pt x="0" y="195"/>
                        <a:pt x="0" y="259"/>
                        <a:pt x="0" y="318"/>
                      </a:cubicBezTo>
                      <a:cubicBezTo>
                        <a:pt x="0" y="371"/>
                        <a:pt x="0" y="414"/>
                        <a:pt x="0" y="448"/>
                      </a:cubicBezTo>
                      <a:cubicBezTo>
                        <a:pt x="0" y="578"/>
                        <a:pt x="0" y="578"/>
                        <a:pt x="0" y="578"/>
                      </a:cubicBezTo>
                      <a:cubicBezTo>
                        <a:pt x="0" y="584"/>
                        <a:pt x="5" y="591"/>
                        <a:pt x="16" y="598"/>
                      </a:cubicBezTo>
                      <a:cubicBezTo>
                        <a:pt x="521" y="922"/>
                        <a:pt x="521" y="922"/>
                        <a:pt x="521" y="922"/>
                      </a:cubicBezTo>
                      <a:cubicBezTo>
                        <a:pt x="549" y="939"/>
                        <a:pt x="592" y="939"/>
                        <a:pt x="618" y="922"/>
                      </a:cubicBezTo>
                      <a:cubicBezTo>
                        <a:pt x="1123" y="598"/>
                        <a:pt x="1123" y="598"/>
                        <a:pt x="1123" y="598"/>
                      </a:cubicBezTo>
                      <a:cubicBezTo>
                        <a:pt x="1136" y="591"/>
                        <a:pt x="1142" y="584"/>
                        <a:pt x="1140" y="578"/>
                      </a:cubicBezTo>
                      <a:cubicBezTo>
                        <a:pt x="1140" y="532"/>
                        <a:pt x="1140" y="489"/>
                        <a:pt x="1140" y="448"/>
                      </a:cubicBezTo>
                      <a:cubicBezTo>
                        <a:pt x="1140" y="448"/>
                        <a:pt x="1140" y="448"/>
                        <a:pt x="1140" y="448"/>
                      </a:cubicBezTo>
                      <a:lnTo>
                        <a:pt x="114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16200000" scaled="1"/>
                  <a:tileRect/>
                </a:gradFill>
                <a:ln w="12700">
                  <a:noFill/>
                  <a:miter lim="800000"/>
                  <a:headEnd/>
                  <a:tailEnd/>
                </a:ln>
                <a:effectLst/>
                <a:scene3d>
                  <a:camera prst="orthographicFront"/>
                  <a:lightRig rig="balanced" dir="t"/>
                </a:scene3d>
                <a:sp3d>
                  <a:bevelT w="25400" h="25400"/>
                </a:sp3d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de-DE" sz="1400">
                    <a:solidFill>
                      <a:prstClr val="black"/>
                    </a:solidFill>
                    <a:latin typeface="Arial Rounded MT Bold" pitchFamily="34" charset="0"/>
                    <a:cs typeface="Arial" charset="0"/>
                  </a:endParaRPr>
                </a:p>
              </p:txBody>
            </p:sp>
          </p:grpSp>
        </p:grpSp>
      </p:grpSp>
      <p:sp>
        <p:nvSpPr>
          <p:cNvPr id="46" name="AutoShape 307" descr="© INSCALE GmbH, 26.05.2010&#10;http://www.presentationload.com/">
            <a:extLst>
              <a:ext uri="{FF2B5EF4-FFF2-40B4-BE49-F238E27FC236}">
                <a16:creationId xmlns:a16="http://schemas.microsoft.com/office/drawing/2014/main" id="{42FFB7D4-9B57-4C5F-8B81-C35D233615B3}"/>
              </a:ext>
            </a:extLst>
          </p:cNvPr>
          <p:cNvSpPr>
            <a:spLocks noChangeArrowheads="1"/>
          </p:cNvSpPr>
          <p:nvPr/>
        </p:nvSpPr>
        <p:spPr bwMode="gray">
          <a:xfrm>
            <a:off x="3929901" y="1423424"/>
            <a:ext cx="304075" cy="230187"/>
          </a:xfrm>
          <a:prstGeom prst="diamond">
            <a:avLst/>
          </a:prstGeom>
          <a:solidFill>
            <a:srgbClr val="C00000"/>
          </a:solidFill>
          <a:ln w="12700">
            <a:noFill/>
            <a:miter lim="800000"/>
            <a:headEnd/>
            <a:tailEnd/>
          </a:ln>
          <a:effectLst>
            <a:outerShdw blurRad="50800" dist="25400" dir="5400000" algn="t" rotWithShape="0">
              <a:prstClr val="black">
                <a:alpha val="59000"/>
              </a:prstClr>
            </a:outerShdw>
          </a:effectLst>
          <a:scene3d>
            <a:camera prst="orthographicFront"/>
            <a:lightRig rig="balanced" dir="t"/>
          </a:scene3d>
          <a:sp3d>
            <a:bevelT w="25400" h="25400"/>
          </a:sp3d>
        </p:spPr>
        <p:txBody>
          <a:bodyPr wrap="none" anchor="ctr"/>
          <a:lstStyle/>
          <a:p>
            <a:pPr marL="174625" indent="-174625" algn="ctr" fontAlgn="base">
              <a:spcBef>
                <a:spcPct val="50000"/>
              </a:spcBef>
              <a:spcAft>
                <a:spcPct val="0"/>
              </a:spcAft>
            </a:pPr>
            <a:endParaRPr lang="de-DE" sz="1400">
              <a:solidFill>
                <a:prstClr val="white"/>
              </a:solidFill>
              <a:latin typeface="Arial Rounded MT Bold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663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FBF584-C494-47C5-974E-F5EB25670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Phasenplan: Vorlage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CEC677C-EC4B-4EDD-B95C-C5D8E3A208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0847" y="6462922"/>
            <a:ext cx="541777" cy="226714"/>
          </a:xfrm>
        </p:spPr>
        <p:txBody>
          <a:bodyPr/>
          <a:lstStyle/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DCEB8246-7AED-460E-A77B-197312DCF6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054" y="1607977"/>
            <a:ext cx="11149816" cy="4779844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57193DAD-2914-42FD-B109-C871E26CA82F}"/>
              </a:ext>
            </a:extLst>
          </p:cNvPr>
          <p:cNvSpPr/>
          <p:nvPr/>
        </p:nvSpPr>
        <p:spPr>
          <a:xfrm>
            <a:off x="3272769" y="1232599"/>
            <a:ext cx="2784853" cy="360000"/>
          </a:xfrm>
          <a:prstGeom prst="rect">
            <a:avLst/>
          </a:prstGeom>
          <a:solidFill>
            <a:srgbClr val="000F1B">
              <a:lumMod val="10000"/>
              <a:lumOff val="90000"/>
            </a:srgbClr>
          </a:solidFill>
          <a:ln w="9525" cap="flat" cmpd="sng" algn="ctr">
            <a:solidFill>
              <a:srgbClr val="113A5B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>
              <a:defRPr/>
            </a:pPr>
            <a:r>
              <a:rPr lang="de-DE" sz="2000" kern="0" dirty="0">
                <a:solidFill>
                  <a:srgbClr val="002060"/>
                </a:solidFill>
                <a:latin typeface="Arial"/>
                <a:cs typeface="Arial" charset="0"/>
              </a:rPr>
              <a:t>Mai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A7DACAC-6494-48D4-BB64-25FBCB5F6879}"/>
              </a:ext>
            </a:extLst>
          </p:cNvPr>
          <p:cNvSpPr/>
          <p:nvPr/>
        </p:nvSpPr>
        <p:spPr>
          <a:xfrm>
            <a:off x="5995974" y="1240288"/>
            <a:ext cx="2789140" cy="360000"/>
          </a:xfrm>
          <a:prstGeom prst="rect">
            <a:avLst/>
          </a:prstGeom>
          <a:solidFill>
            <a:srgbClr val="000F1B">
              <a:lumMod val="50000"/>
              <a:lumOff val="50000"/>
            </a:srgbClr>
          </a:solidFill>
          <a:ln w="9525" cap="flat" cmpd="sng" algn="ctr">
            <a:solidFill>
              <a:srgbClr val="447EAE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>
              <a:defRPr/>
            </a:pPr>
            <a:r>
              <a:rPr lang="de-DE" sz="2000" kern="0" dirty="0">
                <a:solidFill>
                  <a:prstClr val="white"/>
                </a:solidFill>
                <a:latin typeface="Arial"/>
                <a:cs typeface="Arial" charset="0"/>
              </a:rPr>
              <a:t>Juni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944E1E55-A78D-42A4-A53E-6950D1AB129D}"/>
              </a:ext>
            </a:extLst>
          </p:cNvPr>
          <p:cNvSpPr/>
          <p:nvPr/>
        </p:nvSpPr>
        <p:spPr>
          <a:xfrm>
            <a:off x="8797876" y="1232599"/>
            <a:ext cx="2786460" cy="360000"/>
          </a:xfrm>
          <a:prstGeom prst="rect">
            <a:avLst/>
          </a:prstGeom>
          <a:solidFill>
            <a:srgbClr val="000F1B">
              <a:lumMod val="10000"/>
              <a:lumOff val="90000"/>
            </a:srgbClr>
          </a:solidFill>
          <a:ln w="9525" cap="flat" cmpd="sng" algn="ctr">
            <a:solidFill>
              <a:srgbClr val="113A5B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>
              <a:defRPr/>
            </a:pPr>
            <a:r>
              <a:rPr lang="de-DE" sz="2000" kern="0" dirty="0">
                <a:solidFill>
                  <a:srgbClr val="002060"/>
                </a:solidFill>
                <a:latin typeface="Arial"/>
                <a:cs typeface="Arial" charset="0"/>
              </a:rPr>
              <a:t>Juli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8382B00A-498B-4E6F-B3C6-5B3BCAE79561}"/>
              </a:ext>
            </a:extLst>
          </p:cNvPr>
          <p:cNvSpPr/>
          <p:nvPr/>
        </p:nvSpPr>
        <p:spPr>
          <a:xfrm>
            <a:off x="461639" y="872599"/>
            <a:ext cx="11159231" cy="360000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9525" cap="flat" cmpd="sng" algn="ctr">
            <a:solidFill>
              <a:srgbClr val="DDDDDD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>
              <a:defRPr/>
            </a:pPr>
            <a:r>
              <a:rPr lang="de-DE" sz="2000" b="1" kern="0" dirty="0">
                <a:solidFill>
                  <a:prstClr val="black"/>
                </a:solidFill>
                <a:latin typeface="Arial"/>
                <a:cs typeface="Arial" charset="0"/>
              </a:rPr>
              <a:t>2023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9C3E5979-70C0-4195-9246-AF6C746A1695}"/>
              </a:ext>
            </a:extLst>
          </p:cNvPr>
          <p:cNvSpPr/>
          <p:nvPr/>
        </p:nvSpPr>
        <p:spPr>
          <a:xfrm>
            <a:off x="471054" y="1240288"/>
            <a:ext cx="2789139" cy="360000"/>
          </a:xfrm>
          <a:prstGeom prst="rect">
            <a:avLst/>
          </a:prstGeom>
          <a:solidFill>
            <a:srgbClr val="000F1B">
              <a:lumMod val="50000"/>
              <a:lumOff val="50000"/>
            </a:srgbClr>
          </a:solidFill>
          <a:ln w="9525" cap="flat" cmpd="sng" algn="ctr">
            <a:solidFill>
              <a:srgbClr val="447EAE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>
              <a:defRPr/>
            </a:pPr>
            <a:r>
              <a:rPr lang="de-DE" sz="2000" kern="0" dirty="0">
                <a:solidFill>
                  <a:prstClr val="white"/>
                </a:solidFill>
                <a:latin typeface="Arial"/>
                <a:cs typeface="Arial" charset="0"/>
              </a:rPr>
              <a:t>April</a:t>
            </a:r>
          </a:p>
        </p:txBody>
      </p:sp>
    </p:spTree>
    <p:extLst>
      <p:ext uri="{BB962C8B-B14F-4D97-AF65-F5344CB8AC3E}">
        <p14:creationId xmlns:p14="http://schemas.microsoft.com/office/powerpoint/2010/main" val="2452329001"/>
      </p:ext>
    </p:extLst>
  </p:cSld>
  <p:clrMapOvr>
    <a:masterClrMapping/>
  </p:clrMapOvr>
</p:sld>
</file>

<file path=ppt/theme/theme1.xml><?xml version="1.0" encoding="utf-8"?>
<a:theme xmlns:a="http://schemas.openxmlformats.org/drawingml/2006/main" name="i3_powerpoint_2016_wide">
  <a:themeElements>
    <a:clrScheme name="LS3 Scheme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63D79"/>
      </a:accent1>
      <a:accent2>
        <a:srgbClr val="B92700"/>
      </a:accent2>
      <a:accent3>
        <a:srgbClr val="008439"/>
      </a:accent3>
      <a:accent4>
        <a:srgbClr val="B97000"/>
      </a:accent4>
      <a:accent5>
        <a:srgbClr val="D8DADC"/>
      </a:accent5>
      <a:accent6>
        <a:srgbClr val="3F3F3F"/>
      </a:accent6>
      <a:hlink>
        <a:srgbClr val="063D79"/>
      </a:hlink>
      <a:folHlink>
        <a:srgbClr val="D8DADC"/>
      </a:folHlink>
    </a:clrScheme>
    <a:fontScheme name="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600" b="0" dirty="0" err="1" smtClean="0">
            <a:latin typeface="+mn-lt"/>
          </a:defRPr>
        </a:defPPr>
      </a:lstStyle>
    </a:txDef>
  </a:objectDefaults>
  <a:extraClrSchemeLst>
    <a:extraClrScheme>
      <a:clrScheme name="Vorlag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ag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2FFA4946-9F4B-4605-8084-75765F482D84}" vid="{CE7CD113-EA7C-43EC-B83E-E9DFC241FB65}"/>
    </a:ext>
  </a:extLst>
</a:theme>
</file>

<file path=ppt/theme/theme2.xml><?xml version="1.0" encoding="utf-8"?>
<a:theme xmlns:a="http://schemas.openxmlformats.org/drawingml/2006/main" name="1_Test123">
  <a:themeElements>
    <a:clrScheme name="AOK">
      <a:dk1>
        <a:sysClr val="windowText" lastClr="000000"/>
      </a:dk1>
      <a:lt1>
        <a:sysClr val="window" lastClr="FFFFFF"/>
      </a:lt1>
      <a:dk2>
        <a:srgbClr val="339966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st12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lnDef>
  </a:objectDefaults>
  <a:extraClrSchemeLst>
    <a:extraClrScheme>
      <a:clrScheme name="Test123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st123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</Words>
  <Application>Microsoft Office PowerPoint</Application>
  <PresentationFormat>Breitbild</PresentationFormat>
  <Paragraphs>120</Paragraphs>
  <Slides>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6</vt:i4>
      </vt:variant>
    </vt:vector>
  </HeadingPairs>
  <TitlesOfParts>
    <vt:vector size="14" baseType="lpstr">
      <vt:lpstr>Arial</vt:lpstr>
      <vt:lpstr>Arial Rounded MT Bold</vt:lpstr>
      <vt:lpstr>Calibri</vt:lpstr>
      <vt:lpstr>Segoe UI</vt:lpstr>
      <vt:lpstr>Wingdings</vt:lpstr>
      <vt:lpstr>Wingdings 3</vt:lpstr>
      <vt:lpstr>i3_powerpoint_2016_wide</vt:lpstr>
      <vt:lpstr>1_Test123</vt:lpstr>
      <vt:lpstr> Professionelles Projektmanagement in der Praxis - Mit digitalen Unternehmensgründungsprojekten   Prof. Dr. Harald Wehnes     </vt:lpstr>
      <vt:lpstr>Phasenplan: Vorlage 1</vt:lpstr>
      <vt:lpstr>Phasenplan: Vorlage 2</vt:lpstr>
      <vt:lpstr>Phasenplan: Vorlage 3</vt:lpstr>
      <vt:lpstr>Phasen-Meilensteine: 3 Jahre</vt:lpstr>
      <vt:lpstr>Phasenplan: Vorlage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Aufgabe 2</dc:title>
  <dc:creator>HW-GPM</dc:creator>
  <cp:lastModifiedBy>HW-GPM</cp:lastModifiedBy>
  <cp:revision>15</cp:revision>
  <cp:lastPrinted>2021-05-29T20:27:44Z</cp:lastPrinted>
  <dcterms:created xsi:type="dcterms:W3CDTF">2021-04-18T16:02:54Z</dcterms:created>
  <dcterms:modified xsi:type="dcterms:W3CDTF">2023-06-08T16:41:35Z</dcterms:modified>
</cp:coreProperties>
</file>