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 id="2147483661" r:id="rId2"/>
    <p:sldMasterId id="2147483673" r:id="rId3"/>
    <p:sldMasterId id="2147483685" r:id="rId4"/>
  </p:sldMasterIdLst>
  <p:notesMasterIdLst>
    <p:notesMasterId r:id="rId77"/>
  </p:notesMasterIdLst>
  <p:handoutMasterIdLst>
    <p:handoutMasterId r:id="rId78"/>
  </p:handoutMasterIdLst>
  <p:sldIdLst>
    <p:sldId id="452" r:id="rId5"/>
    <p:sldId id="350" r:id="rId6"/>
    <p:sldId id="351" r:id="rId7"/>
    <p:sldId id="352" r:id="rId8"/>
    <p:sldId id="353" r:id="rId9"/>
    <p:sldId id="358" r:id="rId10"/>
    <p:sldId id="458" r:id="rId11"/>
    <p:sldId id="486" r:id="rId12"/>
    <p:sldId id="457" r:id="rId13"/>
    <p:sldId id="360" r:id="rId14"/>
    <p:sldId id="359" r:id="rId15"/>
    <p:sldId id="455" r:id="rId16"/>
    <p:sldId id="342" r:id="rId17"/>
    <p:sldId id="423" r:id="rId18"/>
    <p:sldId id="434" r:id="rId19"/>
    <p:sldId id="325" r:id="rId20"/>
    <p:sldId id="326" r:id="rId21"/>
    <p:sldId id="327" r:id="rId22"/>
    <p:sldId id="328" r:id="rId23"/>
    <p:sldId id="331" r:id="rId24"/>
    <p:sldId id="332" r:id="rId25"/>
    <p:sldId id="436" r:id="rId26"/>
    <p:sldId id="437" r:id="rId27"/>
    <p:sldId id="440" r:id="rId28"/>
    <p:sldId id="460" r:id="rId29"/>
    <p:sldId id="438" r:id="rId30"/>
    <p:sldId id="439" r:id="rId31"/>
    <p:sldId id="443" r:id="rId32"/>
    <p:sldId id="444" r:id="rId33"/>
    <p:sldId id="441" r:id="rId34"/>
    <p:sldId id="442" r:id="rId35"/>
    <p:sldId id="375" r:id="rId36"/>
    <p:sldId id="376" r:id="rId37"/>
    <p:sldId id="450" r:id="rId38"/>
    <p:sldId id="377" r:id="rId39"/>
    <p:sldId id="490" r:id="rId40"/>
    <p:sldId id="378" r:id="rId41"/>
    <p:sldId id="491" r:id="rId42"/>
    <p:sldId id="469" r:id="rId43"/>
    <p:sldId id="489" r:id="rId44"/>
    <p:sldId id="470" r:id="rId45"/>
    <p:sldId id="471" r:id="rId46"/>
    <p:sldId id="472" r:id="rId47"/>
    <p:sldId id="473" r:id="rId48"/>
    <p:sldId id="474" r:id="rId49"/>
    <p:sldId id="500" r:id="rId50"/>
    <p:sldId id="501" r:id="rId51"/>
    <p:sldId id="502" r:id="rId52"/>
    <p:sldId id="475" r:id="rId53"/>
    <p:sldId id="476" r:id="rId54"/>
    <p:sldId id="446" r:id="rId55"/>
    <p:sldId id="493" r:id="rId56"/>
    <p:sldId id="387" r:id="rId57"/>
    <p:sldId id="388" r:id="rId58"/>
    <p:sldId id="389" r:id="rId59"/>
    <p:sldId id="390" r:id="rId60"/>
    <p:sldId id="391" r:id="rId61"/>
    <p:sldId id="392" r:id="rId62"/>
    <p:sldId id="497" r:id="rId63"/>
    <p:sldId id="393" r:id="rId64"/>
    <p:sldId id="396" r:id="rId65"/>
    <p:sldId id="398" r:id="rId66"/>
    <p:sldId id="399" r:id="rId67"/>
    <p:sldId id="431" r:id="rId68"/>
    <p:sldId id="499" r:id="rId69"/>
    <p:sldId id="411" r:id="rId70"/>
    <p:sldId id="403" r:id="rId71"/>
    <p:sldId id="412" r:id="rId72"/>
    <p:sldId id="405" r:id="rId73"/>
    <p:sldId id="463" r:id="rId74"/>
    <p:sldId id="465" r:id="rId75"/>
    <p:sldId id="464" r:id="rId76"/>
  </p:sldIdLst>
  <p:sldSz cx="9144000" cy="6858000" type="screen4x3"/>
  <p:notesSz cx="7099300" cy="10234613"/>
  <p:defaultTextStyle>
    <a:defPPr>
      <a:defRPr lang="de-AT"/>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FF99CC"/>
    <a:srgbClr val="99FF66"/>
    <a:srgbClr val="FFFF99"/>
    <a:srgbClr val="00FF00"/>
    <a:srgbClr val="680000"/>
    <a:srgbClr val="0000CC"/>
    <a:srgbClr val="FFFF00"/>
    <a:srgbClr val="009900"/>
    <a:srgbClr val="FD6E0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7500" autoAdjust="0"/>
  </p:normalViewPr>
  <p:slideViewPr>
    <p:cSldViewPr>
      <p:cViewPr varScale="1">
        <p:scale>
          <a:sx n="93" d="100"/>
          <a:sy n="93" d="100"/>
        </p:scale>
        <p:origin x="1440"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2.xml"/><Relationship Id="rId21" Type="http://schemas.openxmlformats.org/officeDocument/2006/relationships/slide" Target="slides/slide17.xml"/><Relationship Id="rId42" Type="http://schemas.openxmlformats.org/officeDocument/2006/relationships/slide" Target="slides/slide38.xml"/><Relationship Id="rId47" Type="http://schemas.openxmlformats.org/officeDocument/2006/relationships/slide" Target="slides/slide43.xml"/><Relationship Id="rId63" Type="http://schemas.openxmlformats.org/officeDocument/2006/relationships/slide" Target="slides/slide59.xml"/><Relationship Id="rId68" Type="http://schemas.openxmlformats.org/officeDocument/2006/relationships/slide" Target="slides/slide64.xml"/><Relationship Id="rId16" Type="http://schemas.openxmlformats.org/officeDocument/2006/relationships/slide" Target="slides/slide12.xml"/><Relationship Id="rId11" Type="http://schemas.openxmlformats.org/officeDocument/2006/relationships/slide" Target="slides/slide7.xml"/><Relationship Id="rId32" Type="http://schemas.openxmlformats.org/officeDocument/2006/relationships/slide" Target="slides/slide28.xml"/><Relationship Id="rId37" Type="http://schemas.openxmlformats.org/officeDocument/2006/relationships/slide" Target="slides/slide33.xml"/><Relationship Id="rId53" Type="http://schemas.openxmlformats.org/officeDocument/2006/relationships/slide" Target="slides/slide49.xml"/><Relationship Id="rId58" Type="http://schemas.openxmlformats.org/officeDocument/2006/relationships/slide" Target="slides/slide54.xml"/><Relationship Id="rId74" Type="http://schemas.openxmlformats.org/officeDocument/2006/relationships/slide" Target="slides/slide70.xml"/><Relationship Id="rId79" Type="http://schemas.openxmlformats.org/officeDocument/2006/relationships/presProps" Target="presProps.xml"/><Relationship Id="rId5" Type="http://schemas.openxmlformats.org/officeDocument/2006/relationships/slide" Target="slides/slide1.xml"/><Relationship Id="rId61" Type="http://schemas.openxmlformats.org/officeDocument/2006/relationships/slide" Target="slides/slide57.xml"/><Relationship Id="rId82" Type="http://schemas.openxmlformats.org/officeDocument/2006/relationships/tableStyles" Target="tableStyles.xml"/><Relationship Id="rId19" Type="http://schemas.openxmlformats.org/officeDocument/2006/relationships/slide" Target="slides/slide1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slide" Target="slides/slide60.xml"/><Relationship Id="rId69" Type="http://schemas.openxmlformats.org/officeDocument/2006/relationships/slide" Target="slides/slide65.xml"/><Relationship Id="rId77" Type="http://schemas.openxmlformats.org/officeDocument/2006/relationships/notesMaster" Target="notesMasters/notesMaster1.xml"/><Relationship Id="rId8" Type="http://schemas.openxmlformats.org/officeDocument/2006/relationships/slide" Target="slides/slide4.xml"/><Relationship Id="rId51" Type="http://schemas.openxmlformats.org/officeDocument/2006/relationships/slide" Target="slides/slide47.xml"/><Relationship Id="rId72" Type="http://schemas.openxmlformats.org/officeDocument/2006/relationships/slide" Target="slides/slide68.xml"/><Relationship Id="rId80" Type="http://schemas.openxmlformats.org/officeDocument/2006/relationships/viewProps" Target="viewProps.xml"/><Relationship Id="rId3" Type="http://schemas.openxmlformats.org/officeDocument/2006/relationships/slideMaster" Target="slideMasters/slideMaster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67" Type="http://schemas.openxmlformats.org/officeDocument/2006/relationships/slide" Target="slides/slide63.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slide" Target="slides/slide58.xml"/><Relationship Id="rId70" Type="http://schemas.openxmlformats.org/officeDocument/2006/relationships/slide" Target="slides/slide66.xml"/><Relationship Id="rId75" Type="http://schemas.openxmlformats.org/officeDocument/2006/relationships/slide" Target="slides/slide71.xml"/><Relationship Id="rId1" Type="http://schemas.openxmlformats.org/officeDocument/2006/relationships/slideMaster" Target="slideMasters/slideMaster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slide" Target="slides/slide61.xml"/><Relationship Id="rId73" Type="http://schemas.openxmlformats.org/officeDocument/2006/relationships/slide" Target="slides/slide69.xml"/><Relationship Id="rId78" Type="http://schemas.openxmlformats.org/officeDocument/2006/relationships/handoutMaster" Target="handoutMasters/handoutMaster1.xml"/><Relationship Id="rId81"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 Target="slides/slide5.xml"/><Relationship Id="rId13" Type="http://schemas.openxmlformats.org/officeDocument/2006/relationships/slide" Target="slides/slide9.xml"/><Relationship Id="rId18" Type="http://schemas.openxmlformats.org/officeDocument/2006/relationships/slide" Target="slides/slide14.xml"/><Relationship Id="rId39" Type="http://schemas.openxmlformats.org/officeDocument/2006/relationships/slide" Target="slides/slide35.xml"/><Relationship Id="rId34" Type="http://schemas.openxmlformats.org/officeDocument/2006/relationships/slide" Target="slides/slide30.xml"/><Relationship Id="rId50" Type="http://schemas.openxmlformats.org/officeDocument/2006/relationships/slide" Target="slides/slide46.xml"/><Relationship Id="rId55" Type="http://schemas.openxmlformats.org/officeDocument/2006/relationships/slide" Target="slides/slide51.xml"/><Relationship Id="rId76" Type="http://schemas.openxmlformats.org/officeDocument/2006/relationships/slide" Target="slides/slide72.xml"/><Relationship Id="rId7" Type="http://schemas.openxmlformats.org/officeDocument/2006/relationships/slide" Target="slides/slide3.xml"/><Relationship Id="rId71" Type="http://schemas.openxmlformats.org/officeDocument/2006/relationships/slide" Target="slides/slide67.xml"/><Relationship Id="rId2" Type="http://schemas.openxmlformats.org/officeDocument/2006/relationships/slideMaster" Target="slideMasters/slideMaster2.xml"/><Relationship Id="rId29" Type="http://schemas.openxmlformats.org/officeDocument/2006/relationships/slide" Target="slides/slide25.xml"/><Relationship Id="rId24" Type="http://schemas.openxmlformats.org/officeDocument/2006/relationships/slide" Target="slides/slide20.xml"/><Relationship Id="rId40" Type="http://schemas.openxmlformats.org/officeDocument/2006/relationships/slide" Target="slides/slide36.xml"/><Relationship Id="rId45" Type="http://schemas.openxmlformats.org/officeDocument/2006/relationships/slide" Target="slides/slide41.xml"/><Relationship Id="rId66" Type="http://schemas.openxmlformats.org/officeDocument/2006/relationships/slide" Target="slides/slide6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5570" name="Rectangle 1026"/>
          <p:cNvSpPr>
            <a:spLocks noGrp="1" noChangeArrowheads="1"/>
          </p:cNvSpPr>
          <p:nvPr>
            <p:ph type="hdr" sz="quarter"/>
          </p:nvPr>
        </p:nvSpPr>
        <p:spPr bwMode="auto">
          <a:xfrm>
            <a:off x="0" y="0"/>
            <a:ext cx="3076575" cy="511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defTabSz="990600">
              <a:defRPr sz="1300"/>
            </a:lvl1pPr>
          </a:lstStyle>
          <a:p>
            <a:endParaRPr lang="en-GB"/>
          </a:p>
        </p:txBody>
      </p:sp>
      <p:sp>
        <p:nvSpPr>
          <p:cNvPr id="365571" name="Rectangle 1027"/>
          <p:cNvSpPr>
            <a:spLocks noGrp="1" noChangeArrowheads="1"/>
          </p:cNvSpPr>
          <p:nvPr>
            <p:ph type="dt" sz="quarter" idx="1"/>
          </p:nvPr>
        </p:nvSpPr>
        <p:spPr bwMode="auto">
          <a:xfrm>
            <a:off x="4022725" y="0"/>
            <a:ext cx="3076575" cy="511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algn="r" defTabSz="990600">
              <a:defRPr sz="1300"/>
            </a:lvl1pPr>
          </a:lstStyle>
          <a:p>
            <a:endParaRPr lang="en-GB"/>
          </a:p>
        </p:txBody>
      </p:sp>
      <p:sp>
        <p:nvSpPr>
          <p:cNvPr id="365572" name="Rectangle 1028"/>
          <p:cNvSpPr>
            <a:spLocks noGrp="1" noChangeArrowheads="1"/>
          </p:cNvSpPr>
          <p:nvPr>
            <p:ph type="ftr" sz="quarter" idx="2"/>
          </p:nvPr>
        </p:nvSpPr>
        <p:spPr bwMode="auto">
          <a:xfrm>
            <a:off x="0" y="9723438"/>
            <a:ext cx="3076575"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defTabSz="990600">
              <a:defRPr sz="1300"/>
            </a:lvl1pPr>
          </a:lstStyle>
          <a:p>
            <a:endParaRPr lang="en-GB"/>
          </a:p>
        </p:txBody>
      </p:sp>
      <p:sp>
        <p:nvSpPr>
          <p:cNvPr id="365573" name="Rectangle 1029"/>
          <p:cNvSpPr>
            <a:spLocks noGrp="1" noChangeArrowheads="1"/>
          </p:cNvSpPr>
          <p:nvPr>
            <p:ph type="sldNum" sz="quarter" idx="3"/>
          </p:nvPr>
        </p:nvSpPr>
        <p:spPr bwMode="auto">
          <a:xfrm>
            <a:off x="4022725" y="9723438"/>
            <a:ext cx="3076575"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algn="r" defTabSz="990600">
              <a:defRPr sz="1300"/>
            </a:lvl1pPr>
          </a:lstStyle>
          <a:p>
            <a:fld id="{E1020304-E4F1-4596-8618-FEC46A3CB23E}" type="slidenum">
              <a:rPr lang="en-GB"/>
              <a:pPr/>
              <a:t>‹Nr.›</a:t>
            </a:fld>
            <a:endParaRPr lang="en-GB"/>
          </a:p>
        </p:txBody>
      </p:sp>
    </p:spTree>
    <p:extLst>
      <p:ext uri="{BB962C8B-B14F-4D97-AF65-F5344CB8AC3E}">
        <p14:creationId xmlns:p14="http://schemas.microsoft.com/office/powerpoint/2010/main" val="15023460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3122" name="Rectangle 2"/>
          <p:cNvSpPr>
            <a:spLocks noGrp="1" noChangeArrowheads="1"/>
          </p:cNvSpPr>
          <p:nvPr>
            <p:ph type="hdr" sz="quarter"/>
          </p:nvPr>
        </p:nvSpPr>
        <p:spPr bwMode="auto">
          <a:xfrm>
            <a:off x="0" y="0"/>
            <a:ext cx="3076575" cy="511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defTabSz="990600">
              <a:defRPr sz="1300"/>
            </a:lvl1pPr>
          </a:lstStyle>
          <a:p>
            <a:endParaRPr lang="de-DE"/>
          </a:p>
        </p:txBody>
      </p:sp>
      <p:sp>
        <p:nvSpPr>
          <p:cNvPr id="133123" name="Rectangle 3"/>
          <p:cNvSpPr>
            <a:spLocks noGrp="1" noChangeArrowheads="1"/>
          </p:cNvSpPr>
          <p:nvPr>
            <p:ph type="dt" idx="1"/>
          </p:nvPr>
        </p:nvSpPr>
        <p:spPr bwMode="auto">
          <a:xfrm>
            <a:off x="4021138" y="0"/>
            <a:ext cx="3076575" cy="511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algn="r" defTabSz="990600">
              <a:defRPr sz="1300"/>
            </a:lvl1pPr>
          </a:lstStyle>
          <a:p>
            <a:endParaRPr lang="de-DE"/>
          </a:p>
        </p:txBody>
      </p:sp>
      <p:sp>
        <p:nvSpPr>
          <p:cNvPr id="133124" name="Rectangle 4"/>
          <p:cNvSpPr>
            <a:spLocks noGrp="1" noRot="1" noChangeAspect="1" noChangeArrowheads="1" noTextEdit="1"/>
          </p:cNvSpPr>
          <p:nvPr>
            <p:ph type="sldImg" idx="2"/>
          </p:nvPr>
        </p:nvSpPr>
        <p:spPr bwMode="auto">
          <a:xfrm>
            <a:off x="990600" y="768350"/>
            <a:ext cx="5118100" cy="3836988"/>
          </a:xfrm>
          <a:prstGeom prst="rect">
            <a:avLst/>
          </a:prstGeom>
          <a:noFill/>
          <a:ln w="9525">
            <a:solidFill>
              <a:srgbClr val="000000"/>
            </a:solidFill>
            <a:miter lim="800000"/>
            <a:headEnd/>
            <a:tailEnd/>
          </a:ln>
          <a:effectLst/>
        </p:spPr>
      </p:sp>
      <p:sp>
        <p:nvSpPr>
          <p:cNvPr id="133125" name="Rectangle 5"/>
          <p:cNvSpPr>
            <a:spLocks noGrp="1" noChangeArrowheads="1"/>
          </p:cNvSpPr>
          <p:nvPr>
            <p:ph type="body" sz="quarter" idx="3"/>
          </p:nvPr>
        </p:nvSpPr>
        <p:spPr bwMode="auto">
          <a:xfrm>
            <a:off x="709613" y="4860925"/>
            <a:ext cx="5680075" cy="4605338"/>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133126" name="Rectangle 6"/>
          <p:cNvSpPr>
            <a:spLocks noGrp="1" noChangeArrowheads="1"/>
          </p:cNvSpPr>
          <p:nvPr>
            <p:ph type="ftr" sz="quarter" idx="4"/>
          </p:nvPr>
        </p:nvSpPr>
        <p:spPr bwMode="auto">
          <a:xfrm>
            <a:off x="0" y="9721850"/>
            <a:ext cx="3076575"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defTabSz="990600">
              <a:defRPr sz="1300"/>
            </a:lvl1pPr>
          </a:lstStyle>
          <a:p>
            <a:endParaRPr lang="de-DE"/>
          </a:p>
        </p:txBody>
      </p:sp>
      <p:sp>
        <p:nvSpPr>
          <p:cNvPr id="133127" name="Rectangle 7"/>
          <p:cNvSpPr>
            <a:spLocks noGrp="1" noChangeArrowheads="1"/>
          </p:cNvSpPr>
          <p:nvPr>
            <p:ph type="sldNum" sz="quarter" idx="5"/>
          </p:nvPr>
        </p:nvSpPr>
        <p:spPr bwMode="auto">
          <a:xfrm>
            <a:off x="4021138" y="9721850"/>
            <a:ext cx="3076575"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algn="r" defTabSz="990600">
              <a:defRPr sz="1300"/>
            </a:lvl1pPr>
          </a:lstStyle>
          <a:p>
            <a:fld id="{D6EB9D10-2981-4DFB-9D53-3E1AC7E30AF9}" type="slidenum">
              <a:rPr lang="de-DE"/>
              <a:pPr/>
              <a:t>‹Nr.›</a:t>
            </a:fld>
            <a:endParaRPr lang="de-DE"/>
          </a:p>
        </p:txBody>
      </p:sp>
    </p:spTree>
    <p:extLst>
      <p:ext uri="{BB962C8B-B14F-4D97-AF65-F5344CB8AC3E}">
        <p14:creationId xmlns:p14="http://schemas.microsoft.com/office/powerpoint/2010/main" val="2309213906"/>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0A2748A-8422-4BC5-B459-F7D7F3DA2BDD}" type="slidenum">
              <a:rPr lang="de-DE">
                <a:solidFill>
                  <a:prstClr val="black"/>
                </a:solidFill>
              </a:rPr>
              <a:pPr/>
              <a:t>1</a:t>
            </a:fld>
            <a:endParaRPr lang="de-DE">
              <a:solidFill>
                <a:prstClr val="black"/>
              </a:solidFill>
            </a:endParaRPr>
          </a:p>
        </p:txBody>
      </p:sp>
      <p:sp>
        <p:nvSpPr>
          <p:cNvPr id="363522" name="Rectangle 2"/>
          <p:cNvSpPr>
            <a:spLocks noGrp="1" noRot="1" noChangeAspect="1" noChangeArrowheads="1" noTextEdit="1"/>
          </p:cNvSpPr>
          <p:nvPr>
            <p:ph type="sldImg"/>
          </p:nvPr>
        </p:nvSpPr>
        <p:spPr bwMode="auto">
          <a:xfrm>
            <a:off x="992188" y="768350"/>
            <a:ext cx="5114925" cy="3836988"/>
          </a:xfrm>
          <a:prstGeom prst="rect">
            <a:avLst/>
          </a:prstGeom>
          <a:solidFill>
            <a:srgbClr val="FFFFFF"/>
          </a:solidFill>
          <a:ln>
            <a:solidFill>
              <a:srgbClr val="000000"/>
            </a:solidFill>
            <a:miter lim="800000"/>
            <a:headEnd/>
            <a:tailEnd/>
          </a:ln>
        </p:spPr>
      </p:sp>
      <p:sp>
        <p:nvSpPr>
          <p:cNvPr id="363523" name="Rectangle 3"/>
          <p:cNvSpPr>
            <a:spLocks noGrp="1" noChangeArrowheads="1"/>
          </p:cNvSpPr>
          <p:nvPr>
            <p:ph type="body" idx="1"/>
          </p:nvPr>
        </p:nvSpPr>
        <p:spPr bwMode="auto">
          <a:xfrm>
            <a:off x="709613" y="4860925"/>
            <a:ext cx="5680075" cy="4605338"/>
          </a:xfrm>
          <a:prstGeom prst="rect">
            <a:avLst/>
          </a:prstGeom>
          <a:solidFill>
            <a:srgbClr val="FFFFFF"/>
          </a:solidFill>
          <a:ln>
            <a:solidFill>
              <a:srgbClr val="000000"/>
            </a:solidFill>
            <a:miter lim="800000"/>
            <a:headEnd/>
            <a:tailEnd/>
          </a:ln>
        </p:spPr>
        <p:txBody>
          <a:bodyPr lIns="99048" tIns="49524" rIns="99048" bIns="49524"/>
          <a:lstStyle/>
          <a:p>
            <a:endParaRPr lang="de-DE" dirty="0"/>
          </a:p>
        </p:txBody>
      </p:sp>
    </p:spTree>
    <p:extLst>
      <p:ext uri="{BB962C8B-B14F-4D97-AF65-F5344CB8AC3E}">
        <p14:creationId xmlns:p14="http://schemas.microsoft.com/office/powerpoint/2010/main" val="373547225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92188" y="768350"/>
            <a:ext cx="5114925" cy="3836988"/>
          </a:xfrm>
        </p:spPr>
      </p:sp>
      <p:sp>
        <p:nvSpPr>
          <p:cNvPr id="3" name="Notizenplatzhalter 2"/>
          <p:cNvSpPr>
            <a:spLocks noGrp="1"/>
          </p:cNvSpPr>
          <p:nvPr>
            <p:ph type="body" idx="1"/>
          </p:nvPr>
        </p:nvSpPr>
        <p:spPr/>
        <p:txBody>
          <a:bodyPr>
            <a:normAutofit/>
          </a:bodyPr>
          <a:lstStyle/>
          <a:p>
            <a:endParaRPr lang="de-DE"/>
          </a:p>
        </p:txBody>
      </p:sp>
      <p:sp>
        <p:nvSpPr>
          <p:cNvPr id="4" name="Foliennummernplatzhalter 3"/>
          <p:cNvSpPr>
            <a:spLocks noGrp="1"/>
          </p:cNvSpPr>
          <p:nvPr>
            <p:ph type="sldNum" sz="quarter" idx="10"/>
          </p:nvPr>
        </p:nvSpPr>
        <p:spPr/>
        <p:txBody>
          <a:bodyPr/>
          <a:lstStyle/>
          <a:p>
            <a:fld id="{D6EB9D10-2981-4DFB-9D53-3E1AC7E30AF9}" type="slidenum">
              <a:rPr lang="de-DE" smtClean="0"/>
              <a:pPr/>
              <a:t>10</a:t>
            </a:fld>
            <a:endParaRPr lang="de-DE"/>
          </a:p>
        </p:txBody>
      </p:sp>
    </p:spTree>
    <p:extLst>
      <p:ext uri="{BB962C8B-B14F-4D97-AF65-F5344CB8AC3E}">
        <p14:creationId xmlns:p14="http://schemas.microsoft.com/office/powerpoint/2010/main" val="274598652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92188" y="768350"/>
            <a:ext cx="5114925" cy="3836988"/>
          </a:xfrm>
        </p:spPr>
      </p:sp>
      <p:sp>
        <p:nvSpPr>
          <p:cNvPr id="3" name="Notizenplatzhalter 2"/>
          <p:cNvSpPr>
            <a:spLocks noGrp="1"/>
          </p:cNvSpPr>
          <p:nvPr>
            <p:ph type="body" idx="1"/>
          </p:nvPr>
        </p:nvSpPr>
        <p:spPr/>
        <p:txBody>
          <a:bodyPr>
            <a:normAutofit/>
          </a:bodyPr>
          <a:lstStyle/>
          <a:p>
            <a:endParaRPr lang="de-DE" dirty="0"/>
          </a:p>
        </p:txBody>
      </p:sp>
      <p:sp>
        <p:nvSpPr>
          <p:cNvPr id="4" name="Foliennummernplatzhalter 3"/>
          <p:cNvSpPr>
            <a:spLocks noGrp="1"/>
          </p:cNvSpPr>
          <p:nvPr>
            <p:ph type="sldNum" sz="quarter" idx="10"/>
          </p:nvPr>
        </p:nvSpPr>
        <p:spPr/>
        <p:txBody>
          <a:bodyPr/>
          <a:lstStyle/>
          <a:p>
            <a:fld id="{D6EB9D10-2981-4DFB-9D53-3E1AC7E30AF9}" type="slidenum">
              <a:rPr lang="de-DE" smtClean="0"/>
              <a:pPr/>
              <a:t>11</a:t>
            </a:fld>
            <a:endParaRPr lang="de-DE"/>
          </a:p>
        </p:txBody>
      </p:sp>
    </p:spTree>
    <p:extLst>
      <p:ext uri="{BB962C8B-B14F-4D97-AF65-F5344CB8AC3E}">
        <p14:creationId xmlns:p14="http://schemas.microsoft.com/office/powerpoint/2010/main" val="154703126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DC8261D-C0D4-4E22-A507-2A666364364D}" type="slidenum">
              <a:rPr lang="de-DE"/>
              <a:pPr/>
              <a:t>12</a:t>
            </a:fld>
            <a:endParaRPr lang="de-DE"/>
          </a:p>
        </p:txBody>
      </p:sp>
      <p:sp>
        <p:nvSpPr>
          <p:cNvPr id="204802" name="Rectangle 2"/>
          <p:cNvSpPr>
            <a:spLocks noGrp="1" noRot="1" noChangeAspect="1" noChangeArrowheads="1" noTextEdit="1"/>
          </p:cNvSpPr>
          <p:nvPr>
            <p:ph type="sldImg"/>
          </p:nvPr>
        </p:nvSpPr>
        <p:spPr>
          <a:xfrm>
            <a:off x="992188" y="768350"/>
            <a:ext cx="5114925" cy="3836988"/>
          </a:xfrm>
          <a:ln/>
        </p:spPr>
      </p:sp>
      <p:sp>
        <p:nvSpPr>
          <p:cNvPr id="204803" name="Rectangle 3"/>
          <p:cNvSpPr>
            <a:spLocks noGrp="1" noChangeArrowheads="1"/>
          </p:cNvSpPr>
          <p:nvPr>
            <p:ph type="body" idx="1"/>
          </p:nvPr>
        </p:nvSpPr>
        <p:spPr/>
        <p:txBody>
          <a:bodyPr/>
          <a:lstStyle/>
          <a:p>
            <a:endParaRPr lang="de-DE" dirty="0"/>
          </a:p>
        </p:txBody>
      </p:sp>
    </p:spTree>
    <p:extLst>
      <p:ext uri="{BB962C8B-B14F-4D97-AF65-F5344CB8AC3E}">
        <p14:creationId xmlns:p14="http://schemas.microsoft.com/office/powerpoint/2010/main" val="155242722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C4548D7-F185-4A69-9EF6-C146CC60020C}" type="slidenum">
              <a:rPr lang="de-DE"/>
              <a:pPr/>
              <a:t>13</a:t>
            </a:fld>
            <a:endParaRPr lang="de-DE"/>
          </a:p>
        </p:txBody>
      </p:sp>
      <p:sp>
        <p:nvSpPr>
          <p:cNvPr id="185346" name="Rectangle 2"/>
          <p:cNvSpPr>
            <a:spLocks noGrp="1" noRot="1" noChangeAspect="1" noChangeArrowheads="1" noTextEdit="1"/>
          </p:cNvSpPr>
          <p:nvPr>
            <p:ph type="sldImg"/>
          </p:nvPr>
        </p:nvSpPr>
        <p:spPr>
          <a:xfrm>
            <a:off x="992188" y="768350"/>
            <a:ext cx="5114925" cy="3836988"/>
          </a:xfrm>
          <a:ln/>
        </p:spPr>
      </p:sp>
      <p:sp>
        <p:nvSpPr>
          <p:cNvPr id="185347" name="Rectangle 3"/>
          <p:cNvSpPr>
            <a:spLocks noGrp="1" noChangeArrowheads="1"/>
          </p:cNvSpPr>
          <p:nvPr>
            <p:ph type="body" idx="1"/>
          </p:nvPr>
        </p:nvSpPr>
        <p:spPr/>
        <p:txBody>
          <a:bodyPr/>
          <a:lstStyle/>
          <a:p>
            <a:endParaRPr lang="de-DE"/>
          </a:p>
        </p:txBody>
      </p:sp>
    </p:spTree>
    <p:extLst>
      <p:ext uri="{BB962C8B-B14F-4D97-AF65-F5344CB8AC3E}">
        <p14:creationId xmlns:p14="http://schemas.microsoft.com/office/powerpoint/2010/main" val="424116704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7D6DAA9-EDE5-4BA1-9485-5B0D61945717}" type="slidenum">
              <a:rPr lang="de-DE"/>
              <a:pPr/>
              <a:t>14</a:t>
            </a:fld>
            <a:endParaRPr lang="de-DE"/>
          </a:p>
        </p:txBody>
      </p:sp>
      <p:sp>
        <p:nvSpPr>
          <p:cNvPr id="371714" name="Rectangle 2"/>
          <p:cNvSpPr>
            <a:spLocks noGrp="1" noRot="1" noChangeAspect="1" noChangeArrowheads="1" noTextEdit="1"/>
          </p:cNvSpPr>
          <p:nvPr>
            <p:ph type="sldImg"/>
          </p:nvPr>
        </p:nvSpPr>
        <p:spPr>
          <a:xfrm>
            <a:off x="992188" y="768350"/>
            <a:ext cx="5114925" cy="3836988"/>
          </a:xfrm>
          <a:ln/>
        </p:spPr>
      </p:sp>
      <p:sp>
        <p:nvSpPr>
          <p:cNvPr id="371715" name="Rectangle 3"/>
          <p:cNvSpPr>
            <a:spLocks noGrp="1" noChangeArrowheads="1"/>
          </p:cNvSpPr>
          <p:nvPr>
            <p:ph type="body" idx="1"/>
          </p:nvPr>
        </p:nvSpPr>
        <p:spPr/>
        <p:txBody>
          <a:bodyPr/>
          <a:lstStyle/>
          <a:p>
            <a:endParaRPr lang="de-DE" dirty="0"/>
          </a:p>
        </p:txBody>
      </p:sp>
    </p:spTree>
    <p:extLst>
      <p:ext uri="{BB962C8B-B14F-4D97-AF65-F5344CB8AC3E}">
        <p14:creationId xmlns:p14="http://schemas.microsoft.com/office/powerpoint/2010/main" val="134704571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7D6DAA9-EDE5-4BA1-9485-5B0D61945717}" type="slidenum">
              <a:rPr lang="de-DE"/>
              <a:pPr/>
              <a:t>15</a:t>
            </a:fld>
            <a:endParaRPr lang="de-DE"/>
          </a:p>
        </p:txBody>
      </p:sp>
      <p:sp>
        <p:nvSpPr>
          <p:cNvPr id="371714" name="Rectangle 2"/>
          <p:cNvSpPr>
            <a:spLocks noGrp="1" noRot="1" noChangeAspect="1" noChangeArrowheads="1" noTextEdit="1"/>
          </p:cNvSpPr>
          <p:nvPr>
            <p:ph type="sldImg"/>
          </p:nvPr>
        </p:nvSpPr>
        <p:spPr>
          <a:xfrm>
            <a:off x="992188" y="768350"/>
            <a:ext cx="5114925" cy="3836988"/>
          </a:xfrm>
          <a:ln/>
        </p:spPr>
      </p:sp>
      <p:sp>
        <p:nvSpPr>
          <p:cNvPr id="371715" name="Rectangle 3"/>
          <p:cNvSpPr>
            <a:spLocks noGrp="1" noChangeArrowheads="1"/>
          </p:cNvSpPr>
          <p:nvPr>
            <p:ph type="body" idx="1"/>
          </p:nvPr>
        </p:nvSpPr>
        <p:spPr/>
        <p:txBody>
          <a:bodyPr/>
          <a:lstStyle/>
          <a:p>
            <a:endParaRPr lang="de-DE"/>
          </a:p>
        </p:txBody>
      </p:sp>
    </p:spTree>
    <p:extLst>
      <p:ext uri="{BB962C8B-B14F-4D97-AF65-F5344CB8AC3E}">
        <p14:creationId xmlns:p14="http://schemas.microsoft.com/office/powerpoint/2010/main" val="172449442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CB4241B-FB63-4CF3-9037-01D1305BE8E8}" type="slidenum">
              <a:rPr lang="de-DE"/>
              <a:pPr/>
              <a:t>16</a:t>
            </a:fld>
            <a:endParaRPr lang="de-DE"/>
          </a:p>
        </p:txBody>
      </p:sp>
      <p:sp>
        <p:nvSpPr>
          <p:cNvPr id="191490" name="Rectangle 2"/>
          <p:cNvSpPr>
            <a:spLocks noGrp="1" noRot="1" noChangeAspect="1" noChangeArrowheads="1" noTextEdit="1"/>
          </p:cNvSpPr>
          <p:nvPr>
            <p:ph type="sldImg"/>
          </p:nvPr>
        </p:nvSpPr>
        <p:spPr>
          <a:xfrm>
            <a:off x="992188" y="768350"/>
            <a:ext cx="5114925" cy="3836988"/>
          </a:xfrm>
          <a:ln/>
        </p:spPr>
      </p:sp>
      <p:sp>
        <p:nvSpPr>
          <p:cNvPr id="191491" name="Rectangle 3"/>
          <p:cNvSpPr>
            <a:spLocks noGrp="1" noChangeArrowheads="1"/>
          </p:cNvSpPr>
          <p:nvPr>
            <p:ph type="body" idx="1"/>
          </p:nvPr>
        </p:nvSpPr>
        <p:spPr/>
        <p:txBody>
          <a:bodyPr/>
          <a:lstStyle/>
          <a:p>
            <a:endParaRPr lang="de-DE"/>
          </a:p>
        </p:txBody>
      </p:sp>
    </p:spTree>
    <p:extLst>
      <p:ext uri="{BB962C8B-B14F-4D97-AF65-F5344CB8AC3E}">
        <p14:creationId xmlns:p14="http://schemas.microsoft.com/office/powerpoint/2010/main" val="205117106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664AB71-7DD2-42CC-9500-2BE41E6F1FFD}" type="slidenum">
              <a:rPr lang="de-DE"/>
              <a:pPr/>
              <a:t>17</a:t>
            </a:fld>
            <a:endParaRPr lang="de-DE"/>
          </a:p>
        </p:txBody>
      </p:sp>
      <p:sp>
        <p:nvSpPr>
          <p:cNvPr id="192514" name="Rectangle 2"/>
          <p:cNvSpPr>
            <a:spLocks noGrp="1" noRot="1" noChangeAspect="1" noChangeArrowheads="1" noTextEdit="1"/>
          </p:cNvSpPr>
          <p:nvPr>
            <p:ph type="sldImg"/>
          </p:nvPr>
        </p:nvSpPr>
        <p:spPr>
          <a:xfrm>
            <a:off x="992188" y="768350"/>
            <a:ext cx="5114925" cy="3836988"/>
          </a:xfrm>
          <a:ln/>
        </p:spPr>
      </p:sp>
      <p:sp>
        <p:nvSpPr>
          <p:cNvPr id="192515" name="Rectangle 3"/>
          <p:cNvSpPr>
            <a:spLocks noGrp="1" noChangeArrowheads="1"/>
          </p:cNvSpPr>
          <p:nvPr>
            <p:ph type="body" idx="1"/>
          </p:nvPr>
        </p:nvSpPr>
        <p:spPr/>
        <p:txBody>
          <a:bodyPr/>
          <a:lstStyle/>
          <a:p>
            <a:endParaRPr lang="de-DE"/>
          </a:p>
        </p:txBody>
      </p:sp>
    </p:spTree>
    <p:extLst>
      <p:ext uri="{BB962C8B-B14F-4D97-AF65-F5344CB8AC3E}">
        <p14:creationId xmlns:p14="http://schemas.microsoft.com/office/powerpoint/2010/main" val="40762040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9B492D9-18B7-414A-BCB8-2F3B238B2479}" type="slidenum">
              <a:rPr lang="de-DE"/>
              <a:pPr/>
              <a:t>18</a:t>
            </a:fld>
            <a:endParaRPr lang="de-DE"/>
          </a:p>
        </p:txBody>
      </p:sp>
      <p:sp>
        <p:nvSpPr>
          <p:cNvPr id="193538" name="Rectangle 2"/>
          <p:cNvSpPr>
            <a:spLocks noGrp="1" noRot="1" noChangeAspect="1" noChangeArrowheads="1" noTextEdit="1"/>
          </p:cNvSpPr>
          <p:nvPr>
            <p:ph type="sldImg"/>
          </p:nvPr>
        </p:nvSpPr>
        <p:spPr>
          <a:xfrm>
            <a:off x="992188" y="768350"/>
            <a:ext cx="5114925" cy="3836988"/>
          </a:xfrm>
          <a:ln/>
        </p:spPr>
      </p:sp>
      <p:sp>
        <p:nvSpPr>
          <p:cNvPr id="193539" name="Rectangle 3"/>
          <p:cNvSpPr>
            <a:spLocks noGrp="1" noChangeArrowheads="1"/>
          </p:cNvSpPr>
          <p:nvPr>
            <p:ph type="body" idx="1"/>
          </p:nvPr>
        </p:nvSpPr>
        <p:spPr/>
        <p:txBody>
          <a:bodyPr/>
          <a:lstStyle/>
          <a:p>
            <a:endParaRPr lang="de-DE"/>
          </a:p>
        </p:txBody>
      </p:sp>
    </p:spTree>
    <p:extLst>
      <p:ext uri="{BB962C8B-B14F-4D97-AF65-F5344CB8AC3E}">
        <p14:creationId xmlns:p14="http://schemas.microsoft.com/office/powerpoint/2010/main" val="368003238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8C6CBA3-0D3D-4F9A-8E47-40173F01A990}" type="slidenum">
              <a:rPr lang="de-DE"/>
              <a:pPr/>
              <a:t>19</a:t>
            </a:fld>
            <a:endParaRPr lang="de-DE"/>
          </a:p>
        </p:txBody>
      </p:sp>
      <p:sp>
        <p:nvSpPr>
          <p:cNvPr id="194562" name="Rectangle 2"/>
          <p:cNvSpPr>
            <a:spLocks noGrp="1" noRot="1" noChangeAspect="1" noChangeArrowheads="1" noTextEdit="1"/>
          </p:cNvSpPr>
          <p:nvPr>
            <p:ph type="sldImg"/>
          </p:nvPr>
        </p:nvSpPr>
        <p:spPr>
          <a:xfrm>
            <a:off x="992188" y="768350"/>
            <a:ext cx="5114925" cy="3836988"/>
          </a:xfrm>
          <a:ln/>
        </p:spPr>
      </p:sp>
      <p:sp>
        <p:nvSpPr>
          <p:cNvPr id="194563" name="Rectangle 3"/>
          <p:cNvSpPr>
            <a:spLocks noGrp="1" noChangeArrowheads="1"/>
          </p:cNvSpPr>
          <p:nvPr>
            <p:ph type="body" idx="1"/>
          </p:nvPr>
        </p:nvSpPr>
        <p:spPr/>
        <p:txBody>
          <a:bodyPr/>
          <a:lstStyle/>
          <a:p>
            <a:endParaRPr lang="de-DE"/>
          </a:p>
        </p:txBody>
      </p:sp>
    </p:spTree>
    <p:extLst>
      <p:ext uri="{BB962C8B-B14F-4D97-AF65-F5344CB8AC3E}">
        <p14:creationId xmlns:p14="http://schemas.microsoft.com/office/powerpoint/2010/main" val="28574817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D0C9B8D-CF0C-426E-AED9-E65C9777468A}" type="slidenum">
              <a:rPr lang="de-DE"/>
              <a:pPr/>
              <a:t>2</a:t>
            </a:fld>
            <a:endParaRPr lang="de-DE"/>
          </a:p>
        </p:txBody>
      </p:sp>
      <p:sp>
        <p:nvSpPr>
          <p:cNvPr id="221186" name="Rectangle 2"/>
          <p:cNvSpPr>
            <a:spLocks noGrp="1" noRot="1" noChangeAspect="1" noChangeArrowheads="1" noTextEdit="1"/>
          </p:cNvSpPr>
          <p:nvPr>
            <p:ph type="sldImg"/>
          </p:nvPr>
        </p:nvSpPr>
        <p:spPr>
          <a:xfrm>
            <a:off x="992188" y="768350"/>
            <a:ext cx="5114925" cy="3836988"/>
          </a:xfrm>
          <a:ln/>
        </p:spPr>
      </p:sp>
      <p:sp>
        <p:nvSpPr>
          <p:cNvPr id="221187" name="Rectangle 3"/>
          <p:cNvSpPr>
            <a:spLocks noGrp="1" noChangeArrowheads="1"/>
          </p:cNvSpPr>
          <p:nvPr>
            <p:ph type="body" idx="1"/>
          </p:nvPr>
        </p:nvSpPr>
        <p:spPr/>
        <p:txBody>
          <a:bodyPr/>
          <a:lstStyle/>
          <a:p>
            <a:endParaRPr lang="en-GB"/>
          </a:p>
        </p:txBody>
      </p:sp>
    </p:spTree>
    <p:extLst>
      <p:ext uri="{BB962C8B-B14F-4D97-AF65-F5344CB8AC3E}">
        <p14:creationId xmlns:p14="http://schemas.microsoft.com/office/powerpoint/2010/main" val="182959888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9CFA650-D4AA-40A5-8838-3694A0CFDAE2}" type="slidenum">
              <a:rPr lang="de-DE"/>
              <a:pPr/>
              <a:t>20</a:t>
            </a:fld>
            <a:endParaRPr lang="de-DE"/>
          </a:p>
        </p:txBody>
      </p:sp>
      <p:sp>
        <p:nvSpPr>
          <p:cNvPr id="197634" name="Rectangle 2"/>
          <p:cNvSpPr>
            <a:spLocks noGrp="1" noRot="1" noChangeAspect="1" noChangeArrowheads="1" noTextEdit="1"/>
          </p:cNvSpPr>
          <p:nvPr>
            <p:ph type="sldImg"/>
          </p:nvPr>
        </p:nvSpPr>
        <p:spPr>
          <a:xfrm>
            <a:off x="992188" y="768350"/>
            <a:ext cx="5114925" cy="3836988"/>
          </a:xfrm>
          <a:ln/>
        </p:spPr>
      </p:sp>
      <p:sp>
        <p:nvSpPr>
          <p:cNvPr id="197635" name="Rectangle 3"/>
          <p:cNvSpPr>
            <a:spLocks noGrp="1" noChangeArrowheads="1"/>
          </p:cNvSpPr>
          <p:nvPr>
            <p:ph type="body" idx="1"/>
          </p:nvPr>
        </p:nvSpPr>
        <p:spPr/>
        <p:txBody>
          <a:bodyPr/>
          <a:lstStyle/>
          <a:p>
            <a:endParaRPr lang="de-DE"/>
          </a:p>
        </p:txBody>
      </p:sp>
    </p:spTree>
    <p:extLst>
      <p:ext uri="{BB962C8B-B14F-4D97-AF65-F5344CB8AC3E}">
        <p14:creationId xmlns:p14="http://schemas.microsoft.com/office/powerpoint/2010/main" val="204049677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9FFFB09-5839-463B-9EA5-DDD6DA253C2A}" type="slidenum">
              <a:rPr lang="de-DE"/>
              <a:pPr/>
              <a:t>21</a:t>
            </a:fld>
            <a:endParaRPr lang="de-DE"/>
          </a:p>
        </p:txBody>
      </p:sp>
      <p:sp>
        <p:nvSpPr>
          <p:cNvPr id="198658" name="Rectangle 2"/>
          <p:cNvSpPr>
            <a:spLocks noGrp="1" noRot="1" noChangeAspect="1" noChangeArrowheads="1" noTextEdit="1"/>
          </p:cNvSpPr>
          <p:nvPr>
            <p:ph type="sldImg"/>
          </p:nvPr>
        </p:nvSpPr>
        <p:spPr>
          <a:xfrm>
            <a:off x="992188" y="768350"/>
            <a:ext cx="5114925" cy="3836988"/>
          </a:xfrm>
          <a:ln/>
        </p:spPr>
      </p:sp>
      <p:sp>
        <p:nvSpPr>
          <p:cNvPr id="198659" name="Rectangle 3"/>
          <p:cNvSpPr>
            <a:spLocks noGrp="1" noChangeArrowheads="1"/>
          </p:cNvSpPr>
          <p:nvPr>
            <p:ph type="body" idx="1"/>
          </p:nvPr>
        </p:nvSpPr>
        <p:spPr/>
        <p:txBody>
          <a:bodyPr/>
          <a:lstStyle/>
          <a:p>
            <a:endParaRPr lang="de-DE"/>
          </a:p>
        </p:txBody>
      </p:sp>
    </p:spTree>
    <p:extLst>
      <p:ext uri="{BB962C8B-B14F-4D97-AF65-F5344CB8AC3E}">
        <p14:creationId xmlns:p14="http://schemas.microsoft.com/office/powerpoint/2010/main" val="1383763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E07E634-2A6D-4763-AF05-00B33CCC102C}" type="slidenum">
              <a:rPr lang="de-DE"/>
              <a:pPr/>
              <a:t>22</a:t>
            </a:fld>
            <a:endParaRPr lang="de-DE"/>
          </a:p>
        </p:txBody>
      </p:sp>
      <p:sp>
        <p:nvSpPr>
          <p:cNvPr id="199682" name="Rectangle 2"/>
          <p:cNvSpPr>
            <a:spLocks noGrp="1" noRot="1" noChangeAspect="1" noChangeArrowheads="1" noTextEdit="1"/>
          </p:cNvSpPr>
          <p:nvPr>
            <p:ph type="sldImg"/>
          </p:nvPr>
        </p:nvSpPr>
        <p:spPr>
          <a:xfrm>
            <a:off x="992188" y="768350"/>
            <a:ext cx="5114925" cy="3836988"/>
          </a:xfrm>
          <a:ln/>
        </p:spPr>
      </p:sp>
      <p:sp>
        <p:nvSpPr>
          <p:cNvPr id="199683" name="Rectangle 3"/>
          <p:cNvSpPr>
            <a:spLocks noGrp="1" noChangeArrowheads="1"/>
          </p:cNvSpPr>
          <p:nvPr>
            <p:ph type="body" idx="1"/>
          </p:nvPr>
        </p:nvSpPr>
        <p:spPr/>
        <p:txBody>
          <a:bodyPr/>
          <a:lstStyle/>
          <a:p>
            <a:endParaRPr lang="de-DE"/>
          </a:p>
        </p:txBody>
      </p:sp>
    </p:spTree>
    <p:extLst>
      <p:ext uri="{BB962C8B-B14F-4D97-AF65-F5344CB8AC3E}">
        <p14:creationId xmlns:p14="http://schemas.microsoft.com/office/powerpoint/2010/main" val="178401590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E0D76D2-AA0F-4295-AC5E-602860062B6C}" type="slidenum">
              <a:rPr lang="de-DE"/>
              <a:pPr/>
              <a:t>23</a:t>
            </a:fld>
            <a:endParaRPr lang="de-DE"/>
          </a:p>
        </p:txBody>
      </p:sp>
      <p:sp>
        <p:nvSpPr>
          <p:cNvPr id="377858" name="Rectangle 2"/>
          <p:cNvSpPr>
            <a:spLocks noGrp="1" noRot="1" noChangeAspect="1" noChangeArrowheads="1" noTextEdit="1"/>
          </p:cNvSpPr>
          <p:nvPr>
            <p:ph type="sldImg"/>
          </p:nvPr>
        </p:nvSpPr>
        <p:spPr>
          <a:xfrm>
            <a:off x="992188" y="768350"/>
            <a:ext cx="5114925" cy="3836988"/>
          </a:xfrm>
          <a:ln/>
        </p:spPr>
      </p:sp>
      <p:sp>
        <p:nvSpPr>
          <p:cNvPr id="377859" name="Rectangle 3"/>
          <p:cNvSpPr>
            <a:spLocks noGrp="1" noChangeArrowheads="1"/>
          </p:cNvSpPr>
          <p:nvPr>
            <p:ph type="body" idx="1"/>
          </p:nvPr>
        </p:nvSpPr>
        <p:spPr/>
        <p:txBody>
          <a:bodyPr/>
          <a:lstStyle/>
          <a:p>
            <a:endParaRPr lang="de-DE"/>
          </a:p>
        </p:txBody>
      </p:sp>
    </p:spTree>
    <p:extLst>
      <p:ext uri="{BB962C8B-B14F-4D97-AF65-F5344CB8AC3E}">
        <p14:creationId xmlns:p14="http://schemas.microsoft.com/office/powerpoint/2010/main" val="6255681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92188" y="768350"/>
            <a:ext cx="5114925" cy="3836988"/>
          </a:xfrm>
        </p:spPr>
      </p:sp>
      <p:sp>
        <p:nvSpPr>
          <p:cNvPr id="3" name="Notizenplatzhalter 2"/>
          <p:cNvSpPr>
            <a:spLocks noGrp="1"/>
          </p:cNvSpPr>
          <p:nvPr>
            <p:ph type="body" idx="1"/>
          </p:nvPr>
        </p:nvSpPr>
        <p:spPr/>
        <p:txBody>
          <a:bodyPr>
            <a:normAutofit/>
          </a:bodyPr>
          <a:lstStyle/>
          <a:p>
            <a:endParaRPr lang="de-DE" dirty="0"/>
          </a:p>
        </p:txBody>
      </p:sp>
      <p:sp>
        <p:nvSpPr>
          <p:cNvPr id="4" name="Foliennummernplatzhalter 3"/>
          <p:cNvSpPr>
            <a:spLocks noGrp="1"/>
          </p:cNvSpPr>
          <p:nvPr>
            <p:ph type="sldNum" sz="quarter" idx="10"/>
          </p:nvPr>
        </p:nvSpPr>
        <p:spPr/>
        <p:txBody>
          <a:bodyPr/>
          <a:lstStyle/>
          <a:p>
            <a:fld id="{D6EB9D10-2981-4DFB-9D53-3E1AC7E30AF9}" type="slidenum">
              <a:rPr lang="de-DE" smtClean="0"/>
              <a:pPr/>
              <a:t>24</a:t>
            </a:fld>
            <a:endParaRPr lang="de-DE"/>
          </a:p>
        </p:txBody>
      </p:sp>
    </p:spTree>
    <p:extLst>
      <p:ext uri="{BB962C8B-B14F-4D97-AF65-F5344CB8AC3E}">
        <p14:creationId xmlns:p14="http://schemas.microsoft.com/office/powerpoint/2010/main" val="239982885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92188" y="768350"/>
            <a:ext cx="5114925" cy="3836988"/>
          </a:xfrm>
        </p:spPr>
      </p:sp>
      <p:sp>
        <p:nvSpPr>
          <p:cNvPr id="3" name="Notizenplatzhalter 2"/>
          <p:cNvSpPr>
            <a:spLocks noGrp="1"/>
          </p:cNvSpPr>
          <p:nvPr>
            <p:ph type="body" idx="1"/>
          </p:nvPr>
        </p:nvSpPr>
        <p:spPr/>
        <p:txBody>
          <a:bodyPr>
            <a:normAutofit/>
          </a:bodyPr>
          <a:lstStyle/>
          <a:p>
            <a:endParaRPr lang="de-DE" dirty="0"/>
          </a:p>
        </p:txBody>
      </p:sp>
      <p:sp>
        <p:nvSpPr>
          <p:cNvPr id="4" name="Foliennummernplatzhalter 3"/>
          <p:cNvSpPr>
            <a:spLocks noGrp="1"/>
          </p:cNvSpPr>
          <p:nvPr>
            <p:ph type="sldNum" sz="quarter" idx="10"/>
          </p:nvPr>
        </p:nvSpPr>
        <p:spPr/>
        <p:txBody>
          <a:bodyPr/>
          <a:lstStyle/>
          <a:p>
            <a:fld id="{D6EB9D10-2981-4DFB-9D53-3E1AC7E30AF9}" type="slidenum">
              <a:rPr lang="de-DE" smtClean="0"/>
              <a:pPr/>
              <a:t>25</a:t>
            </a:fld>
            <a:endParaRPr lang="de-DE"/>
          </a:p>
        </p:txBody>
      </p:sp>
    </p:spTree>
    <p:extLst>
      <p:ext uri="{BB962C8B-B14F-4D97-AF65-F5344CB8AC3E}">
        <p14:creationId xmlns:p14="http://schemas.microsoft.com/office/powerpoint/2010/main" val="276545958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2C870F3-E80C-47CC-83C9-C010BF1B4001}" type="slidenum">
              <a:rPr lang="de-DE"/>
              <a:pPr/>
              <a:t>26</a:t>
            </a:fld>
            <a:endParaRPr lang="de-DE"/>
          </a:p>
        </p:txBody>
      </p:sp>
      <p:sp>
        <p:nvSpPr>
          <p:cNvPr id="201730" name="Rectangle 2"/>
          <p:cNvSpPr>
            <a:spLocks noGrp="1" noRot="1" noChangeAspect="1" noChangeArrowheads="1" noTextEdit="1"/>
          </p:cNvSpPr>
          <p:nvPr>
            <p:ph type="sldImg"/>
          </p:nvPr>
        </p:nvSpPr>
        <p:spPr>
          <a:xfrm>
            <a:off x="992188" y="768350"/>
            <a:ext cx="5114925" cy="3836988"/>
          </a:xfrm>
          <a:ln/>
        </p:spPr>
      </p:sp>
      <p:sp>
        <p:nvSpPr>
          <p:cNvPr id="201731" name="Rectangle 3"/>
          <p:cNvSpPr>
            <a:spLocks noGrp="1" noChangeArrowheads="1"/>
          </p:cNvSpPr>
          <p:nvPr>
            <p:ph type="body" idx="1"/>
          </p:nvPr>
        </p:nvSpPr>
        <p:spPr/>
        <p:txBody>
          <a:bodyPr/>
          <a:lstStyle/>
          <a:p>
            <a:endParaRPr lang="de-DE" dirty="0"/>
          </a:p>
        </p:txBody>
      </p:sp>
    </p:spTree>
    <p:extLst>
      <p:ext uri="{BB962C8B-B14F-4D97-AF65-F5344CB8AC3E}">
        <p14:creationId xmlns:p14="http://schemas.microsoft.com/office/powerpoint/2010/main" val="247006626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5F481D9-B828-4D08-A1B0-AF7149D6A8C7}" type="slidenum">
              <a:rPr lang="de-DE"/>
              <a:pPr/>
              <a:t>27</a:t>
            </a:fld>
            <a:endParaRPr lang="de-DE"/>
          </a:p>
        </p:txBody>
      </p:sp>
      <p:sp>
        <p:nvSpPr>
          <p:cNvPr id="379906" name="Rectangle 2"/>
          <p:cNvSpPr>
            <a:spLocks noGrp="1" noRot="1" noChangeAspect="1" noChangeArrowheads="1" noTextEdit="1"/>
          </p:cNvSpPr>
          <p:nvPr>
            <p:ph type="sldImg"/>
          </p:nvPr>
        </p:nvSpPr>
        <p:spPr>
          <a:xfrm>
            <a:off x="992188" y="768350"/>
            <a:ext cx="5114925" cy="3836988"/>
          </a:xfrm>
          <a:ln/>
        </p:spPr>
      </p:sp>
      <p:sp>
        <p:nvSpPr>
          <p:cNvPr id="379907" name="Rectangle 3"/>
          <p:cNvSpPr>
            <a:spLocks noGrp="1" noChangeArrowheads="1"/>
          </p:cNvSpPr>
          <p:nvPr>
            <p:ph type="body" idx="1"/>
          </p:nvPr>
        </p:nvSpPr>
        <p:spPr/>
        <p:txBody>
          <a:bodyPr/>
          <a:lstStyle/>
          <a:p>
            <a:endParaRPr lang="de-DE"/>
          </a:p>
        </p:txBody>
      </p:sp>
    </p:spTree>
    <p:extLst>
      <p:ext uri="{BB962C8B-B14F-4D97-AF65-F5344CB8AC3E}">
        <p14:creationId xmlns:p14="http://schemas.microsoft.com/office/powerpoint/2010/main" val="181670440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92188" y="768350"/>
            <a:ext cx="5114925" cy="3836988"/>
          </a:xfrm>
        </p:spPr>
      </p:sp>
      <p:sp>
        <p:nvSpPr>
          <p:cNvPr id="3" name="Notizenplatzhalter 2"/>
          <p:cNvSpPr>
            <a:spLocks noGrp="1"/>
          </p:cNvSpPr>
          <p:nvPr>
            <p:ph type="body" idx="1"/>
          </p:nvPr>
        </p:nvSpPr>
        <p:spPr/>
        <p:txBody>
          <a:bodyPr>
            <a:normAutofit/>
          </a:bodyPr>
          <a:lstStyle/>
          <a:p>
            <a:endParaRPr lang="de-DE"/>
          </a:p>
        </p:txBody>
      </p:sp>
      <p:sp>
        <p:nvSpPr>
          <p:cNvPr id="4" name="Foliennummernplatzhalter 3"/>
          <p:cNvSpPr>
            <a:spLocks noGrp="1"/>
          </p:cNvSpPr>
          <p:nvPr>
            <p:ph type="sldNum" sz="quarter" idx="10"/>
          </p:nvPr>
        </p:nvSpPr>
        <p:spPr/>
        <p:txBody>
          <a:bodyPr/>
          <a:lstStyle/>
          <a:p>
            <a:fld id="{D6EB9D10-2981-4DFB-9D53-3E1AC7E30AF9}" type="slidenum">
              <a:rPr lang="de-DE" smtClean="0"/>
              <a:pPr/>
              <a:t>28</a:t>
            </a:fld>
            <a:endParaRPr lang="de-DE"/>
          </a:p>
        </p:txBody>
      </p:sp>
    </p:spTree>
    <p:extLst>
      <p:ext uri="{BB962C8B-B14F-4D97-AF65-F5344CB8AC3E}">
        <p14:creationId xmlns:p14="http://schemas.microsoft.com/office/powerpoint/2010/main" val="365156717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92188" y="768350"/>
            <a:ext cx="5114925" cy="3836988"/>
          </a:xfrm>
        </p:spPr>
      </p:sp>
      <p:sp>
        <p:nvSpPr>
          <p:cNvPr id="3" name="Notizenplatzhalter 2"/>
          <p:cNvSpPr>
            <a:spLocks noGrp="1"/>
          </p:cNvSpPr>
          <p:nvPr>
            <p:ph type="body" idx="1"/>
          </p:nvPr>
        </p:nvSpPr>
        <p:spPr/>
        <p:txBody>
          <a:bodyPr>
            <a:normAutofit/>
          </a:bodyPr>
          <a:lstStyle/>
          <a:p>
            <a:endParaRPr lang="de-DE"/>
          </a:p>
        </p:txBody>
      </p:sp>
      <p:sp>
        <p:nvSpPr>
          <p:cNvPr id="4" name="Foliennummernplatzhalter 3"/>
          <p:cNvSpPr>
            <a:spLocks noGrp="1"/>
          </p:cNvSpPr>
          <p:nvPr>
            <p:ph type="sldNum" sz="quarter" idx="10"/>
          </p:nvPr>
        </p:nvSpPr>
        <p:spPr/>
        <p:txBody>
          <a:bodyPr/>
          <a:lstStyle/>
          <a:p>
            <a:fld id="{D6EB9D10-2981-4DFB-9D53-3E1AC7E30AF9}" type="slidenum">
              <a:rPr lang="de-DE" smtClean="0"/>
              <a:pPr/>
              <a:t>29</a:t>
            </a:fld>
            <a:endParaRPr lang="de-DE"/>
          </a:p>
        </p:txBody>
      </p:sp>
    </p:spTree>
    <p:extLst>
      <p:ext uri="{BB962C8B-B14F-4D97-AF65-F5344CB8AC3E}">
        <p14:creationId xmlns:p14="http://schemas.microsoft.com/office/powerpoint/2010/main" val="21453900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92188" y="768350"/>
            <a:ext cx="5114925" cy="3836988"/>
          </a:xfrm>
        </p:spPr>
      </p:sp>
      <p:sp>
        <p:nvSpPr>
          <p:cNvPr id="3" name="Notizenplatzhalter 2"/>
          <p:cNvSpPr>
            <a:spLocks noGrp="1"/>
          </p:cNvSpPr>
          <p:nvPr>
            <p:ph type="body" idx="1"/>
          </p:nvPr>
        </p:nvSpPr>
        <p:spPr/>
        <p:txBody>
          <a:bodyPr>
            <a:normAutofit/>
          </a:bodyPr>
          <a:lstStyle/>
          <a:p>
            <a:endParaRPr lang="de-DE" dirty="0"/>
          </a:p>
        </p:txBody>
      </p:sp>
      <p:sp>
        <p:nvSpPr>
          <p:cNvPr id="4" name="Foliennummernplatzhalter 3"/>
          <p:cNvSpPr>
            <a:spLocks noGrp="1"/>
          </p:cNvSpPr>
          <p:nvPr>
            <p:ph type="sldNum" sz="quarter" idx="10"/>
          </p:nvPr>
        </p:nvSpPr>
        <p:spPr/>
        <p:txBody>
          <a:bodyPr/>
          <a:lstStyle/>
          <a:p>
            <a:fld id="{D6EB9D10-2981-4DFB-9D53-3E1AC7E30AF9}" type="slidenum">
              <a:rPr lang="de-DE" smtClean="0"/>
              <a:pPr/>
              <a:t>3</a:t>
            </a:fld>
            <a:endParaRPr lang="de-DE"/>
          </a:p>
        </p:txBody>
      </p:sp>
    </p:spTree>
    <p:extLst>
      <p:ext uri="{BB962C8B-B14F-4D97-AF65-F5344CB8AC3E}">
        <p14:creationId xmlns:p14="http://schemas.microsoft.com/office/powerpoint/2010/main" val="31999860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92188" y="768350"/>
            <a:ext cx="5114925" cy="3836988"/>
          </a:xfrm>
        </p:spPr>
      </p:sp>
      <p:sp>
        <p:nvSpPr>
          <p:cNvPr id="3" name="Notizenplatzhalter 2"/>
          <p:cNvSpPr>
            <a:spLocks noGrp="1"/>
          </p:cNvSpPr>
          <p:nvPr>
            <p:ph type="body" idx="1"/>
          </p:nvPr>
        </p:nvSpPr>
        <p:spPr/>
        <p:txBody>
          <a:bodyPr>
            <a:normAutofit/>
          </a:bodyPr>
          <a:lstStyle/>
          <a:p>
            <a:endParaRPr lang="de-DE"/>
          </a:p>
        </p:txBody>
      </p:sp>
      <p:sp>
        <p:nvSpPr>
          <p:cNvPr id="4" name="Foliennummernplatzhalter 3"/>
          <p:cNvSpPr>
            <a:spLocks noGrp="1"/>
          </p:cNvSpPr>
          <p:nvPr>
            <p:ph type="sldNum" sz="quarter" idx="10"/>
          </p:nvPr>
        </p:nvSpPr>
        <p:spPr/>
        <p:txBody>
          <a:bodyPr/>
          <a:lstStyle/>
          <a:p>
            <a:fld id="{D6EB9D10-2981-4DFB-9D53-3E1AC7E30AF9}" type="slidenum">
              <a:rPr lang="de-DE" smtClean="0"/>
              <a:pPr/>
              <a:t>30</a:t>
            </a:fld>
            <a:endParaRPr lang="de-DE"/>
          </a:p>
        </p:txBody>
      </p:sp>
    </p:spTree>
    <p:extLst>
      <p:ext uri="{BB962C8B-B14F-4D97-AF65-F5344CB8AC3E}">
        <p14:creationId xmlns:p14="http://schemas.microsoft.com/office/powerpoint/2010/main" val="107471079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92188" y="768350"/>
            <a:ext cx="5114925" cy="3836988"/>
          </a:xfrm>
        </p:spPr>
      </p:sp>
      <p:sp>
        <p:nvSpPr>
          <p:cNvPr id="3" name="Notizenplatzhalter 2"/>
          <p:cNvSpPr>
            <a:spLocks noGrp="1"/>
          </p:cNvSpPr>
          <p:nvPr>
            <p:ph type="body" idx="1"/>
          </p:nvPr>
        </p:nvSpPr>
        <p:spPr/>
        <p:txBody>
          <a:bodyPr>
            <a:normAutofit/>
          </a:bodyPr>
          <a:lstStyle/>
          <a:p>
            <a:endParaRPr lang="de-DE"/>
          </a:p>
        </p:txBody>
      </p:sp>
      <p:sp>
        <p:nvSpPr>
          <p:cNvPr id="4" name="Foliennummernplatzhalter 3"/>
          <p:cNvSpPr>
            <a:spLocks noGrp="1"/>
          </p:cNvSpPr>
          <p:nvPr>
            <p:ph type="sldNum" sz="quarter" idx="10"/>
          </p:nvPr>
        </p:nvSpPr>
        <p:spPr/>
        <p:txBody>
          <a:bodyPr/>
          <a:lstStyle/>
          <a:p>
            <a:fld id="{D6EB9D10-2981-4DFB-9D53-3E1AC7E30AF9}" type="slidenum">
              <a:rPr lang="de-DE" smtClean="0"/>
              <a:pPr/>
              <a:t>31</a:t>
            </a:fld>
            <a:endParaRPr lang="de-DE"/>
          </a:p>
        </p:txBody>
      </p:sp>
    </p:spTree>
    <p:extLst>
      <p:ext uri="{BB962C8B-B14F-4D97-AF65-F5344CB8AC3E}">
        <p14:creationId xmlns:p14="http://schemas.microsoft.com/office/powerpoint/2010/main" val="27042283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92188" y="768350"/>
            <a:ext cx="5114925" cy="3836988"/>
          </a:xfrm>
        </p:spPr>
      </p:sp>
      <p:sp>
        <p:nvSpPr>
          <p:cNvPr id="3" name="Notizenplatzhalter 2"/>
          <p:cNvSpPr>
            <a:spLocks noGrp="1"/>
          </p:cNvSpPr>
          <p:nvPr>
            <p:ph type="body" idx="1"/>
          </p:nvPr>
        </p:nvSpPr>
        <p:spPr/>
        <p:txBody>
          <a:bodyPr>
            <a:normAutofit/>
          </a:bodyPr>
          <a:lstStyle/>
          <a:p>
            <a:endParaRPr lang="de-DE" dirty="0"/>
          </a:p>
        </p:txBody>
      </p:sp>
      <p:sp>
        <p:nvSpPr>
          <p:cNvPr id="4" name="Foliennummernplatzhalter 3"/>
          <p:cNvSpPr>
            <a:spLocks noGrp="1"/>
          </p:cNvSpPr>
          <p:nvPr>
            <p:ph type="sldNum" sz="quarter" idx="10"/>
          </p:nvPr>
        </p:nvSpPr>
        <p:spPr/>
        <p:txBody>
          <a:bodyPr/>
          <a:lstStyle/>
          <a:p>
            <a:fld id="{D6EB9D10-2981-4DFB-9D53-3E1AC7E30AF9}" type="slidenum">
              <a:rPr lang="de-DE" smtClean="0"/>
              <a:pPr/>
              <a:t>32</a:t>
            </a:fld>
            <a:endParaRPr lang="de-DE"/>
          </a:p>
        </p:txBody>
      </p:sp>
    </p:spTree>
    <p:extLst>
      <p:ext uri="{BB962C8B-B14F-4D97-AF65-F5344CB8AC3E}">
        <p14:creationId xmlns:p14="http://schemas.microsoft.com/office/powerpoint/2010/main" val="4331295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65E7BB7-F49A-4B69-B030-DD500B3FECDD}" type="slidenum">
              <a:rPr lang="de-DE"/>
              <a:pPr/>
              <a:t>33</a:t>
            </a:fld>
            <a:endParaRPr lang="de-DE"/>
          </a:p>
        </p:txBody>
      </p:sp>
      <p:sp>
        <p:nvSpPr>
          <p:cNvPr id="395266" name="Rectangle 3074"/>
          <p:cNvSpPr>
            <a:spLocks noGrp="1" noRot="1" noChangeAspect="1" noChangeArrowheads="1" noTextEdit="1"/>
          </p:cNvSpPr>
          <p:nvPr>
            <p:ph type="sldImg"/>
          </p:nvPr>
        </p:nvSpPr>
        <p:spPr>
          <a:xfrm>
            <a:off x="992188" y="768350"/>
            <a:ext cx="5114925" cy="3836988"/>
          </a:xfrm>
          <a:ln/>
        </p:spPr>
      </p:sp>
      <p:sp>
        <p:nvSpPr>
          <p:cNvPr id="395267" name="Rectangle 3075"/>
          <p:cNvSpPr>
            <a:spLocks noGrp="1" noChangeArrowheads="1"/>
          </p:cNvSpPr>
          <p:nvPr>
            <p:ph type="body" idx="1"/>
          </p:nvPr>
        </p:nvSpPr>
        <p:spPr/>
        <p:txBody>
          <a:bodyPr/>
          <a:lstStyle/>
          <a:p>
            <a:endParaRPr lang="en-GB" dirty="0"/>
          </a:p>
        </p:txBody>
      </p:sp>
    </p:spTree>
    <p:extLst>
      <p:ext uri="{BB962C8B-B14F-4D97-AF65-F5344CB8AC3E}">
        <p14:creationId xmlns:p14="http://schemas.microsoft.com/office/powerpoint/2010/main" val="353034421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65E7BB7-F49A-4B69-B030-DD500B3FECDD}" type="slidenum">
              <a:rPr lang="de-DE"/>
              <a:pPr/>
              <a:t>34</a:t>
            </a:fld>
            <a:endParaRPr lang="de-DE"/>
          </a:p>
        </p:txBody>
      </p:sp>
      <p:sp>
        <p:nvSpPr>
          <p:cNvPr id="395266" name="Rectangle 3074"/>
          <p:cNvSpPr>
            <a:spLocks noGrp="1" noRot="1" noChangeAspect="1" noChangeArrowheads="1" noTextEdit="1"/>
          </p:cNvSpPr>
          <p:nvPr>
            <p:ph type="sldImg"/>
          </p:nvPr>
        </p:nvSpPr>
        <p:spPr>
          <a:xfrm>
            <a:off x="992188" y="768350"/>
            <a:ext cx="5114925" cy="3836988"/>
          </a:xfrm>
          <a:ln/>
        </p:spPr>
      </p:sp>
      <p:sp>
        <p:nvSpPr>
          <p:cNvPr id="395267" name="Rectangle 3075"/>
          <p:cNvSpPr>
            <a:spLocks noGrp="1" noChangeArrowheads="1"/>
          </p:cNvSpPr>
          <p:nvPr>
            <p:ph type="body" idx="1"/>
          </p:nvPr>
        </p:nvSpPr>
        <p:spPr/>
        <p:txBody>
          <a:bodyPr/>
          <a:lstStyle/>
          <a:p>
            <a:pPr>
              <a:spcBef>
                <a:spcPct val="0"/>
              </a:spcBef>
            </a:pPr>
            <a:endParaRPr lang="de-DE" dirty="0"/>
          </a:p>
        </p:txBody>
      </p:sp>
    </p:spTree>
    <p:extLst>
      <p:ext uri="{BB962C8B-B14F-4D97-AF65-F5344CB8AC3E}">
        <p14:creationId xmlns:p14="http://schemas.microsoft.com/office/powerpoint/2010/main" val="284686012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02B0E87-8913-4509-9429-7B35B62C9E35}" type="slidenum">
              <a:rPr lang="de-DE"/>
              <a:pPr/>
              <a:t>35</a:t>
            </a:fld>
            <a:endParaRPr lang="de-DE"/>
          </a:p>
        </p:txBody>
      </p:sp>
      <p:sp>
        <p:nvSpPr>
          <p:cNvPr id="394242" name="Rectangle 2"/>
          <p:cNvSpPr>
            <a:spLocks noGrp="1" noRot="1" noChangeAspect="1" noChangeArrowheads="1" noTextEdit="1"/>
          </p:cNvSpPr>
          <p:nvPr>
            <p:ph type="sldImg"/>
          </p:nvPr>
        </p:nvSpPr>
        <p:spPr>
          <a:xfrm>
            <a:off x="992188" y="768350"/>
            <a:ext cx="5114925" cy="3836988"/>
          </a:xfrm>
          <a:ln/>
        </p:spPr>
      </p:sp>
      <p:sp>
        <p:nvSpPr>
          <p:cNvPr id="394243" name="Rectangle 3"/>
          <p:cNvSpPr>
            <a:spLocks noGrp="1" noChangeArrowheads="1"/>
          </p:cNvSpPr>
          <p:nvPr>
            <p:ph type="body" idx="1"/>
          </p:nvPr>
        </p:nvSpPr>
        <p:spPr/>
        <p:txBody>
          <a:bodyPr/>
          <a:lstStyle/>
          <a:p>
            <a:endParaRPr lang="en-GB" dirty="0"/>
          </a:p>
        </p:txBody>
      </p:sp>
    </p:spTree>
    <p:extLst>
      <p:ext uri="{BB962C8B-B14F-4D97-AF65-F5344CB8AC3E}">
        <p14:creationId xmlns:p14="http://schemas.microsoft.com/office/powerpoint/2010/main" val="822958883"/>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02B0E87-8913-4509-9429-7B35B62C9E35}" type="slidenum">
              <a:rPr lang="de-DE"/>
              <a:pPr/>
              <a:t>36</a:t>
            </a:fld>
            <a:endParaRPr lang="de-DE"/>
          </a:p>
        </p:txBody>
      </p:sp>
      <p:sp>
        <p:nvSpPr>
          <p:cNvPr id="394242" name="Rectangle 2"/>
          <p:cNvSpPr>
            <a:spLocks noGrp="1" noRot="1" noChangeAspect="1" noChangeArrowheads="1" noTextEdit="1"/>
          </p:cNvSpPr>
          <p:nvPr>
            <p:ph type="sldImg"/>
          </p:nvPr>
        </p:nvSpPr>
        <p:spPr>
          <a:xfrm>
            <a:off x="992188" y="768350"/>
            <a:ext cx="5114925" cy="3836988"/>
          </a:xfrm>
          <a:ln/>
        </p:spPr>
      </p:sp>
      <p:sp>
        <p:nvSpPr>
          <p:cNvPr id="394243" name="Rectangle 3"/>
          <p:cNvSpPr>
            <a:spLocks noGrp="1" noChangeArrowheads="1"/>
          </p:cNvSpPr>
          <p:nvPr>
            <p:ph type="body" idx="1"/>
          </p:nvPr>
        </p:nvSpPr>
        <p:spPr/>
        <p:txBody>
          <a:bodyPr/>
          <a:lstStyle/>
          <a:p>
            <a:endParaRPr lang="en-GB" dirty="0"/>
          </a:p>
        </p:txBody>
      </p:sp>
    </p:spTree>
    <p:extLst>
      <p:ext uri="{BB962C8B-B14F-4D97-AF65-F5344CB8AC3E}">
        <p14:creationId xmlns:p14="http://schemas.microsoft.com/office/powerpoint/2010/main" val="57764229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AB7695F-1F56-45E6-8532-7122F5F20B05}" type="slidenum">
              <a:rPr lang="de-DE"/>
              <a:pPr/>
              <a:t>37</a:t>
            </a:fld>
            <a:endParaRPr lang="de-DE"/>
          </a:p>
        </p:txBody>
      </p:sp>
      <p:sp>
        <p:nvSpPr>
          <p:cNvPr id="382978" name="Rectangle 2"/>
          <p:cNvSpPr>
            <a:spLocks noGrp="1" noRot="1" noChangeAspect="1" noChangeArrowheads="1" noTextEdit="1"/>
          </p:cNvSpPr>
          <p:nvPr>
            <p:ph type="sldImg"/>
          </p:nvPr>
        </p:nvSpPr>
        <p:spPr>
          <a:xfrm>
            <a:off x="992188" y="768350"/>
            <a:ext cx="5114925" cy="3836988"/>
          </a:xfrm>
          <a:ln/>
        </p:spPr>
      </p:sp>
      <p:sp>
        <p:nvSpPr>
          <p:cNvPr id="382979" name="Rectangle 3"/>
          <p:cNvSpPr>
            <a:spLocks noGrp="1" noChangeArrowheads="1"/>
          </p:cNvSpPr>
          <p:nvPr>
            <p:ph type="body" idx="1"/>
          </p:nvPr>
        </p:nvSpPr>
        <p:spPr/>
        <p:txBody>
          <a:bodyPr/>
          <a:lstStyle/>
          <a:p>
            <a:endParaRPr lang="en-GB" dirty="0"/>
          </a:p>
        </p:txBody>
      </p:sp>
    </p:spTree>
    <p:extLst>
      <p:ext uri="{BB962C8B-B14F-4D97-AF65-F5344CB8AC3E}">
        <p14:creationId xmlns:p14="http://schemas.microsoft.com/office/powerpoint/2010/main" val="3746244868"/>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02B0E87-8913-4509-9429-7B35B62C9E35}" type="slidenum">
              <a:rPr lang="de-DE"/>
              <a:pPr/>
              <a:t>38</a:t>
            </a:fld>
            <a:endParaRPr lang="de-DE"/>
          </a:p>
        </p:txBody>
      </p:sp>
      <p:sp>
        <p:nvSpPr>
          <p:cNvPr id="394242" name="Rectangle 2"/>
          <p:cNvSpPr>
            <a:spLocks noGrp="1" noRot="1" noChangeAspect="1" noChangeArrowheads="1" noTextEdit="1"/>
          </p:cNvSpPr>
          <p:nvPr>
            <p:ph type="sldImg"/>
          </p:nvPr>
        </p:nvSpPr>
        <p:spPr>
          <a:xfrm>
            <a:off x="992188" y="768350"/>
            <a:ext cx="5114925" cy="3836988"/>
          </a:xfrm>
          <a:ln/>
        </p:spPr>
      </p:sp>
      <p:sp>
        <p:nvSpPr>
          <p:cNvPr id="394243" name="Rectangle 3"/>
          <p:cNvSpPr>
            <a:spLocks noGrp="1" noChangeArrowheads="1"/>
          </p:cNvSpPr>
          <p:nvPr>
            <p:ph type="body" idx="1"/>
          </p:nvPr>
        </p:nvSpPr>
        <p:spPr/>
        <p:txBody>
          <a:bodyPr/>
          <a:lstStyle/>
          <a:p>
            <a:endParaRPr lang="en-GB" dirty="0"/>
          </a:p>
        </p:txBody>
      </p:sp>
    </p:spTree>
    <p:extLst>
      <p:ext uri="{BB962C8B-B14F-4D97-AF65-F5344CB8AC3E}">
        <p14:creationId xmlns:p14="http://schemas.microsoft.com/office/powerpoint/2010/main" val="1281936655"/>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92188" y="768350"/>
            <a:ext cx="5114925" cy="3836988"/>
          </a:xfrm>
        </p:spPr>
      </p:sp>
      <p:sp>
        <p:nvSpPr>
          <p:cNvPr id="3" name="Notizenplatzhalter 2"/>
          <p:cNvSpPr>
            <a:spLocks noGrp="1"/>
          </p:cNvSpPr>
          <p:nvPr>
            <p:ph type="body" idx="1"/>
          </p:nvPr>
        </p:nvSpPr>
        <p:spPr/>
        <p:txBody>
          <a:bodyPr>
            <a:normAutofit/>
          </a:bodyPr>
          <a:lstStyle/>
          <a:p>
            <a:endParaRPr lang="de-DE" dirty="0"/>
          </a:p>
        </p:txBody>
      </p:sp>
      <p:sp>
        <p:nvSpPr>
          <p:cNvPr id="4" name="Foliennummernplatzhalter 3"/>
          <p:cNvSpPr>
            <a:spLocks noGrp="1"/>
          </p:cNvSpPr>
          <p:nvPr>
            <p:ph type="sldNum" sz="quarter" idx="10"/>
          </p:nvPr>
        </p:nvSpPr>
        <p:spPr/>
        <p:txBody>
          <a:bodyPr/>
          <a:lstStyle/>
          <a:p>
            <a:fld id="{D6EB9D10-2981-4DFB-9D53-3E1AC7E30AF9}" type="slidenum">
              <a:rPr lang="de-DE" smtClean="0">
                <a:solidFill>
                  <a:prstClr val="black"/>
                </a:solidFill>
              </a:rPr>
              <a:pPr/>
              <a:t>39</a:t>
            </a:fld>
            <a:endParaRPr lang="de-DE">
              <a:solidFill>
                <a:prstClr val="black"/>
              </a:solidFill>
            </a:endParaRPr>
          </a:p>
        </p:txBody>
      </p:sp>
    </p:spTree>
    <p:extLst>
      <p:ext uri="{BB962C8B-B14F-4D97-AF65-F5344CB8AC3E}">
        <p14:creationId xmlns:p14="http://schemas.microsoft.com/office/powerpoint/2010/main" val="29414977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92188" y="768350"/>
            <a:ext cx="5114925" cy="3836988"/>
          </a:xfrm>
        </p:spPr>
      </p:sp>
      <p:sp>
        <p:nvSpPr>
          <p:cNvPr id="3" name="Notizenplatzhalter 2"/>
          <p:cNvSpPr>
            <a:spLocks noGrp="1"/>
          </p:cNvSpPr>
          <p:nvPr>
            <p:ph type="body" idx="1"/>
          </p:nvPr>
        </p:nvSpPr>
        <p:spPr/>
        <p:txBody>
          <a:bodyPr>
            <a:normAutofit/>
          </a:bodyPr>
          <a:lstStyle/>
          <a:p>
            <a:endParaRPr lang="de-DE" dirty="0"/>
          </a:p>
        </p:txBody>
      </p:sp>
      <p:sp>
        <p:nvSpPr>
          <p:cNvPr id="4" name="Foliennummernplatzhalter 3"/>
          <p:cNvSpPr>
            <a:spLocks noGrp="1"/>
          </p:cNvSpPr>
          <p:nvPr>
            <p:ph type="sldNum" sz="quarter" idx="10"/>
          </p:nvPr>
        </p:nvSpPr>
        <p:spPr/>
        <p:txBody>
          <a:bodyPr/>
          <a:lstStyle/>
          <a:p>
            <a:fld id="{D6EB9D10-2981-4DFB-9D53-3E1AC7E30AF9}" type="slidenum">
              <a:rPr lang="de-DE" smtClean="0"/>
              <a:pPr/>
              <a:t>4</a:t>
            </a:fld>
            <a:endParaRPr lang="de-DE"/>
          </a:p>
        </p:txBody>
      </p:sp>
    </p:spTree>
    <p:extLst>
      <p:ext uri="{BB962C8B-B14F-4D97-AF65-F5344CB8AC3E}">
        <p14:creationId xmlns:p14="http://schemas.microsoft.com/office/powerpoint/2010/main" val="1521086950"/>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02B0E87-8913-4509-9429-7B35B62C9E35}" type="slidenum">
              <a:rPr lang="de-DE"/>
              <a:pPr/>
              <a:t>40</a:t>
            </a:fld>
            <a:endParaRPr lang="de-DE"/>
          </a:p>
        </p:txBody>
      </p:sp>
      <p:sp>
        <p:nvSpPr>
          <p:cNvPr id="394242" name="Rectangle 2"/>
          <p:cNvSpPr>
            <a:spLocks noGrp="1" noRot="1" noChangeAspect="1" noChangeArrowheads="1" noTextEdit="1"/>
          </p:cNvSpPr>
          <p:nvPr>
            <p:ph type="sldImg"/>
          </p:nvPr>
        </p:nvSpPr>
        <p:spPr>
          <a:xfrm>
            <a:off x="992188" y="768350"/>
            <a:ext cx="5114925" cy="3836988"/>
          </a:xfrm>
          <a:ln/>
        </p:spPr>
      </p:sp>
      <p:sp>
        <p:nvSpPr>
          <p:cNvPr id="394243" name="Rectangle 3"/>
          <p:cNvSpPr>
            <a:spLocks noGrp="1" noChangeArrowheads="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endParaRPr lang="de-DE" dirty="0"/>
          </a:p>
        </p:txBody>
      </p:sp>
    </p:spTree>
    <p:extLst>
      <p:ext uri="{BB962C8B-B14F-4D97-AF65-F5344CB8AC3E}">
        <p14:creationId xmlns:p14="http://schemas.microsoft.com/office/powerpoint/2010/main" val="2374094072"/>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92188" y="768350"/>
            <a:ext cx="5114925" cy="3836988"/>
          </a:xfrm>
        </p:spPr>
      </p:sp>
      <p:sp>
        <p:nvSpPr>
          <p:cNvPr id="3" name="Notizenplatzhalter 2"/>
          <p:cNvSpPr>
            <a:spLocks noGrp="1"/>
          </p:cNvSpPr>
          <p:nvPr>
            <p:ph type="body" idx="1"/>
          </p:nvPr>
        </p:nvSpPr>
        <p:spPr/>
        <p:txBody>
          <a:bodyPr>
            <a:normAutofit/>
          </a:bodyPr>
          <a:lstStyle/>
          <a:p>
            <a:endParaRPr lang="de-DE"/>
          </a:p>
        </p:txBody>
      </p:sp>
      <p:sp>
        <p:nvSpPr>
          <p:cNvPr id="4" name="Foliennummernplatzhalter 3"/>
          <p:cNvSpPr>
            <a:spLocks noGrp="1"/>
          </p:cNvSpPr>
          <p:nvPr>
            <p:ph type="sldNum" sz="quarter" idx="10"/>
          </p:nvPr>
        </p:nvSpPr>
        <p:spPr/>
        <p:txBody>
          <a:bodyPr/>
          <a:lstStyle/>
          <a:p>
            <a:fld id="{D6EB9D10-2981-4DFB-9D53-3E1AC7E30AF9}" type="slidenum">
              <a:rPr lang="de-DE" smtClean="0">
                <a:solidFill>
                  <a:prstClr val="black"/>
                </a:solidFill>
              </a:rPr>
              <a:pPr/>
              <a:t>41</a:t>
            </a:fld>
            <a:endParaRPr lang="de-DE">
              <a:solidFill>
                <a:prstClr val="black"/>
              </a:solidFill>
            </a:endParaRPr>
          </a:p>
        </p:txBody>
      </p:sp>
    </p:spTree>
    <p:extLst>
      <p:ext uri="{BB962C8B-B14F-4D97-AF65-F5344CB8AC3E}">
        <p14:creationId xmlns:p14="http://schemas.microsoft.com/office/powerpoint/2010/main" val="2283638820"/>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2AA3A30-60F7-4355-834B-7953EAACA028}" type="slidenum">
              <a:rPr lang="de-DE">
                <a:solidFill>
                  <a:prstClr val="black"/>
                </a:solidFill>
              </a:rPr>
              <a:pPr/>
              <a:t>42</a:t>
            </a:fld>
            <a:endParaRPr lang="de-DE">
              <a:solidFill>
                <a:prstClr val="black"/>
              </a:solidFill>
            </a:endParaRPr>
          </a:p>
        </p:txBody>
      </p:sp>
      <p:sp>
        <p:nvSpPr>
          <p:cNvPr id="389122" name="Rectangle 2"/>
          <p:cNvSpPr>
            <a:spLocks noGrp="1" noRot="1" noChangeAspect="1" noChangeArrowheads="1" noTextEdit="1"/>
          </p:cNvSpPr>
          <p:nvPr>
            <p:ph type="sldImg"/>
          </p:nvPr>
        </p:nvSpPr>
        <p:spPr bwMode="auto">
          <a:xfrm>
            <a:off x="992188" y="768350"/>
            <a:ext cx="5114925" cy="3836988"/>
          </a:xfrm>
          <a:prstGeom prst="rect">
            <a:avLst/>
          </a:prstGeom>
          <a:solidFill>
            <a:srgbClr val="FFFFFF"/>
          </a:solidFill>
          <a:ln>
            <a:solidFill>
              <a:srgbClr val="000000"/>
            </a:solidFill>
            <a:miter lim="800000"/>
            <a:headEnd/>
            <a:tailEnd/>
          </a:ln>
        </p:spPr>
      </p:sp>
      <p:sp>
        <p:nvSpPr>
          <p:cNvPr id="389123" name="Rectangle 3"/>
          <p:cNvSpPr>
            <a:spLocks noGrp="1" noChangeArrowheads="1"/>
          </p:cNvSpPr>
          <p:nvPr>
            <p:ph type="body" idx="1"/>
          </p:nvPr>
        </p:nvSpPr>
        <p:spPr bwMode="auto">
          <a:xfrm>
            <a:off x="709613" y="4860925"/>
            <a:ext cx="5680075" cy="4605338"/>
          </a:xfrm>
          <a:prstGeom prst="rect">
            <a:avLst/>
          </a:prstGeom>
          <a:solidFill>
            <a:srgbClr val="FFFFFF"/>
          </a:solidFill>
          <a:ln>
            <a:solidFill>
              <a:srgbClr val="000000"/>
            </a:solidFill>
            <a:miter lim="800000"/>
            <a:headEnd/>
            <a:tailEnd/>
          </a:ln>
        </p:spPr>
        <p:txBody>
          <a:bodyPr/>
          <a:lstStyle/>
          <a:p>
            <a:endParaRPr lang="de-DE" dirty="0"/>
          </a:p>
        </p:txBody>
      </p:sp>
    </p:spTree>
    <p:extLst>
      <p:ext uri="{BB962C8B-B14F-4D97-AF65-F5344CB8AC3E}">
        <p14:creationId xmlns:p14="http://schemas.microsoft.com/office/powerpoint/2010/main" val="237552929"/>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92188" y="768350"/>
            <a:ext cx="5114925" cy="3836988"/>
          </a:xfrm>
        </p:spPr>
      </p:sp>
      <p:sp>
        <p:nvSpPr>
          <p:cNvPr id="3" name="Notizenplatzhalter 2"/>
          <p:cNvSpPr>
            <a:spLocks noGrp="1"/>
          </p:cNvSpPr>
          <p:nvPr>
            <p:ph type="body" idx="1"/>
          </p:nvPr>
        </p:nvSpPr>
        <p:spPr/>
        <p:txBody>
          <a:bodyPr>
            <a:normAutofit/>
          </a:bodyPr>
          <a:lstStyle/>
          <a:p>
            <a:endParaRPr lang="de-DE"/>
          </a:p>
        </p:txBody>
      </p:sp>
      <p:sp>
        <p:nvSpPr>
          <p:cNvPr id="4" name="Foliennummernplatzhalter 3"/>
          <p:cNvSpPr>
            <a:spLocks noGrp="1"/>
          </p:cNvSpPr>
          <p:nvPr>
            <p:ph type="sldNum" sz="quarter" idx="10"/>
          </p:nvPr>
        </p:nvSpPr>
        <p:spPr/>
        <p:txBody>
          <a:bodyPr/>
          <a:lstStyle/>
          <a:p>
            <a:fld id="{D6EB9D10-2981-4DFB-9D53-3E1AC7E30AF9}" type="slidenum">
              <a:rPr lang="de-DE" smtClean="0">
                <a:solidFill>
                  <a:prstClr val="black"/>
                </a:solidFill>
              </a:rPr>
              <a:pPr/>
              <a:t>43</a:t>
            </a:fld>
            <a:endParaRPr lang="de-DE">
              <a:solidFill>
                <a:prstClr val="black"/>
              </a:solidFill>
            </a:endParaRPr>
          </a:p>
        </p:txBody>
      </p:sp>
    </p:spTree>
    <p:extLst>
      <p:ext uri="{BB962C8B-B14F-4D97-AF65-F5344CB8AC3E}">
        <p14:creationId xmlns:p14="http://schemas.microsoft.com/office/powerpoint/2010/main" val="4079041758"/>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92188" y="768350"/>
            <a:ext cx="5114925" cy="3836988"/>
          </a:xfrm>
        </p:spPr>
      </p:sp>
      <p:sp>
        <p:nvSpPr>
          <p:cNvPr id="3" name="Notizenplatzhalter 2"/>
          <p:cNvSpPr>
            <a:spLocks noGrp="1"/>
          </p:cNvSpPr>
          <p:nvPr>
            <p:ph type="body" idx="1"/>
          </p:nvPr>
        </p:nvSpPr>
        <p:spPr/>
        <p:txBody>
          <a:bodyPr>
            <a:normAutofit/>
          </a:bodyPr>
          <a:lstStyle/>
          <a:p>
            <a:endParaRPr lang="de-DE" dirty="0"/>
          </a:p>
        </p:txBody>
      </p:sp>
      <p:sp>
        <p:nvSpPr>
          <p:cNvPr id="4" name="Foliennummernplatzhalter 3"/>
          <p:cNvSpPr>
            <a:spLocks noGrp="1"/>
          </p:cNvSpPr>
          <p:nvPr>
            <p:ph type="sldNum" sz="quarter" idx="10"/>
          </p:nvPr>
        </p:nvSpPr>
        <p:spPr/>
        <p:txBody>
          <a:bodyPr/>
          <a:lstStyle/>
          <a:p>
            <a:fld id="{D6EB9D10-2981-4DFB-9D53-3E1AC7E30AF9}" type="slidenum">
              <a:rPr lang="de-DE" smtClean="0">
                <a:solidFill>
                  <a:prstClr val="black"/>
                </a:solidFill>
              </a:rPr>
              <a:pPr/>
              <a:t>44</a:t>
            </a:fld>
            <a:endParaRPr lang="de-DE">
              <a:solidFill>
                <a:prstClr val="black"/>
              </a:solidFill>
            </a:endParaRPr>
          </a:p>
        </p:txBody>
      </p:sp>
    </p:spTree>
    <p:extLst>
      <p:ext uri="{BB962C8B-B14F-4D97-AF65-F5344CB8AC3E}">
        <p14:creationId xmlns:p14="http://schemas.microsoft.com/office/powerpoint/2010/main" val="570845973"/>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92188" y="768350"/>
            <a:ext cx="5114925" cy="3836988"/>
          </a:xfrm>
        </p:spPr>
      </p:sp>
      <p:sp>
        <p:nvSpPr>
          <p:cNvPr id="3" name="Notizenplatzhalter 2"/>
          <p:cNvSpPr>
            <a:spLocks noGrp="1"/>
          </p:cNvSpPr>
          <p:nvPr>
            <p:ph type="body" idx="1"/>
          </p:nvPr>
        </p:nvSpPr>
        <p:spPr/>
        <p:txBody>
          <a:bodyPr>
            <a:normAutofit/>
          </a:bodyPr>
          <a:lstStyle/>
          <a:p>
            <a:endParaRPr lang="de-DE" dirty="0"/>
          </a:p>
        </p:txBody>
      </p:sp>
      <p:sp>
        <p:nvSpPr>
          <p:cNvPr id="4" name="Foliennummernplatzhalter 3"/>
          <p:cNvSpPr>
            <a:spLocks noGrp="1"/>
          </p:cNvSpPr>
          <p:nvPr>
            <p:ph type="sldNum" sz="quarter" idx="10"/>
          </p:nvPr>
        </p:nvSpPr>
        <p:spPr/>
        <p:txBody>
          <a:bodyPr/>
          <a:lstStyle/>
          <a:p>
            <a:fld id="{D6EB9D10-2981-4DFB-9D53-3E1AC7E30AF9}" type="slidenum">
              <a:rPr lang="de-DE" smtClean="0">
                <a:solidFill>
                  <a:prstClr val="black"/>
                </a:solidFill>
              </a:rPr>
              <a:pPr/>
              <a:t>45</a:t>
            </a:fld>
            <a:endParaRPr lang="de-DE">
              <a:solidFill>
                <a:prstClr val="black"/>
              </a:solidFill>
            </a:endParaRPr>
          </a:p>
        </p:txBody>
      </p:sp>
    </p:spTree>
    <p:extLst>
      <p:ext uri="{BB962C8B-B14F-4D97-AF65-F5344CB8AC3E}">
        <p14:creationId xmlns:p14="http://schemas.microsoft.com/office/powerpoint/2010/main" val="174954501"/>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92188" y="768350"/>
            <a:ext cx="5114925" cy="3836988"/>
          </a:xfrm>
        </p:spPr>
      </p:sp>
      <p:sp>
        <p:nvSpPr>
          <p:cNvPr id="3" name="Notizenplatzhalter 2"/>
          <p:cNvSpPr>
            <a:spLocks noGrp="1"/>
          </p:cNvSpPr>
          <p:nvPr>
            <p:ph type="body" idx="1"/>
          </p:nvPr>
        </p:nvSpPr>
        <p:spPr/>
        <p:txBody>
          <a:bodyPr>
            <a:normAutofit/>
          </a:bodyPr>
          <a:lstStyle/>
          <a:p>
            <a:pPr fontAlgn="ctr"/>
            <a:endParaRPr lang="en-US" dirty="0"/>
          </a:p>
        </p:txBody>
      </p:sp>
      <p:sp>
        <p:nvSpPr>
          <p:cNvPr id="4" name="Foliennummernplatzhalter 3"/>
          <p:cNvSpPr>
            <a:spLocks noGrp="1"/>
          </p:cNvSpPr>
          <p:nvPr>
            <p:ph type="sldNum" sz="quarter" idx="10"/>
          </p:nvPr>
        </p:nvSpPr>
        <p:spPr/>
        <p:txBody>
          <a:bodyPr/>
          <a:lstStyle/>
          <a:p>
            <a:fld id="{D6EB9D10-2981-4DFB-9D53-3E1AC7E30AF9}" type="slidenum">
              <a:rPr lang="de-DE" smtClean="0">
                <a:solidFill>
                  <a:prstClr val="black"/>
                </a:solidFill>
              </a:rPr>
              <a:pPr/>
              <a:t>46</a:t>
            </a:fld>
            <a:endParaRPr lang="de-DE">
              <a:solidFill>
                <a:prstClr val="black"/>
              </a:solidFill>
            </a:endParaRPr>
          </a:p>
        </p:txBody>
      </p:sp>
    </p:spTree>
    <p:extLst>
      <p:ext uri="{BB962C8B-B14F-4D97-AF65-F5344CB8AC3E}">
        <p14:creationId xmlns:p14="http://schemas.microsoft.com/office/powerpoint/2010/main" val="1428959810"/>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92188" y="768350"/>
            <a:ext cx="5114925" cy="3836988"/>
          </a:xfrm>
        </p:spPr>
      </p:sp>
      <p:sp>
        <p:nvSpPr>
          <p:cNvPr id="3" name="Notizenplatzhalter 2"/>
          <p:cNvSpPr>
            <a:spLocks noGrp="1"/>
          </p:cNvSpPr>
          <p:nvPr>
            <p:ph type="body" idx="1"/>
          </p:nvPr>
        </p:nvSpPr>
        <p:spPr/>
        <p:txBody>
          <a:bodyPr>
            <a:normAutofit/>
          </a:bodyPr>
          <a:lstStyle/>
          <a:p>
            <a:pPr fontAlgn="ctr"/>
            <a:endParaRPr lang="en-US" dirty="0"/>
          </a:p>
        </p:txBody>
      </p:sp>
      <p:sp>
        <p:nvSpPr>
          <p:cNvPr id="4" name="Foliennummernplatzhalter 3"/>
          <p:cNvSpPr>
            <a:spLocks noGrp="1"/>
          </p:cNvSpPr>
          <p:nvPr>
            <p:ph type="sldNum" sz="quarter" idx="10"/>
          </p:nvPr>
        </p:nvSpPr>
        <p:spPr/>
        <p:txBody>
          <a:bodyPr/>
          <a:lstStyle/>
          <a:p>
            <a:fld id="{D6EB9D10-2981-4DFB-9D53-3E1AC7E30AF9}" type="slidenum">
              <a:rPr lang="de-DE" smtClean="0">
                <a:solidFill>
                  <a:prstClr val="black"/>
                </a:solidFill>
              </a:rPr>
              <a:pPr/>
              <a:t>47</a:t>
            </a:fld>
            <a:endParaRPr lang="de-DE">
              <a:solidFill>
                <a:prstClr val="black"/>
              </a:solidFill>
            </a:endParaRPr>
          </a:p>
        </p:txBody>
      </p:sp>
    </p:spTree>
    <p:extLst>
      <p:ext uri="{BB962C8B-B14F-4D97-AF65-F5344CB8AC3E}">
        <p14:creationId xmlns:p14="http://schemas.microsoft.com/office/powerpoint/2010/main" val="2068350151"/>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92188" y="768350"/>
            <a:ext cx="5114925" cy="3836988"/>
          </a:xfrm>
        </p:spPr>
      </p:sp>
      <p:sp>
        <p:nvSpPr>
          <p:cNvPr id="3" name="Notizenplatzhalter 2"/>
          <p:cNvSpPr>
            <a:spLocks noGrp="1"/>
          </p:cNvSpPr>
          <p:nvPr>
            <p:ph type="body" idx="1"/>
          </p:nvPr>
        </p:nvSpPr>
        <p:spPr/>
        <p:txBody>
          <a:bodyPr>
            <a:normAutofit/>
          </a:bodyPr>
          <a:lstStyle/>
          <a:p>
            <a:pPr fontAlgn="ctr"/>
            <a:endParaRPr lang="en-US" dirty="0"/>
          </a:p>
        </p:txBody>
      </p:sp>
      <p:sp>
        <p:nvSpPr>
          <p:cNvPr id="4" name="Foliennummernplatzhalter 3"/>
          <p:cNvSpPr>
            <a:spLocks noGrp="1"/>
          </p:cNvSpPr>
          <p:nvPr>
            <p:ph type="sldNum" sz="quarter" idx="10"/>
          </p:nvPr>
        </p:nvSpPr>
        <p:spPr/>
        <p:txBody>
          <a:bodyPr/>
          <a:lstStyle/>
          <a:p>
            <a:fld id="{D6EB9D10-2981-4DFB-9D53-3E1AC7E30AF9}" type="slidenum">
              <a:rPr lang="de-DE" smtClean="0">
                <a:solidFill>
                  <a:prstClr val="black"/>
                </a:solidFill>
              </a:rPr>
              <a:pPr/>
              <a:t>48</a:t>
            </a:fld>
            <a:endParaRPr lang="de-DE">
              <a:solidFill>
                <a:prstClr val="black"/>
              </a:solidFill>
            </a:endParaRPr>
          </a:p>
        </p:txBody>
      </p:sp>
    </p:spTree>
    <p:extLst>
      <p:ext uri="{BB962C8B-B14F-4D97-AF65-F5344CB8AC3E}">
        <p14:creationId xmlns:p14="http://schemas.microsoft.com/office/powerpoint/2010/main" val="2481962936"/>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92188" y="768350"/>
            <a:ext cx="5114925" cy="3836988"/>
          </a:xfrm>
        </p:spPr>
      </p:sp>
      <p:sp>
        <p:nvSpPr>
          <p:cNvPr id="3" name="Notizenplatzhalter 2"/>
          <p:cNvSpPr>
            <a:spLocks noGrp="1"/>
          </p:cNvSpPr>
          <p:nvPr>
            <p:ph type="body" idx="1"/>
          </p:nvPr>
        </p:nvSpPr>
        <p:spPr/>
        <p:txBody>
          <a:bodyPr>
            <a:normAutofit/>
          </a:bodyPr>
          <a:lstStyle/>
          <a:p>
            <a:endParaRPr lang="de-DE"/>
          </a:p>
        </p:txBody>
      </p:sp>
      <p:sp>
        <p:nvSpPr>
          <p:cNvPr id="4" name="Foliennummernplatzhalter 3"/>
          <p:cNvSpPr>
            <a:spLocks noGrp="1"/>
          </p:cNvSpPr>
          <p:nvPr>
            <p:ph type="sldNum" sz="quarter" idx="10"/>
          </p:nvPr>
        </p:nvSpPr>
        <p:spPr/>
        <p:txBody>
          <a:bodyPr/>
          <a:lstStyle/>
          <a:p>
            <a:fld id="{D6EB9D10-2981-4DFB-9D53-3E1AC7E30AF9}" type="slidenum">
              <a:rPr lang="de-DE" smtClean="0">
                <a:solidFill>
                  <a:prstClr val="black"/>
                </a:solidFill>
              </a:rPr>
              <a:pPr/>
              <a:t>49</a:t>
            </a:fld>
            <a:endParaRPr lang="de-DE">
              <a:solidFill>
                <a:prstClr val="black"/>
              </a:solidFill>
            </a:endParaRPr>
          </a:p>
        </p:txBody>
      </p:sp>
    </p:spTree>
    <p:extLst>
      <p:ext uri="{BB962C8B-B14F-4D97-AF65-F5344CB8AC3E}">
        <p14:creationId xmlns:p14="http://schemas.microsoft.com/office/powerpoint/2010/main" val="22563164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92188" y="768350"/>
            <a:ext cx="5114925" cy="3836988"/>
          </a:xfrm>
        </p:spPr>
      </p:sp>
      <p:sp>
        <p:nvSpPr>
          <p:cNvPr id="3" name="Notizenplatzhalter 2"/>
          <p:cNvSpPr>
            <a:spLocks noGrp="1"/>
          </p:cNvSpPr>
          <p:nvPr>
            <p:ph type="body" idx="1"/>
          </p:nvPr>
        </p:nvSpPr>
        <p:spPr/>
        <p:txBody>
          <a:bodyPr>
            <a:normAutofit/>
          </a:bodyPr>
          <a:lstStyle/>
          <a:p>
            <a:endParaRPr lang="de-DE" dirty="0"/>
          </a:p>
        </p:txBody>
      </p:sp>
      <p:sp>
        <p:nvSpPr>
          <p:cNvPr id="4" name="Foliennummernplatzhalter 3"/>
          <p:cNvSpPr>
            <a:spLocks noGrp="1"/>
          </p:cNvSpPr>
          <p:nvPr>
            <p:ph type="sldNum" sz="quarter" idx="10"/>
          </p:nvPr>
        </p:nvSpPr>
        <p:spPr/>
        <p:txBody>
          <a:bodyPr/>
          <a:lstStyle/>
          <a:p>
            <a:fld id="{D6EB9D10-2981-4DFB-9D53-3E1AC7E30AF9}" type="slidenum">
              <a:rPr lang="de-DE" smtClean="0"/>
              <a:pPr/>
              <a:t>5</a:t>
            </a:fld>
            <a:endParaRPr lang="de-DE"/>
          </a:p>
        </p:txBody>
      </p:sp>
    </p:spTree>
    <p:extLst>
      <p:ext uri="{BB962C8B-B14F-4D97-AF65-F5344CB8AC3E}">
        <p14:creationId xmlns:p14="http://schemas.microsoft.com/office/powerpoint/2010/main" val="504092307"/>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92188" y="768350"/>
            <a:ext cx="5114925" cy="3836988"/>
          </a:xfrm>
        </p:spPr>
      </p:sp>
      <p:sp>
        <p:nvSpPr>
          <p:cNvPr id="3" name="Notizenplatzhalter 2"/>
          <p:cNvSpPr>
            <a:spLocks noGrp="1"/>
          </p:cNvSpPr>
          <p:nvPr>
            <p:ph type="body" idx="1"/>
          </p:nvPr>
        </p:nvSpPr>
        <p:spPr/>
        <p:txBody>
          <a:bodyPr>
            <a:normAutofit/>
          </a:bodyPr>
          <a:lstStyle/>
          <a:p>
            <a:endParaRPr lang="de-DE" dirty="0"/>
          </a:p>
        </p:txBody>
      </p:sp>
      <p:sp>
        <p:nvSpPr>
          <p:cNvPr id="4" name="Foliennummernplatzhalter 3"/>
          <p:cNvSpPr>
            <a:spLocks noGrp="1"/>
          </p:cNvSpPr>
          <p:nvPr>
            <p:ph type="sldNum" sz="quarter" idx="10"/>
          </p:nvPr>
        </p:nvSpPr>
        <p:spPr/>
        <p:txBody>
          <a:bodyPr/>
          <a:lstStyle/>
          <a:p>
            <a:fld id="{D6EB9D10-2981-4DFB-9D53-3E1AC7E30AF9}" type="slidenum">
              <a:rPr lang="de-DE" smtClean="0">
                <a:solidFill>
                  <a:prstClr val="black"/>
                </a:solidFill>
              </a:rPr>
              <a:pPr/>
              <a:t>50</a:t>
            </a:fld>
            <a:endParaRPr lang="de-DE">
              <a:solidFill>
                <a:prstClr val="black"/>
              </a:solidFill>
            </a:endParaRPr>
          </a:p>
        </p:txBody>
      </p:sp>
    </p:spTree>
    <p:extLst>
      <p:ext uri="{BB962C8B-B14F-4D97-AF65-F5344CB8AC3E}">
        <p14:creationId xmlns:p14="http://schemas.microsoft.com/office/powerpoint/2010/main" val="1010262700"/>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92188" y="768350"/>
            <a:ext cx="5114925" cy="3836988"/>
          </a:xfrm>
        </p:spPr>
      </p:sp>
      <p:sp>
        <p:nvSpPr>
          <p:cNvPr id="3" name="Notizenplatzhalter 2"/>
          <p:cNvSpPr>
            <a:spLocks noGrp="1"/>
          </p:cNvSpPr>
          <p:nvPr>
            <p:ph type="body" idx="1"/>
          </p:nvPr>
        </p:nvSpPr>
        <p:spPr/>
        <p:txBody>
          <a:bodyPr>
            <a:normAutofit/>
          </a:bodyPr>
          <a:lstStyle/>
          <a:p>
            <a:endParaRPr lang="de-DE" dirty="0"/>
          </a:p>
        </p:txBody>
      </p:sp>
      <p:sp>
        <p:nvSpPr>
          <p:cNvPr id="4" name="Foliennummernplatzhalter 3"/>
          <p:cNvSpPr>
            <a:spLocks noGrp="1"/>
          </p:cNvSpPr>
          <p:nvPr>
            <p:ph type="sldNum" sz="quarter" idx="10"/>
          </p:nvPr>
        </p:nvSpPr>
        <p:spPr/>
        <p:txBody>
          <a:bodyPr/>
          <a:lstStyle/>
          <a:p>
            <a:fld id="{D6EB9D10-2981-4DFB-9D53-3E1AC7E30AF9}" type="slidenum">
              <a:rPr lang="de-DE" smtClean="0"/>
              <a:pPr/>
              <a:t>51</a:t>
            </a:fld>
            <a:endParaRPr lang="de-DE"/>
          </a:p>
        </p:txBody>
      </p:sp>
    </p:spTree>
    <p:extLst>
      <p:ext uri="{BB962C8B-B14F-4D97-AF65-F5344CB8AC3E}">
        <p14:creationId xmlns:p14="http://schemas.microsoft.com/office/powerpoint/2010/main" val="477051237"/>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92188" y="768350"/>
            <a:ext cx="5114925" cy="3836988"/>
          </a:xfrm>
        </p:spPr>
      </p:sp>
      <p:sp>
        <p:nvSpPr>
          <p:cNvPr id="3" name="Notizenplatzhalter 2"/>
          <p:cNvSpPr>
            <a:spLocks noGrp="1"/>
          </p:cNvSpPr>
          <p:nvPr>
            <p:ph type="body" idx="1"/>
          </p:nvPr>
        </p:nvSpPr>
        <p:spPr/>
        <p:txBody>
          <a:bodyPr>
            <a:normAutofit/>
          </a:bodyPr>
          <a:lstStyle/>
          <a:p>
            <a:endParaRPr lang="de-DE" dirty="0"/>
          </a:p>
        </p:txBody>
      </p:sp>
      <p:sp>
        <p:nvSpPr>
          <p:cNvPr id="4" name="Foliennummernplatzhalter 3"/>
          <p:cNvSpPr>
            <a:spLocks noGrp="1"/>
          </p:cNvSpPr>
          <p:nvPr>
            <p:ph type="sldNum" sz="quarter" idx="10"/>
          </p:nvPr>
        </p:nvSpPr>
        <p:spPr/>
        <p:txBody>
          <a:bodyPr/>
          <a:lstStyle/>
          <a:p>
            <a:fld id="{D6EB9D10-2981-4DFB-9D53-3E1AC7E30AF9}" type="slidenum">
              <a:rPr lang="de-DE" smtClean="0">
                <a:solidFill>
                  <a:srgbClr val="000000"/>
                </a:solidFill>
              </a:rPr>
              <a:pPr/>
              <a:t>52</a:t>
            </a:fld>
            <a:endParaRPr lang="de-DE">
              <a:solidFill>
                <a:srgbClr val="000000"/>
              </a:solidFill>
            </a:endParaRPr>
          </a:p>
        </p:txBody>
      </p:sp>
    </p:spTree>
    <p:extLst>
      <p:ext uri="{BB962C8B-B14F-4D97-AF65-F5344CB8AC3E}">
        <p14:creationId xmlns:p14="http://schemas.microsoft.com/office/powerpoint/2010/main" val="2682584509"/>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92188" y="768350"/>
            <a:ext cx="5114925" cy="3836988"/>
          </a:xfrm>
        </p:spPr>
      </p:sp>
      <p:sp>
        <p:nvSpPr>
          <p:cNvPr id="3" name="Notizenplatzhalter 2"/>
          <p:cNvSpPr>
            <a:spLocks noGrp="1"/>
          </p:cNvSpPr>
          <p:nvPr>
            <p:ph type="body" idx="1"/>
          </p:nvPr>
        </p:nvSpPr>
        <p:spPr/>
        <p:txBody>
          <a:bodyPr>
            <a:normAutofit/>
          </a:bodyPr>
          <a:lstStyle/>
          <a:p>
            <a:endParaRPr lang="de-DE" dirty="0"/>
          </a:p>
        </p:txBody>
      </p:sp>
      <p:sp>
        <p:nvSpPr>
          <p:cNvPr id="4" name="Foliennummernplatzhalter 3"/>
          <p:cNvSpPr>
            <a:spLocks noGrp="1"/>
          </p:cNvSpPr>
          <p:nvPr>
            <p:ph type="sldNum" sz="quarter" idx="10"/>
          </p:nvPr>
        </p:nvSpPr>
        <p:spPr/>
        <p:txBody>
          <a:bodyPr/>
          <a:lstStyle/>
          <a:p>
            <a:fld id="{D6EB9D10-2981-4DFB-9D53-3E1AC7E30AF9}" type="slidenum">
              <a:rPr lang="de-DE" smtClean="0"/>
              <a:pPr/>
              <a:t>53</a:t>
            </a:fld>
            <a:endParaRPr lang="de-DE"/>
          </a:p>
        </p:txBody>
      </p:sp>
    </p:spTree>
    <p:extLst>
      <p:ext uri="{BB962C8B-B14F-4D97-AF65-F5344CB8AC3E}">
        <p14:creationId xmlns:p14="http://schemas.microsoft.com/office/powerpoint/2010/main" val="625149965"/>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92188" y="768350"/>
            <a:ext cx="5114925" cy="3836988"/>
          </a:xfrm>
        </p:spPr>
      </p:sp>
      <p:sp>
        <p:nvSpPr>
          <p:cNvPr id="3" name="Notizenplatzhalter 2"/>
          <p:cNvSpPr>
            <a:spLocks noGrp="1"/>
          </p:cNvSpPr>
          <p:nvPr>
            <p:ph type="body" idx="1"/>
          </p:nvPr>
        </p:nvSpPr>
        <p:spPr/>
        <p:txBody>
          <a:bodyPr>
            <a:normAutofit/>
          </a:bodyPr>
          <a:lstStyle/>
          <a:p>
            <a:pPr lvl="4">
              <a:buFontTx/>
              <a:buNone/>
            </a:pPr>
            <a:endParaRPr lang="de-DE" dirty="0"/>
          </a:p>
        </p:txBody>
      </p:sp>
      <p:sp>
        <p:nvSpPr>
          <p:cNvPr id="4" name="Foliennummernplatzhalter 3"/>
          <p:cNvSpPr>
            <a:spLocks noGrp="1"/>
          </p:cNvSpPr>
          <p:nvPr>
            <p:ph type="sldNum" sz="quarter" idx="10"/>
          </p:nvPr>
        </p:nvSpPr>
        <p:spPr/>
        <p:txBody>
          <a:bodyPr/>
          <a:lstStyle/>
          <a:p>
            <a:fld id="{D6EB9D10-2981-4DFB-9D53-3E1AC7E30AF9}" type="slidenum">
              <a:rPr lang="de-DE" smtClean="0"/>
              <a:pPr/>
              <a:t>54</a:t>
            </a:fld>
            <a:endParaRPr lang="de-DE"/>
          </a:p>
        </p:txBody>
      </p:sp>
    </p:spTree>
    <p:extLst>
      <p:ext uri="{BB962C8B-B14F-4D97-AF65-F5344CB8AC3E}">
        <p14:creationId xmlns:p14="http://schemas.microsoft.com/office/powerpoint/2010/main" val="3488082210"/>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92188" y="768350"/>
            <a:ext cx="5114925" cy="3836988"/>
          </a:xfrm>
        </p:spPr>
      </p:sp>
      <p:sp>
        <p:nvSpPr>
          <p:cNvPr id="3" name="Notizenplatzhalter 2"/>
          <p:cNvSpPr>
            <a:spLocks noGrp="1"/>
          </p:cNvSpPr>
          <p:nvPr>
            <p:ph type="body" idx="1"/>
          </p:nvPr>
        </p:nvSpPr>
        <p:spPr/>
        <p:txBody>
          <a:bodyPr>
            <a:normAutofit/>
          </a:bodyPr>
          <a:lstStyle/>
          <a:p>
            <a:endParaRPr lang="de-DE"/>
          </a:p>
        </p:txBody>
      </p:sp>
      <p:sp>
        <p:nvSpPr>
          <p:cNvPr id="4" name="Foliennummernplatzhalter 3"/>
          <p:cNvSpPr>
            <a:spLocks noGrp="1"/>
          </p:cNvSpPr>
          <p:nvPr>
            <p:ph type="sldNum" sz="quarter" idx="10"/>
          </p:nvPr>
        </p:nvSpPr>
        <p:spPr/>
        <p:txBody>
          <a:bodyPr/>
          <a:lstStyle/>
          <a:p>
            <a:fld id="{D6EB9D10-2981-4DFB-9D53-3E1AC7E30AF9}" type="slidenum">
              <a:rPr lang="de-DE" smtClean="0"/>
              <a:pPr/>
              <a:t>55</a:t>
            </a:fld>
            <a:endParaRPr lang="de-DE"/>
          </a:p>
        </p:txBody>
      </p:sp>
    </p:spTree>
    <p:extLst>
      <p:ext uri="{BB962C8B-B14F-4D97-AF65-F5344CB8AC3E}">
        <p14:creationId xmlns:p14="http://schemas.microsoft.com/office/powerpoint/2010/main" val="3214055609"/>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92188" y="768350"/>
            <a:ext cx="5114925" cy="3836988"/>
          </a:xfrm>
        </p:spPr>
      </p:sp>
      <p:sp>
        <p:nvSpPr>
          <p:cNvPr id="3" name="Notizenplatzhalter 2"/>
          <p:cNvSpPr>
            <a:spLocks noGrp="1"/>
          </p:cNvSpPr>
          <p:nvPr>
            <p:ph type="body" idx="1"/>
          </p:nvPr>
        </p:nvSpPr>
        <p:spPr/>
        <p:txBody>
          <a:bodyPr>
            <a:normAutofit/>
          </a:bodyPr>
          <a:lstStyle/>
          <a:p>
            <a:endParaRPr lang="de-DE" dirty="0"/>
          </a:p>
        </p:txBody>
      </p:sp>
      <p:sp>
        <p:nvSpPr>
          <p:cNvPr id="4" name="Foliennummernplatzhalter 3"/>
          <p:cNvSpPr>
            <a:spLocks noGrp="1"/>
          </p:cNvSpPr>
          <p:nvPr>
            <p:ph type="sldNum" sz="quarter" idx="10"/>
          </p:nvPr>
        </p:nvSpPr>
        <p:spPr/>
        <p:txBody>
          <a:bodyPr/>
          <a:lstStyle/>
          <a:p>
            <a:fld id="{D6EB9D10-2981-4DFB-9D53-3E1AC7E30AF9}" type="slidenum">
              <a:rPr lang="de-DE" smtClean="0"/>
              <a:pPr/>
              <a:t>56</a:t>
            </a:fld>
            <a:endParaRPr lang="de-DE"/>
          </a:p>
        </p:txBody>
      </p:sp>
    </p:spTree>
    <p:extLst>
      <p:ext uri="{BB962C8B-B14F-4D97-AF65-F5344CB8AC3E}">
        <p14:creationId xmlns:p14="http://schemas.microsoft.com/office/powerpoint/2010/main" val="1272485413"/>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92188" y="768350"/>
            <a:ext cx="5114925" cy="3836988"/>
          </a:xfrm>
        </p:spPr>
      </p:sp>
      <p:sp>
        <p:nvSpPr>
          <p:cNvPr id="3" name="Notizenplatzhalter 2"/>
          <p:cNvSpPr>
            <a:spLocks noGrp="1"/>
          </p:cNvSpPr>
          <p:nvPr>
            <p:ph type="body" idx="1"/>
          </p:nvPr>
        </p:nvSpPr>
        <p:spPr/>
        <p:txBody>
          <a:bodyPr>
            <a:normAutofit/>
          </a:bodyPr>
          <a:lstStyle/>
          <a:p>
            <a:endParaRPr lang="de-DE"/>
          </a:p>
        </p:txBody>
      </p:sp>
      <p:sp>
        <p:nvSpPr>
          <p:cNvPr id="4" name="Foliennummernplatzhalter 3"/>
          <p:cNvSpPr>
            <a:spLocks noGrp="1"/>
          </p:cNvSpPr>
          <p:nvPr>
            <p:ph type="sldNum" sz="quarter" idx="10"/>
          </p:nvPr>
        </p:nvSpPr>
        <p:spPr/>
        <p:txBody>
          <a:bodyPr/>
          <a:lstStyle/>
          <a:p>
            <a:fld id="{D6EB9D10-2981-4DFB-9D53-3E1AC7E30AF9}" type="slidenum">
              <a:rPr lang="de-DE" smtClean="0"/>
              <a:pPr/>
              <a:t>57</a:t>
            </a:fld>
            <a:endParaRPr lang="de-DE"/>
          </a:p>
        </p:txBody>
      </p:sp>
    </p:spTree>
    <p:extLst>
      <p:ext uri="{BB962C8B-B14F-4D97-AF65-F5344CB8AC3E}">
        <p14:creationId xmlns:p14="http://schemas.microsoft.com/office/powerpoint/2010/main" val="3101986204"/>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92188" y="768350"/>
            <a:ext cx="5114925" cy="3836988"/>
          </a:xfrm>
        </p:spPr>
      </p:sp>
      <p:sp>
        <p:nvSpPr>
          <p:cNvPr id="3" name="Notizenplatzhalter 2"/>
          <p:cNvSpPr>
            <a:spLocks noGrp="1"/>
          </p:cNvSpPr>
          <p:nvPr>
            <p:ph type="body" idx="1"/>
          </p:nvPr>
        </p:nvSpPr>
        <p:spPr/>
        <p:txBody>
          <a:bodyPr>
            <a:normAutofit/>
          </a:bodyPr>
          <a:lstStyle/>
          <a:p>
            <a:endParaRPr lang="de-DE" dirty="0"/>
          </a:p>
        </p:txBody>
      </p:sp>
      <p:sp>
        <p:nvSpPr>
          <p:cNvPr id="4" name="Foliennummernplatzhalter 3"/>
          <p:cNvSpPr>
            <a:spLocks noGrp="1"/>
          </p:cNvSpPr>
          <p:nvPr>
            <p:ph type="sldNum" sz="quarter" idx="10"/>
          </p:nvPr>
        </p:nvSpPr>
        <p:spPr/>
        <p:txBody>
          <a:bodyPr/>
          <a:lstStyle/>
          <a:p>
            <a:fld id="{D6EB9D10-2981-4DFB-9D53-3E1AC7E30AF9}" type="slidenum">
              <a:rPr lang="de-DE" smtClean="0"/>
              <a:pPr/>
              <a:t>58</a:t>
            </a:fld>
            <a:endParaRPr lang="de-DE"/>
          </a:p>
        </p:txBody>
      </p:sp>
    </p:spTree>
    <p:extLst>
      <p:ext uri="{BB962C8B-B14F-4D97-AF65-F5344CB8AC3E}">
        <p14:creationId xmlns:p14="http://schemas.microsoft.com/office/powerpoint/2010/main" val="2860665696"/>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92188" y="768350"/>
            <a:ext cx="5114925" cy="3836988"/>
          </a:xfrm>
        </p:spPr>
      </p:sp>
      <p:sp>
        <p:nvSpPr>
          <p:cNvPr id="3" name="Notizenplatzhalter 2"/>
          <p:cNvSpPr>
            <a:spLocks noGrp="1"/>
          </p:cNvSpPr>
          <p:nvPr>
            <p:ph type="body" idx="1"/>
          </p:nvPr>
        </p:nvSpPr>
        <p:spPr/>
        <p:txBody>
          <a:bodyPr>
            <a:normAutofit/>
          </a:bodyPr>
          <a:lstStyle/>
          <a:p>
            <a:endParaRPr lang="de-DE" dirty="0"/>
          </a:p>
        </p:txBody>
      </p:sp>
      <p:sp>
        <p:nvSpPr>
          <p:cNvPr id="4" name="Foliennummernplatzhalter 3"/>
          <p:cNvSpPr>
            <a:spLocks noGrp="1"/>
          </p:cNvSpPr>
          <p:nvPr>
            <p:ph type="sldNum" sz="quarter" idx="10"/>
          </p:nvPr>
        </p:nvSpPr>
        <p:spPr/>
        <p:txBody>
          <a:bodyPr/>
          <a:lstStyle/>
          <a:p>
            <a:fld id="{D6EB9D10-2981-4DFB-9D53-3E1AC7E30AF9}" type="slidenum">
              <a:rPr lang="de-DE" smtClean="0"/>
              <a:pPr/>
              <a:t>59</a:t>
            </a:fld>
            <a:endParaRPr lang="de-DE"/>
          </a:p>
        </p:txBody>
      </p:sp>
    </p:spTree>
    <p:extLst>
      <p:ext uri="{BB962C8B-B14F-4D97-AF65-F5344CB8AC3E}">
        <p14:creationId xmlns:p14="http://schemas.microsoft.com/office/powerpoint/2010/main" val="25394699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92188" y="768350"/>
            <a:ext cx="5114925" cy="3836988"/>
          </a:xfrm>
        </p:spPr>
      </p:sp>
      <p:sp>
        <p:nvSpPr>
          <p:cNvPr id="3" name="Notizenplatzhalter 2"/>
          <p:cNvSpPr>
            <a:spLocks noGrp="1"/>
          </p:cNvSpPr>
          <p:nvPr>
            <p:ph type="body" idx="1"/>
          </p:nvPr>
        </p:nvSpPr>
        <p:spPr/>
        <p:txBody>
          <a:bodyPr>
            <a:normAutofit/>
          </a:bodyPr>
          <a:lstStyle/>
          <a:p>
            <a:endParaRPr lang="de-DE"/>
          </a:p>
        </p:txBody>
      </p:sp>
      <p:sp>
        <p:nvSpPr>
          <p:cNvPr id="4" name="Foliennummernplatzhalter 3"/>
          <p:cNvSpPr>
            <a:spLocks noGrp="1"/>
          </p:cNvSpPr>
          <p:nvPr>
            <p:ph type="sldNum" sz="quarter" idx="10"/>
          </p:nvPr>
        </p:nvSpPr>
        <p:spPr/>
        <p:txBody>
          <a:bodyPr/>
          <a:lstStyle/>
          <a:p>
            <a:fld id="{D6EB9D10-2981-4DFB-9D53-3E1AC7E30AF9}" type="slidenum">
              <a:rPr lang="de-DE" smtClean="0"/>
              <a:pPr/>
              <a:t>6</a:t>
            </a:fld>
            <a:endParaRPr lang="de-DE"/>
          </a:p>
        </p:txBody>
      </p:sp>
    </p:spTree>
    <p:extLst>
      <p:ext uri="{BB962C8B-B14F-4D97-AF65-F5344CB8AC3E}">
        <p14:creationId xmlns:p14="http://schemas.microsoft.com/office/powerpoint/2010/main" val="1675871996"/>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92188" y="768350"/>
            <a:ext cx="5114925" cy="3836988"/>
          </a:xfrm>
        </p:spPr>
      </p:sp>
      <p:sp>
        <p:nvSpPr>
          <p:cNvPr id="3" name="Notizenplatzhalter 2"/>
          <p:cNvSpPr>
            <a:spLocks noGrp="1"/>
          </p:cNvSpPr>
          <p:nvPr>
            <p:ph type="body" idx="1"/>
          </p:nvPr>
        </p:nvSpPr>
        <p:spPr/>
        <p:txBody>
          <a:bodyPr>
            <a:normAutofit/>
          </a:bodyPr>
          <a:lstStyle/>
          <a:p>
            <a:endParaRPr lang="de-DE" dirty="0"/>
          </a:p>
        </p:txBody>
      </p:sp>
      <p:sp>
        <p:nvSpPr>
          <p:cNvPr id="4" name="Foliennummernplatzhalter 3"/>
          <p:cNvSpPr>
            <a:spLocks noGrp="1"/>
          </p:cNvSpPr>
          <p:nvPr>
            <p:ph type="sldNum" sz="quarter" idx="10"/>
          </p:nvPr>
        </p:nvSpPr>
        <p:spPr/>
        <p:txBody>
          <a:bodyPr/>
          <a:lstStyle/>
          <a:p>
            <a:fld id="{D6EB9D10-2981-4DFB-9D53-3E1AC7E30AF9}" type="slidenum">
              <a:rPr lang="de-DE" smtClean="0"/>
              <a:pPr/>
              <a:t>60</a:t>
            </a:fld>
            <a:endParaRPr lang="de-DE"/>
          </a:p>
        </p:txBody>
      </p:sp>
    </p:spTree>
    <p:extLst>
      <p:ext uri="{BB962C8B-B14F-4D97-AF65-F5344CB8AC3E}">
        <p14:creationId xmlns:p14="http://schemas.microsoft.com/office/powerpoint/2010/main" val="700496350"/>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92188" y="768350"/>
            <a:ext cx="5114925" cy="3836988"/>
          </a:xfrm>
        </p:spPr>
      </p:sp>
      <p:sp>
        <p:nvSpPr>
          <p:cNvPr id="3" name="Notizenplatzhalter 2"/>
          <p:cNvSpPr>
            <a:spLocks noGrp="1"/>
          </p:cNvSpPr>
          <p:nvPr>
            <p:ph type="body" idx="1"/>
          </p:nvPr>
        </p:nvSpPr>
        <p:spPr/>
        <p:txBody>
          <a:bodyPr>
            <a:normAutofit/>
          </a:bodyPr>
          <a:lstStyle/>
          <a:p>
            <a:endParaRPr lang="de-DE"/>
          </a:p>
        </p:txBody>
      </p:sp>
      <p:sp>
        <p:nvSpPr>
          <p:cNvPr id="4" name="Foliennummernplatzhalter 3"/>
          <p:cNvSpPr>
            <a:spLocks noGrp="1"/>
          </p:cNvSpPr>
          <p:nvPr>
            <p:ph type="sldNum" sz="quarter" idx="10"/>
          </p:nvPr>
        </p:nvSpPr>
        <p:spPr/>
        <p:txBody>
          <a:bodyPr/>
          <a:lstStyle/>
          <a:p>
            <a:fld id="{D6EB9D10-2981-4DFB-9D53-3E1AC7E30AF9}" type="slidenum">
              <a:rPr lang="de-DE" smtClean="0"/>
              <a:pPr/>
              <a:t>61</a:t>
            </a:fld>
            <a:endParaRPr lang="de-DE"/>
          </a:p>
        </p:txBody>
      </p:sp>
    </p:spTree>
    <p:extLst>
      <p:ext uri="{BB962C8B-B14F-4D97-AF65-F5344CB8AC3E}">
        <p14:creationId xmlns:p14="http://schemas.microsoft.com/office/powerpoint/2010/main" val="2305430956"/>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92188" y="768350"/>
            <a:ext cx="5114925" cy="3836988"/>
          </a:xfrm>
        </p:spPr>
      </p:sp>
      <p:sp>
        <p:nvSpPr>
          <p:cNvPr id="3" name="Notizenplatzhalter 2"/>
          <p:cNvSpPr>
            <a:spLocks noGrp="1"/>
          </p:cNvSpPr>
          <p:nvPr>
            <p:ph type="body" idx="1"/>
          </p:nvPr>
        </p:nvSpPr>
        <p:spPr/>
        <p:txBody>
          <a:bodyPr>
            <a:normAutofit/>
          </a:bodyPr>
          <a:lstStyle/>
          <a:p>
            <a:endParaRPr lang="de-DE" dirty="0"/>
          </a:p>
        </p:txBody>
      </p:sp>
      <p:sp>
        <p:nvSpPr>
          <p:cNvPr id="4" name="Foliennummernplatzhalter 3"/>
          <p:cNvSpPr>
            <a:spLocks noGrp="1"/>
          </p:cNvSpPr>
          <p:nvPr>
            <p:ph type="sldNum" sz="quarter" idx="10"/>
          </p:nvPr>
        </p:nvSpPr>
        <p:spPr/>
        <p:txBody>
          <a:bodyPr/>
          <a:lstStyle/>
          <a:p>
            <a:fld id="{D6EB9D10-2981-4DFB-9D53-3E1AC7E30AF9}" type="slidenum">
              <a:rPr lang="de-DE" smtClean="0"/>
              <a:pPr/>
              <a:t>62</a:t>
            </a:fld>
            <a:endParaRPr lang="de-DE"/>
          </a:p>
        </p:txBody>
      </p:sp>
    </p:spTree>
    <p:extLst>
      <p:ext uri="{BB962C8B-B14F-4D97-AF65-F5344CB8AC3E}">
        <p14:creationId xmlns:p14="http://schemas.microsoft.com/office/powerpoint/2010/main" val="1165803384"/>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92188" y="768350"/>
            <a:ext cx="5114925" cy="3836988"/>
          </a:xfrm>
        </p:spPr>
      </p:sp>
      <p:sp>
        <p:nvSpPr>
          <p:cNvPr id="3" name="Notizenplatzhalter 2"/>
          <p:cNvSpPr>
            <a:spLocks noGrp="1"/>
          </p:cNvSpPr>
          <p:nvPr>
            <p:ph type="body" idx="1"/>
          </p:nvPr>
        </p:nvSpPr>
        <p:spPr/>
        <p:txBody>
          <a:bodyPr>
            <a:normAutofit/>
          </a:bodyPr>
          <a:lstStyle/>
          <a:p>
            <a:endParaRPr lang="de-DE"/>
          </a:p>
        </p:txBody>
      </p:sp>
      <p:sp>
        <p:nvSpPr>
          <p:cNvPr id="4" name="Foliennummernplatzhalter 3"/>
          <p:cNvSpPr>
            <a:spLocks noGrp="1"/>
          </p:cNvSpPr>
          <p:nvPr>
            <p:ph type="sldNum" sz="quarter" idx="10"/>
          </p:nvPr>
        </p:nvSpPr>
        <p:spPr/>
        <p:txBody>
          <a:bodyPr/>
          <a:lstStyle/>
          <a:p>
            <a:fld id="{D6EB9D10-2981-4DFB-9D53-3E1AC7E30AF9}" type="slidenum">
              <a:rPr lang="de-DE" smtClean="0"/>
              <a:pPr/>
              <a:t>63</a:t>
            </a:fld>
            <a:endParaRPr lang="de-DE"/>
          </a:p>
        </p:txBody>
      </p:sp>
    </p:spTree>
    <p:extLst>
      <p:ext uri="{BB962C8B-B14F-4D97-AF65-F5344CB8AC3E}">
        <p14:creationId xmlns:p14="http://schemas.microsoft.com/office/powerpoint/2010/main" val="2480701592"/>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516EEAB-C908-4C28-8C2E-A89C9CEF6487}" type="slidenum">
              <a:rPr lang="de-DE"/>
              <a:pPr/>
              <a:t>64</a:t>
            </a:fld>
            <a:endParaRPr lang="de-DE"/>
          </a:p>
        </p:txBody>
      </p:sp>
      <p:sp>
        <p:nvSpPr>
          <p:cNvPr id="391170" name="Rectangle 2"/>
          <p:cNvSpPr>
            <a:spLocks noGrp="1" noRot="1" noChangeAspect="1" noChangeArrowheads="1" noTextEdit="1"/>
          </p:cNvSpPr>
          <p:nvPr>
            <p:ph type="sldImg"/>
          </p:nvPr>
        </p:nvSpPr>
        <p:spPr bwMode="auto">
          <a:xfrm>
            <a:off x="992188" y="768350"/>
            <a:ext cx="5114925" cy="3836988"/>
          </a:xfrm>
          <a:prstGeom prst="rect">
            <a:avLst/>
          </a:prstGeom>
          <a:solidFill>
            <a:srgbClr val="FFFFFF"/>
          </a:solidFill>
          <a:ln>
            <a:solidFill>
              <a:srgbClr val="000000"/>
            </a:solidFill>
            <a:miter lim="800000"/>
            <a:headEnd/>
            <a:tailEnd/>
          </a:ln>
        </p:spPr>
      </p:sp>
      <p:sp>
        <p:nvSpPr>
          <p:cNvPr id="391171" name="Rectangle 3"/>
          <p:cNvSpPr>
            <a:spLocks noGrp="1" noChangeArrowheads="1"/>
          </p:cNvSpPr>
          <p:nvPr>
            <p:ph type="body" idx="1"/>
          </p:nvPr>
        </p:nvSpPr>
        <p:spPr bwMode="auto">
          <a:xfrm>
            <a:off x="709613" y="4860925"/>
            <a:ext cx="5680075" cy="4605338"/>
          </a:xfrm>
          <a:prstGeom prst="rect">
            <a:avLst/>
          </a:prstGeom>
          <a:solidFill>
            <a:srgbClr val="FFFFFF"/>
          </a:solidFill>
          <a:ln>
            <a:solidFill>
              <a:srgbClr val="000000"/>
            </a:solidFill>
            <a:miter lim="800000"/>
            <a:headEnd/>
            <a:tailEnd/>
          </a:ln>
        </p:spPr>
        <p:txBody>
          <a:bodyPr/>
          <a:lstStyle/>
          <a:p>
            <a:endParaRPr lang="de-DE" dirty="0"/>
          </a:p>
        </p:txBody>
      </p:sp>
    </p:spTree>
    <p:extLst>
      <p:ext uri="{BB962C8B-B14F-4D97-AF65-F5344CB8AC3E}">
        <p14:creationId xmlns:p14="http://schemas.microsoft.com/office/powerpoint/2010/main" val="425334089"/>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92188" y="768350"/>
            <a:ext cx="5114925" cy="3836988"/>
          </a:xfrm>
        </p:spPr>
      </p:sp>
      <p:sp>
        <p:nvSpPr>
          <p:cNvPr id="3" name="Notizenplatzhalter 2"/>
          <p:cNvSpPr>
            <a:spLocks noGrp="1"/>
          </p:cNvSpPr>
          <p:nvPr>
            <p:ph type="body" idx="1"/>
          </p:nvPr>
        </p:nvSpPr>
        <p:spPr/>
        <p:txBody>
          <a:bodyPr>
            <a:normAutofit/>
          </a:bodyPr>
          <a:lstStyle/>
          <a:p>
            <a:endParaRPr lang="de-DE" dirty="0"/>
          </a:p>
        </p:txBody>
      </p:sp>
      <p:sp>
        <p:nvSpPr>
          <p:cNvPr id="4" name="Foliennummernplatzhalter 3"/>
          <p:cNvSpPr>
            <a:spLocks noGrp="1"/>
          </p:cNvSpPr>
          <p:nvPr>
            <p:ph type="sldNum" sz="quarter" idx="10"/>
          </p:nvPr>
        </p:nvSpPr>
        <p:spPr/>
        <p:txBody>
          <a:bodyPr/>
          <a:lstStyle/>
          <a:p>
            <a:fld id="{D6EB9D10-2981-4DFB-9D53-3E1AC7E30AF9}" type="slidenum">
              <a:rPr lang="de-DE" smtClean="0"/>
              <a:pPr/>
              <a:t>65</a:t>
            </a:fld>
            <a:endParaRPr lang="de-DE"/>
          </a:p>
        </p:txBody>
      </p:sp>
    </p:spTree>
    <p:extLst>
      <p:ext uri="{BB962C8B-B14F-4D97-AF65-F5344CB8AC3E}">
        <p14:creationId xmlns:p14="http://schemas.microsoft.com/office/powerpoint/2010/main" val="3540432346"/>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867BB08-37C1-4796-94C1-0DF281CF95F5}" type="slidenum">
              <a:rPr lang="de-DE"/>
              <a:pPr/>
              <a:t>66</a:t>
            </a:fld>
            <a:endParaRPr lang="de-DE"/>
          </a:p>
        </p:txBody>
      </p:sp>
      <p:sp>
        <p:nvSpPr>
          <p:cNvPr id="352258" name="Rectangle 2"/>
          <p:cNvSpPr>
            <a:spLocks noGrp="1" noRot="1" noChangeAspect="1" noChangeArrowheads="1" noTextEdit="1"/>
          </p:cNvSpPr>
          <p:nvPr>
            <p:ph type="sldImg"/>
          </p:nvPr>
        </p:nvSpPr>
        <p:spPr>
          <a:xfrm>
            <a:off x="992188" y="768350"/>
            <a:ext cx="5114925" cy="3836988"/>
          </a:xfrm>
          <a:ln/>
        </p:spPr>
      </p:sp>
      <p:sp>
        <p:nvSpPr>
          <p:cNvPr id="352259" name="Rectangle 3"/>
          <p:cNvSpPr>
            <a:spLocks noGrp="1" noChangeArrowheads="1"/>
          </p:cNvSpPr>
          <p:nvPr>
            <p:ph type="body" idx="1"/>
          </p:nvPr>
        </p:nvSpPr>
        <p:spPr/>
        <p:txBody>
          <a:bodyPr/>
          <a:lstStyle/>
          <a:p>
            <a:endParaRPr lang="en-GB" dirty="0"/>
          </a:p>
        </p:txBody>
      </p:sp>
    </p:spTree>
    <p:extLst>
      <p:ext uri="{BB962C8B-B14F-4D97-AF65-F5344CB8AC3E}">
        <p14:creationId xmlns:p14="http://schemas.microsoft.com/office/powerpoint/2010/main" val="3090961835"/>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92188" y="768350"/>
            <a:ext cx="5114925" cy="3836988"/>
          </a:xfrm>
        </p:spPr>
      </p:sp>
      <p:sp>
        <p:nvSpPr>
          <p:cNvPr id="3" name="Notizenplatzhalter 2"/>
          <p:cNvSpPr>
            <a:spLocks noGrp="1"/>
          </p:cNvSpPr>
          <p:nvPr>
            <p:ph type="body" idx="1"/>
          </p:nvPr>
        </p:nvSpPr>
        <p:spPr/>
        <p:txBody>
          <a:bodyPr>
            <a:normAutofit/>
          </a:bodyPr>
          <a:lstStyle/>
          <a:p>
            <a:endParaRPr lang="de-DE" dirty="0"/>
          </a:p>
        </p:txBody>
      </p:sp>
      <p:sp>
        <p:nvSpPr>
          <p:cNvPr id="4" name="Foliennummernplatzhalter 3"/>
          <p:cNvSpPr>
            <a:spLocks noGrp="1"/>
          </p:cNvSpPr>
          <p:nvPr>
            <p:ph type="sldNum" sz="quarter" idx="10"/>
          </p:nvPr>
        </p:nvSpPr>
        <p:spPr/>
        <p:txBody>
          <a:bodyPr/>
          <a:lstStyle/>
          <a:p>
            <a:fld id="{D6EB9D10-2981-4DFB-9D53-3E1AC7E30AF9}" type="slidenum">
              <a:rPr lang="de-DE" smtClean="0"/>
              <a:pPr/>
              <a:t>67</a:t>
            </a:fld>
            <a:endParaRPr lang="de-DE"/>
          </a:p>
        </p:txBody>
      </p:sp>
    </p:spTree>
    <p:extLst>
      <p:ext uri="{BB962C8B-B14F-4D97-AF65-F5344CB8AC3E}">
        <p14:creationId xmlns:p14="http://schemas.microsoft.com/office/powerpoint/2010/main" val="2062987386"/>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2A1ED71-810D-4BDE-A4DB-706C96BBC431}" type="slidenum">
              <a:rPr lang="de-DE"/>
              <a:pPr/>
              <a:t>68</a:t>
            </a:fld>
            <a:endParaRPr lang="de-DE"/>
          </a:p>
        </p:txBody>
      </p:sp>
      <p:sp>
        <p:nvSpPr>
          <p:cNvPr id="381954" name="Rectangle 2"/>
          <p:cNvSpPr>
            <a:spLocks noGrp="1" noRot="1" noChangeAspect="1" noChangeArrowheads="1" noTextEdit="1"/>
          </p:cNvSpPr>
          <p:nvPr>
            <p:ph type="sldImg"/>
          </p:nvPr>
        </p:nvSpPr>
        <p:spPr>
          <a:xfrm>
            <a:off x="992188" y="768350"/>
            <a:ext cx="5114925" cy="3836988"/>
          </a:xfrm>
          <a:ln/>
        </p:spPr>
      </p:sp>
      <p:sp>
        <p:nvSpPr>
          <p:cNvPr id="381955" name="Rectangle 3"/>
          <p:cNvSpPr>
            <a:spLocks noGrp="1" noChangeArrowheads="1"/>
          </p:cNvSpPr>
          <p:nvPr>
            <p:ph type="body" idx="1"/>
          </p:nvPr>
        </p:nvSpPr>
        <p:spPr/>
        <p:txBody>
          <a:bodyPr/>
          <a:lstStyle/>
          <a:p>
            <a:endParaRPr lang="en-GB" dirty="0"/>
          </a:p>
        </p:txBody>
      </p:sp>
    </p:spTree>
    <p:extLst>
      <p:ext uri="{BB962C8B-B14F-4D97-AF65-F5344CB8AC3E}">
        <p14:creationId xmlns:p14="http://schemas.microsoft.com/office/powerpoint/2010/main" val="1122265438"/>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92188" y="768350"/>
            <a:ext cx="5114925" cy="3836988"/>
          </a:xfrm>
        </p:spPr>
      </p:sp>
      <p:sp>
        <p:nvSpPr>
          <p:cNvPr id="3" name="Notizenplatzhalter 2"/>
          <p:cNvSpPr>
            <a:spLocks noGrp="1"/>
          </p:cNvSpPr>
          <p:nvPr>
            <p:ph type="body" idx="1"/>
          </p:nvPr>
        </p:nvSpPr>
        <p:spPr/>
        <p:txBody>
          <a:bodyPr>
            <a:normAutofit/>
          </a:bodyPr>
          <a:lstStyle/>
          <a:p>
            <a:endParaRPr lang="de-DE" dirty="0"/>
          </a:p>
        </p:txBody>
      </p:sp>
      <p:sp>
        <p:nvSpPr>
          <p:cNvPr id="4" name="Foliennummernplatzhalter 3"/>
          <p:cNvSpPr>
            <a:spLocks noGrp="1"/>
          </p:cNvSpPr>
          <p:nvPr>
            <p:ph type="sldNum" sz="quarter" idx="10"/>
          </p:nvPr>
        </p:nvSpPr>
        <p:spPr/>
        <p:txBody>
          <a:bodyPr/>
          <a:lstStyle/>
          <a:p>
            <a:fld id="{D6EB9D10-2981-4DFB-9D53-3E1AC7E30AF9}" type="slidenum">
              <a:rPr lang="de-DE" smtClean="0"/>
              <a:pPr/>
              <a:t>69</a:t>
            </a:fld>
            <a:endParaRPr lang="de-DE"/>
          </a:p>
        </p:txBody>
      </p:sp>
    </p:spTree>
    <p:extLst>
      <p:ext uri="{BB962C8B-B14F-4D97-AF65-F5344CB8AC3E}">
        <p14:creationId xmlns:p14="http://schemas.microsoft.com/office/powerpoint/2010/main" val="12601524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92188" y="768350"/>
            <a:ext cx="5114925" cy="3836988"/>
          </a:xfrm>
        </p:spPr>
      </p:sp>
      <p:sp>
        <p:nvSpPr>
          <p:cNvPr id="3" name="Notizenplatzhalter 2"/>
          <p:cNvSpPr>
            <a:spLocks noGrp="1"/>
          </p:cNvSpPr>
          <p:nvPr>
            <p:ph type="body" idx="1"/>
          </p:nvPr>
        </p:nvSpPr>
        <p:spPr/>
        <p:txBody>
          <a:bodyPr>
            <a:normAutofit/>
          </a:bodyPr>
          <a:lstStyle/>
          <a:p>
            <a:endParaRPr lang="de-DE" dirty="0"/>
          </a:p>
        </p:txBody>
      </p:sp>
      <p:sp>
        <p:nvSpPr>
          <p:cNvPr id="4" name="Foliennummernplatzhalter 3"/>
          <p:cNvSpPr>
            <a:spLocks noGrp="1"/>
          </p:cNvSpPr>
          <p:nvPr>
            <p:ph type="sldNum" sz="quarter" idx="10"/>
          </p:nvPr>
        </p:nvSpPr>
        <p:spPr/>
        <p:txBody>
          <a:bodyPr/>
          <a:lstStyle/>
          <a:p>
            <a:fld id="{D6EB9D10-2981-4DFB-9D53-3E1AC7E30AF9}" type="slidenum">
              <a:rPr lang="de-DE" smtClean="0"/>
              <a:pPr/>
              <a:t>7</a:t>
            </a:fld>
            <a:endParaRPr lang="de-DE"/>
          </a:p>
        </p:txBody>
      </p:sp>
    </p:spTree>
    <p:extLst>
      <p:ext uri="{BB962C8B-B14F-4D97-AF65-F5344CB8AC3E}">
        <p14:creationId xmlns:p14="http://schemas.microsoft.com/office/powerpoint/2010/main" val="3229838479"/>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92188" y="768350"/>
            <a:ext cx="5114925" cy="3836988"/>
          </a:xfrm>
        </p:spPr>
      </p:sp>
      <p:sp>
        <p:nvSpPr>
          <p:cNvPr id="3" name="Notizenplatzhalter 2"/>
          <p:cNvSpPr>
            <a:spLocks noGrp="1"/>
          </p:cNvSpPr>
          <p:nvPr>
            <p:ph type="body" idx="1"/>
          </p:nvPr>
        </p:nvSpPr>
        <p:spPr/>
        <p:txBody>
          <a:bodyPr>
            <a:normAutofit/>
          </a:bodyPr>
          <a:lstStyle/>
          <a:p>
            <a:endParaRPr lang="de-DE" dirty="0"/>
          </a:p>
        </p:txBody>
      </p:sp>
      <p:sp>
        <p:nvSpPr>
          <p:cNvPr id="4" name="Foliennummernplatzhalter 3"/>
          <p:cNvSpPr>
            <a:spLocks noGrp="1"/>
          </p:cNvSpPr>
          <p:nvPr>
            <p:ph type="sldNum" sz="quarter" idx="10"/>
          </p:nvPr>
        </p:nvSpPr>
        <p:spPr/>
        <p:txBody>
          <a:bodyPr/>
          <a:lstStyle/>
          <a:p>
            <a:fld id="{D6EB9D10-2981-4DFB-9D53-3E1AC7E30AF9}" type="slidenum">
              <a:rPr lang="de-DE" smtClean="0"/>
              <a:pPr/>
              <a:t>70</a:t>
            </a:fld>
            <a:endParaRPr lang="de-DE"/>
          </a:p>
        </p:txBody>
      </p:sp>
    </p:spTree>
    <p:extLst>
      <p:ext uri="{BB962C8B-B14F-4D97-AF65-F5344CB8AC3E}">
        <p14:creationId xmlns:p14="http://schemas.microsoft.com/office/powerpoint/2010/main" val="1331538446"/>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92188" y="768350"/>
            <a:ext cx="5114925" cy="3836988"/>
          </a:xfrm>
        </p:spPr>
      </p:sp>
      <p:sp>
        <p:nvSpPr>
          <p:cNvPr id="3" name="Notizenplatzhalter 2"/>
          <p:cNvSpPr>
            <a:spLocks noGrp="1"/>
          </p:cNvSpPr>
          <p:nvPr>
            <p:ph type="body" idx="1"/>
          </p:nvPr>
        </p:nvSpPr>
        <p:spPr/>
        <p:txBody>
          <a:bodyPr>
            <a:normAutofit/>
          </a:bodyPr>
          <a:lstStyle/>
          <a:p>
            <a:endParaRPr lang="de-DE" dirty="0"/>
          </a:p>
        </p:txBody>
      </p:sp>
      <p:sp>
        <p:nvSpPr>
          <p:cNvPr id="4" name="Foliennummernplatzhalter 3"/>
          <p:cNvSpPr>
            <a:spLocks noGrp="1"/>
          </p:cNvSpPr>
          <p:nvPr>
            <p:ph type="sldNum" sz="quarter" idx="10"/>
          </p:nvPr>
        </p:nvSpPr>
        <p:spPr/>
        <p:txBody>
          <a:bodyPr/>
          <a:lstStyle/>
          <a:p>
            <a:fld id="{D6EB9D10-2981-4DFB-9D53-3E1AC7E30AF9}" type="slidenum">
              <a:rPr lang="de-DE" smtClean="0"/>
              <a:pPr/>
              <a:t>71</a:t>
            </a:fld>
            <a:endParaRPr lang="de-DE"/>
          </a:p>
        </p:txBody>
      </p:sp>
    </p:spTree>
    <p:extLst>
      <p:ext uri="{BB962C8B-B14F-4D97-AF65-F5344CB8AC3E}">
        <p14:creationId xmlns:p14="http://schemas.microsoft.com/office/powerpoint/2010/main" val="2742007131"/>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92188" y="768350"/>
            <a:ext cx="5114925" cy="3836988"/>
          </a:xfrm>
        </p:spPr>
      </p:sp>
      <p:sp>
        <p:nvSpPr>
          <p:cNvPr id="3" name="Notizenplatzhalter 2"/>
          <p:cNvSpPr>
            <a:spLocks noGrp="1"/>
          </p:cNvSpPr>
          <p:nvPr>
            <p:ph type="body" idx="1"/>
          </p:nvPr>
        </p:nvSpPr>
        <p:spPr/>
        <p:txBody>
          <a:bodyPr>
            <a:normAutofit/>
          </a:bodyPr>
          <a:lstStyle/>
          <a:p>
            <a:endParaRPr lang="de-DE" dirty="0"/>
          </a:p>
        </p:txBody>
      </p:sp>
      <p:sp>
        <p:nvSpPr>
          <p:cNvPr id="4" name="Foliennummernplatzhalter 3"/>
          <p:cNvSpPr>
            <a:spLocks noGrp="1"/>
          </p:cNvSpPr>
          <p:nvPr>
            <p:ph type="sldNum" sz="quarter" idx="10"/>
          </p:nvPr>
        </p:nvSpPr>
        <p:spPr/>
        <p:txBody>
          <a:bodyPr/>
          <a:lstStyle/>
          <a:p>
            <a:fld id="{D6EB9D10-2981-4DFB-9D53-3E1AC7E30AF9}" type="slidenum">
              <a:rPr lang="de-DE" smtClean="0"/>
              <a:pPr/>
              <a:t>72</a:t>
            </a:fld>
            <a:endParaRPr lang="de-DE"/>
          </a:p>
        </p:txBody>
      </p:sp>
    </p:spTree>
    <p:extLst>
      <p:ext uri="{BB962C8B-B14F-4D97-AF65-F5344CB8AC3E}">
        <p14:creationId xmlns:p14="http://schemas.microsoft.com/office/powerpoint/2010/main" val="25569763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92188" y="768350"/>
            <a:ext cx="5114925" cy="3836988"/>
          </a:xfrm>
        </p:spPr>
      </p:sp>
      <p:sp>
        <p:nvSpPr>
          <p:cNvPr id="3" name="Notizenplatzhalter 2"/>
          <p:cNvSpPr>
            <a:spLocks noGrp="1"/>
          </p:cNvSpPr>
          <p:nvPr>
            <p:ph type="body" idx="1"/>
          </p:nvPr>
        </p:nvSpPr>
        <p:spPr/>
        <p:txBody>
          <a:bodyPr>
            <a:normAutofit/>
          </a:bodyPr>
          <a:lstStyle/>
          <a:p>
            <a:endParaRPr lang="de-DE" dirty="0"/>
          </a:p>
        </p:txBody>
      </p:sp>
      <p:sp>
        <p:nvSpPr>
          <p:cNvPr id="4" name="Foliennummernplatzhalter 3"/>
          <p:cNvSpPr>
            <a:spLocks noGrp="1"/>
          </p:cNvSpPr>
          <p:nvPr>
            <p:ph type="sldNum" sz="quarter" idx="10"/>
          </p:nvPr>
        </p:nvSpPr>
        <p:spPr/>
        <p:txBody>
          <a:bodyPr/>
          <a:lstStyle/>
          <a:p>
            <a:fld id="{D6EB9D10-2981-4DFB-9D53-3E1AC7E30AF9}" type="slidenum">
              <a:rPr lang="de-DE" smtClean="0"/>
              <a:pPr/>
              <a:t>8</a:t>
            </a:fld>
            <a:endParaRPr lang="de-DE"/>
          </a:p>
        </p:txBody>
      </p:sp>
    </p:spTree>
    <p:extLst>
      <p:ext uri="{BB962C8B-B14F-4D97-AF65-F5344CB8AC3E}">
        <p14:creationId xmlns:p14="http://schemas.microsoft.com/office/powerpoint/2010/main" val="8144196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13D9D75-2C77-4D26-AB57-B3B1B14CBA8B}" type="slidenum">
              <a:rPr lang="de-DE"/>
              <a:pPr/>
              <a:t>9</a:t>
            </a:fld>
            <a:endParaRPr lang="de-DE"/>
          </a:p>
        </p:txBody>
      </p:sp>
      <p:sp>
        <p:nvSpPr>
          <p:cNvPr id="226306" name="Rectangle 2"/>
          <p:cNvSpPr>
            <a:spLocks noGrp="1" noRot="1" noChangeAspect="1" noChangeArrowheads="1" noTextEdit="1"/>
          </p:cNvSpPr>
          <p:nvPr>
            <p:ph type="sldImg"/>
          </p:nvPr>
        </p:nvSpPr>
        <p:spPr>
          <a:xfrm>
            <a:off x="992188" y="768350"/>
            <a:ext cx="5114925" cy="3836988"/>
          </a:xfrm>
          <a:ln/>
        </p:spPr>
      </p:sp>
      <p:sp>
        <p:nvSpPr>
          <p:cNvPr id="226307" name="Rectangle 3"/>
          <p:cNvSpPr>
            <a:spLocks noGrp="1" noChangeArrowheads="1"/>
          </p:cNvSpPr>
          <p:nvPr>
            <p:ph type="body" idx="1"/>
          </p:nvPr>
        </p:nvSpPr>
        <p:spPr/>
        <p:txBody>
          <a:bodyPr/>
          <a:lstStyle/>
          <a:p>
            <a:endParaRPr lang="en-GB" dirty="0"/>
          </a:p>
        </p:txBody>
      </p:sp>
    </p:spTree>
    <p:extLst>
      <p:ext uri="{BB962C8B-B14F-4D97-AF65-F5344CB8AC3E}">
        <p14:creationId xmlns:p14="http://schemas.microsoft.com/office/powerpoint/2010/main" val="10292460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a:t>Titelmasterformat durch Klicken bearbeiten</a:t>
            </a:r>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p>
        </p:txBody>
      </p:sp>
      <p:sp>
        <p:nvSpPr>
          <p:cNvPr id="4" name="Datumsplatzhalter 3"/>
          <p:cNvSpPr>
            <a:spLocks noGrp="1"/>
          </p:cNvSpPr>
          <p:nvPr>
            <p:ph type="dt" sz="half" idx="10"/>
          </p:nvPr>
        </p:nvSpPr>
        <p:spPr/>
        <p:txBody>
          <a:bodyPr/>
          <a:lstStyle>
            <a:lvl1pPr>
              <a:defRPr/>
            </a:lvl1pPr>
          </a:lstStyle>
          <a:p>
            <a:endParaRPr lang="de-DE"/>
          </a:p>
        </p:txBody>
      </p:sp>
      <p:sp>
        <p:nvSpPr>
          <p:cNvPr id="5" name="Fußzeilenplatzhalter 4"/>
          <p:cNvSpPr>
            <a:spLocks noGrp="1"/>
          </p:cNvSpPr>
          <p:nvPr>
            <p:ph type="ftr" sz="quarter" idx="11"/>
          </p:nvPr>
        </p:nvSpPr>
        <p:spPr/>
        <p:txBody>
          <a:bodyPr/>
          <a:lstStyle>
            <a:lvl1pPr>
              <a:defRPr/>
            </a:lvl1pPr>
          </a:lstStyle>
          <a:p>
            <a:endParaRPr lang="de-DE"/>
          </a:p>
        </p:txBody>
      </p:sp>
      <p:sp>
        <p:nvSpPr>
          <p:cNvPr id="6" name="Foliennummernplatzhalter 5"/>
          <p:cNvSpPr>
            <a:spLocks noGrp="1"/>
          </p:cNvSpPr>
          <p:nvPr>
            <p:ph type="sldNum" sz="quarter" idx="12"/>
          </p:nvPr>
        </p:nvSpPr>
        <p:spPr/>
        <p:txBody>
          <a:bodyPr/>
          <a:lstStyle>
            <a:lvl1pPr>
              <a:defRPr/>
            </a:lvl1pPr>
          </a:lstStyle>
          <a:p>
            <a:fld id="{9709C65C-7452-4154-8273-7D9EA8EA2145}" type="slidenum">
              <a:rPr lang="de-DE"/>
              <a:pPr/>
              <a:t>‹Nr.›</a:t>
            </a:fld>
            <a:endParaRPr lang="de-D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lvl1pPr>
              <a:defRPr/>
            </a:lvl1pPr>
          </a:lstStyle>
          <a:p>
            <a:endParaRPr lang="de-DE"/>
          </a:p>
        </p:txBody>
      </p:sp>
      <p:sp>
        <p:nvSpPr>
          <p:cNvPr id="5" name="Fußzeilenplatzhalter 4"/>
          <p:cNvSpPr>
            <a:spLocks noGrp="1"/>
          </p:cNvSpPr>
          <p:nvPr>
            <p:ph type="ftr" sz="quarter" idx="11"/>
          </p:nvPr>
        </p:nvSpPr>
        <p:spPr/>
        <p:txBody>
          <a:bodyPr/>
          <a:lstStyle>
            <a:lvl1pPr>
              <a:defRPr/>
            </a:lvl1pPr>
          </a:lstStyle>
          <a:p>
            <a:endParaRPr lang="de-DE"/>
          </a:p>
        </p:txBody>
      </p:sp>
      <p:sp>
        <p:nvSpPr>
          <p:cNvPr id="6" name="Foliennummernplatzhalter 5"/>
          <p:cNvSpPr>
            <a:spLocks noGrp="1"/>
          </p:cNvSpPr>
          <p:nvPr>
            <p:ph type="sldNum" sz="quarter" idx="12"/>
          </p:nvPr>
        </p:nvSpPr>
        <p:spPr/>
        <p:txBody>
          <a:bodyPr/>
          <a:lstStyle>
            <a:lvl1pPr>
              <a:defRPr/>
            </a:lvl1pPr>
          </a:lstStyle>
          <a:p>
            <a:fld id="{F12127D3-7715-456A-B00F-46DB29C129B6}" type="slidenum">
              <a:rPr lang="de-DE"/>
              <a:pPr/>
              <a:t>‹Nr.›</a:t>
            </a:fld>
            <a:endParaRPr lang="de-D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515100" y="609600"/>
            <a:ext cx="1943100" cy="5486400"/>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685800" y="609600"/>
            <a:ext cx="5676900" cy="5486400"/>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lvl1pPr>
              <a:defRPr/>
            </a:lvl1pPr>
          </a:lstStyle>
          <a:p>
            <a:endParaRPr lang="de-DE"/>
          </a:p>
        </p:txBody>
      </p:sp>
      <p:sp>
        <p:nvSpPr>
          <p:cNvPr id="5" name="Fußzeilenplatzhalter 4"/>
          <p:cNvSpPr>
            <a:spLocks noGrp="1"/>
          </p:cNvSpPr>
          <p:nvPr>
            <p:ph type="ftr" sz="quarter" idx="11"/>
          </p:nvPr>
        </p:nvSpPr>
        <p:spPr/>
        <p:txBody>
          <a:bodyPr/>
          <a:lstStyle>
            <a:lvl1pPr>
              <a:defRPr/>
            </a:lvl1pPr>
          </a:lstStyle>
          <a:p>
            <a:endParaRPr lang="de-DE"/>
          </a:p>
        </p:txBody>
      </p:sp>
      <p:sp>
        <p:nvSpPr>
          <p:cNvPr id="6" name="Foliennummernplatzhalter 5"/>
          <p:cNvSpPr>
            <a:spLocks noGrp="1"/>
          </p:cNvSpPr>
          <p:nvPr>
            <p:ph type="sldNum" sz="quarter" idx="12"/>
          </p:nvPr>
        </p:nvSpPr>
        <p:spPr/>
        <p:txBody>
          <a:bodyPr/>
          <a:lstStyle>
            <a:lvl1pPr>
              <a:defRPr/>
            </a:lvl1pPr>
          </a:lstStyle>
          <a:p>
            <a:fld id="{CA141E93-2F97-4051-87F9-97C2E1F2A6F6}" type="slidenum">
              <a:rPr lang="de-DE"/>
              <a:pPr/>
              <a:t>‹Nr.›</a:t>
            </a:fld>
            <a:endParaRPr lang="de-DE"/>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a:t>Titelmasterformat durch Klicken bearbeiten</a:t>
            </a:r>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p>
        </p:txBody>
      </p:sp>
      <p:sp>
        <p:nvSpPr>
          <p:cNvPr id="4" name="Datumsplatzhalter 3"/>
          <p:cNvSpPr>
            <a:spLocks noGrp="1"/>
          </p:cNvSpPr>
          <p:nvPr>
            <p:ph type="dt" sz="half" idx="10"/>
          </p:nvPr>
        </p:nvSpPr>
        <p:spPr/>
        <p:txBody>
          <a:bodyPr/>
          <a:lstStyle>
            <a:lvl1pPr>
              <a:defRPr/>
            </a:lvl1pPr>
          </a:lstStyle>
          <a:p>
            <a:endParaRPr lang="de-DE">
              <a:solidFill>
                <a:srgbClr val="000000"/>
              </a:solidFill>
            </a:endParaRPr>
          </a:p>
        </p:txBody>
      </p:sp>
      <p:sp>
        <p:nvSpPr>
          <p:cNvPr id="5" name="Fußzeilenplatzhalter 4"/>
          <p:cNvSpPr>
            <a:spLocks noGrp="1"/>
          </p:cNvSpPr>
          <p:nvPr>
            <p:ph type="ftr" sz="quarter" idx="11"/>
          </p:nvPr>
        </p:nvSpPr>
        <p:spPr/>
        <p:txBody>
          <a:bodyPr/>
          <a:lstStyle>
            <a:lvl1pPr>
              <a:defRPr/>
            </a:lvl1pPr>
          </a:lstStyle>
          <a:p>
            <a:endParaRPr lang="de-DE">
              <a:solidFill>
                <a:srgbClr val="000000"/>
              </a:solidFill>
            </a:endParaRPr>
          </a:p>
        </p:txBody>
      </p:sp>
      <p:sp>
        <p:nvSpPr>
          <p:cNvPr id="6" name="Foliennummernplatzhalter 5"/>
          <p:cNvSpPr>
            <a:spLocks noGrp="1"/>
          </p:cNvSpPr>
          <p:nvPr>
            <p:ph type="sldNum" sz="quarter" idx="12"/>
          </p:nvPr>
        </p:nvSpPr>
        <p:spPr/>
        <p:txBody>
          <a:bodyPr/>
          <a:lstStyle>
            <a:lvl1pPr>
              <a:defRPr/>
            </a:lvl1pPr>
          </a:lstStyle>
          <a:p>
            <a:fld id="{398EB4AD-8EBF-459F-A8EA-B064720F617D}" type="slidenum">
              <a:rPr lang="de-DE">
                <a:solidFill>
                  <a:srgbClr val="000000"/>
                </a:solidFill>
              </a:rPr>
              <a:pPr/>
              <a:t>‹Nr.›</a:t>
            </a:fld>
            <a:endParaRPr lang="de-DE">
              <a:solidFill>
                <a:srgbClr val="000000"/>
              </a:solidFil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lvl1pPr>
              <a:defRPr/>
            </a:lvl1pPr>
          </a:lstStyle>
          <a:p>
            <a:endParaRPr lang="de-DE">
              <a:solidFill>
                <a:srgbClr val="000000"/>
              </a:solidFill>
            </a:endParaRPr>
          </a:p>
        </p:txBody>
      </p:sp>
      <p:sp>
        <p:nvSpPr>
          <p:cNvPr id="5" name="Fußzeilenplatzhalter 4"/>
          <p:cNvSpPr>
            <a:spLocks noGrp="1"/>
          </p:cNvSpPr>
          <p:nvPr>
            <p:ph type="ftr" sz="quarter" idx="11"/>
          </p:nvPr>
        </p:nvSpPr>
        <p:spPr/>
        <p:txBody>
          <a:bodyPr/>
          <a:lstStyle>
            <a:lvl1pPr>
              <a:defRPr/>
            </a:lvl1pPr>
          </a:lstStyle>
          <a:p>
            <a:endParaRPr lang="de-DE">
              <a:solidFill>
                <a:srgbClr val="000000"/>
              </a:solidFill>
            </a:endParaRPr>
          </a:p>
        </p:txBody>
      </p:sp>
      <p:sp>
        <p:nvSpPr>
          <p:cNvPr id="6" name="Foliennummernplatzhalter 5"/>
          <p:cNvSpPr>
            <a:spLocks noGrp="1"/>
          </p:cNvSpPr>
          <p:nvPr>
            <p:ph type="sldNum" sz="quarter" idx="12"/>
          </p:nvPr>
        </p:nvSpPr>
        <p:spPr/>
        <p:txBody>
          <a:bodyPr/>
          <a:lstStyle>
            <a:lvl1pPr>
              <a:defRPr/>
            </a:lvl1pPr>
          </a:lstStyle>
          <a:p>
            <a:fld id="{C6B84BEE-F681-43B3-AD2B-62F8700C4F97}" type="slidenum">
              <a:rPr lang="de-DE">
                <a:solidFill>
                  <a:srgbClr val="000000"/>
                </a:solidFill>
              </a:rPr>
              <a:pPr/>
              <a:t>‹Nr.›</a:t>
            </a:fld>
            <a:endParaRPr lang="de-DE">
              <a:solidFill>
                <a:srgbClr val="000000"/>
              </a:solidFill>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Titelmasterformat durch Klicken bearbeiten</a:t>
            </a:r>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Textmasterformate durch Klicken bearbeiten</a:t>
            </a:r>
          </a:p>
        </p:txBody>
      </p:sp>
      <p:sp>
        <p:nvSpPr>
          <p:cNvPr id="4" name="Datumsplatzhalter 3"/>
          <p:cNvSpPr>
            <a:spLocks noGrp="1"/>
          </p:cNvSpPr>
          <p:nvPr>
            <p:ph type="dt" sz="half" idx="10"/>
          </p:nvPr>
        </p:nvSpPr>
        <p:spPr/>
        <p:txBody>
          <a:bodyPr/>
          <a:lstStyle>
            <a:lvl1pPr>
              <a:defRPr/>
            </a:lvl1pPr>
          </a:lstStyle>
          <a:p>
            <a:endParaRPr lang="de-DE">
              <a:solidFill>
                <a:srgbClr val="000000"/>
              </a:solidFill>
            </a:endParaRPr>
          </a:p>
        </p:txBody>
      </p:sp>
      <p:sp>
        <p:nvSpPr>
          <p:cNvPr id="5" name="Fußzeilenplatzhalter 4"/>
          <p:cNvSpPr>
            <a:spLocks noGrp="1"/>
          </p:cNvSpPr>
          <p:nvPr>
            <p:ph type="ftr" sz="quarter" idx="11"/>
          </p:nvPr>
        </p:nvSpPr>
        <p:spPr/>
        <p:txBody>
          <a:bodyPr/>
          <a:lstStyle>
            <a:lvl1pPr>
              <a:defRPr/>
            </a:lvl1pPr>
          </a:lstStyle>
          <a:p>
            <a:endParaRPr lang="de-DE">
              <a:solidFill>
                <a:srgbClr val="000000"/>
              </a:solidFill>
            </a:endParaRPr>
          </a:p>
        </p:txBody>
      </p:sp>
      <p:sp>
        <p:nvSpPr>
          <p:cNvPr id="6" name="Foliennummernplatzhalter 5"/>
          <p:cNvSpPr>
            <a:spLocks noGrp="1"/>
          </p:cNvSpPr>
          <p:nvPr>
            <p:ph type="sldNum" sz="quarter" idx="12"/>
          </p:nvPr>
        </p:nvSpPr>
        <p:spPr/>
        <p:txBody>
          <a:bodyPr/>
          <a:lstStyle>
            <a:lvl1pPr>
              <a:defRPr/>
            </a:lvl1pPr>
          </a:lstStyle>
          <a:p>
            <a:fld id="{C9381D45-4EFA-4605-9F64-94559519ED50}" type="slidenum">
              <a:rPr lang="de-DE">
                <a:solidFill>
                  <a:srgbClr val="000000"/>
                </a:solidFill>
              </a:rPr>
              <a:pPr/>
              <a:t>‹Nr.›</a:t>
            </a:fld>
            <a:endParaRPr lang="de-DE">
              <a:solidFill>
                <a:srgbClr val="000000"/>
              </a:solidFil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p:cNvSpPr>
            <a:spLocks noGrp="1"/>
          </p:cNvSpPr>
          <p:nvPr>
            <p:ph type="dt" sz="half" idx="10"/>
          </p:nvPr>
        </p:nvSpPr>
        <p:spPr/>
        <p:txBody>
          <a:bodyPr/>
          <a:lstStyle>
            <a:lvl1pPr>
              <a:defRPr/>
            </a:lvl1pPr>
          </a:lstStyle>
          <a:p>
            <a:endParaRPr lang="de-DE">
              <a:solidFill>
                <a:srgbClr val="000000"/>
              </a:solidFill>
            </a:endParaRPr>
          </a:p>
        </p:txBody>
      </p:sp>
      <p:sp>
        <p:nvSpPr>
          <p:cNvPr id="6" name="Fußzeilenplatzhalter 5"/>
          <p:cNvSpPr>
            <a:spLocks noGrp="1"/>
          </p:cNvSpPr>
          <p:nvPr>
            <p:ph type="ftr" sz="quarter" idx="11"/>
          </p:nvPr>
        </p:nvSpPr>
        <p:spPr/>
        <p:txBody>
          <a:bodyPr/>
          <a:lstStyle>
            <a:lvl1pPr>
              <a:defRPr/>
            </a:lvl1pPr>
          </a:lstStyle>
          <a:p>
            <a:endParaRPr lang="de-DE">
              <a:solidFill>
                <a:srgbClr val="000000"/>
              </a:solidFill>
            </a:endParaRPr>
          </a:p>
        </p:txBody>
      </p:sp>
      <p:sp>
        <p:nvSpPr>
          <p:cNvPr id="7" name="Foliennummernplatzhalter 6"/>
          <p:cNvSpPr>
            <a:spLocks noGrp="1"/>
          </p:cNvSpPr>
          <p:nvPr>
            <p:ph type="sldNum" sz="quarter" idx="12"/>
          </p:nvPr>
        </p:nvSpPr>
        <p:spPr/>
        <p:txBody>
          <a:bodyPr/>
          <a:lstStyle>
            <a:lvl1pPr>
              <a:defRPr/>
            </a:lvl1pPr>
          </a:lstStyle>
          <a:p>
            <a:fld id="{C4EA5423-B2F2-460D-A626-77518C9F53AC}" type="slidenum">
              <a:rPr lang="de-DE">
                <a:solidFill>
                  <a:srgbClr val="000000"/>
                </a:solidFill>
              </a:rPr>
              <a:pPr/>
              <a:t>‹Nr.›</a:t>
            </a:fld>
            <a:endParaRPr lang="de-DE">
              <a:solidFill>
                <a:srgbClr val="000000"/>
              </a:solidFil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de-DE"/>
              <a:t>Titelmasterformat durch Klicken bearbeiten</a:t>
            </a:r>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p:cNvSpPr>
            <a:spLocks noGrp="1"/>
          </p:cNvSpPr>
          <p:nvPr>
            <p:ph type="dt" sz="half" idx="10"/>
          </p:nvPr>
        </p:nvSpPr>
        <p:spPr/>
        <p:txBody>
          <a:bodyPr/>
          <a:lstStyle>
            <a:lvl1pPr>
              <a:defRPr/>
            </a:lvl1pPr>
          </a:lstStyle>
          <a:p>
            <a:endParaRPr lang="de-DE">
              <a:solidFill>
                <a:srgbClr val="000000"/>
              </a:solidFill>
            </a:endParaRPr>
          </a:p>
        </p:txBody>
      </p:sp>
      <p:sp>
        <p:nvSpPr>
          <p:cNvPr id="8" name="Fußzeilenplatzhalter 7"/>
          <p:cNvSpPr>
            <a:spLocks noGrp="1"/>
          </p:cNvSpPr>
          <p:nvPr>
            <p:ph type="ftr" sz="quarter" idx="11"/>
          </p:nvPr>
        </p:nvSpPr>
        <p:spPr/>
        <p:txBody>
          <a:bodyPr/>
          <a:lstStyle>
            <a:lvl1pPr>
              <a:defRPr/>
            </a:lvl1pPr>
          </a:lstStyle>
          <a:p>
            <a:endParaRPr lang="de-DE">
              <a:solidFill>
                <a:srgbClr val="000000"/>
              </a:solidFill>
            </a:endParaRPr>
          </a:p>
        </p:txBody>
      </p:sp>
      <p:sp>
        <p:nvSpPr>
          <p:cNvPr id="9" name="Foliennummernplatzhalter 8"/>
          <p:cNvSpPr>
            <a:spLocks noGrp="1"/>
          </p:cNvSpPr>
          <p:nvPr>
            <p:ph type="sldNum" sz="quarter" idx="12"/>
          </p:nvPr>
        </p:nvSpPr>
        <p:spPr/>
        <p:txBody>
          <a:bodyPr/>
          <a:lstStyle>
            <a:lvl1pPr>
              <a:defRPr/>
            </a:lvl1pPr>
          </a:lstStyle>
          <a:p>
            <a:fld id="{0709D4B5-7110-40D4-AC11-5525C1D3C048}" type="slidenum">
              <a:rPr lang="de-DE">
                <a:solidFill>
                  <a:srgbClr val="000000"/>
                </a:solidFill>
              </a:rPr>
              <a:pPr/>
              <a:t>‹Nr.›</a:t>
            </a:fld>
            <a:endParaRPr lang="de-DE">
              <a:solidFill>
                <a:srgbClr val="000000"/>
              </a:solidFil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Datumsplatzhalter 2"/>
          <p:cNvSpPr>
            <a:spLocks noGrp="1"/>
          </p:cNvSpPr>
          <p:nvPr>
            <p:ph type="dt" sz="half" idx="10"/>
          </p:nvPr>
        </p:nvSpPr>
        <p:spPr/>
        <p:txBody>
          <a:bodyPr/>
          <a:lstStyle>
            <a:lvl1pPr>
              <a:defRPr/>
            </a:lvl1pPr>
          </a:lstStyle>
          <a:p>
            <a:endParaRPr lang="de-DE">
              <a:solidFill>
                <a:srgbClr val="000000"/>
              </a:solidFill>
            </a:endParaRPr>
          </a:p>
        </p:txBody>
      </p:sp>
      <p:sp>
        <p:nvSpPr>
          <p:cNvPr id="4" name="Fußzeilenplatzhalter 3"/>
          <p:cNvSpPr>
            <a:spLocks noGrp="1"/>
          </p:cNvSpPr>
          <p:nvPr>
            <p:ph type="ftr" sz="quarter" idx="11"/>
          </p:nvPr>
        </p:nvSpPr>
        <p:spPr/>
        <p:txBody>
          <a:bodyPr/>
          <a:lstStyle>
            <a:lvl1pPr>
              <a:defRPr/>
            </a:lvl1pPr>
          </a:lstStyle>
          <a:p>
            <a:endParaRPr lang="de-DE">
              <a:solidFill>
                <a:srgbClr val="000000"/>
              </a:solidFill>
            </a:endParaRPr>
          </a:p>
        </p:txBody>
      </p:sp>
      <p:sp>
        <p:nvSpPr>
          <p:cNvPr id="5" name="Foliennummernplatzhalter 4"/>
          <p:cNvSpPr>
            <a:spLocks noGrp="1"/>
          </p:cNvSpPr>
          <p:nvPr>
            <p:ph type="sldNum" sz="quarter" idx="12"/>
          </p:nvPr>
        </p:nvSpPr>
        <p:spPr/>
        <p:txBody>
          <a:bodyPr/>
          <a:lstStyle>
            <a:lvl1pPr>
              <a:defRPr/>
            </a:lvl1pPr>
          </a:lstStyle>
          <a:p>
            <a:fld id="{E24B1605-A770-444B-9143-4C02CFC97869}" type="slidenum">
              <a:rPr lang="de-DE">
                <a:solidFill>
                  <a:srgbClr val="000000"/>
                </a:solidFill>
              </a:rPr>
              <a:pPr/>
              <a:t>‹Nr.›</a:t>
            </a:fld>
            <a:endParaRPr lang="de-DE">
              <a:solidFill>
                <a:srgbClr val="000000"/>
              </a:solidFil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lvl1pPr>
              <a:defRPr/>
            </a:lvl1pPr>
          </a:lstStyle>
          <a:p>
            <a:endParaRPr lang="de-DE">
              <a:solidFill>
                <a:srgbClr val="000000"/>
              </a:solidFill>
            </a:endParaRPr>
          </a:p>
        </p:txBody>
      </p:sp>
      <p:sp>
        <p:nvSpPr>
          <p:cNvPr id="3" name="Fußzeilenplatzhalter 2"/>
          <p:cNvSpPr>
            <a:spLocks noGrp="1"/>
          </p:cNvSpPr>
          <p:nvPr>
            <p:ph type="ftr" sz="quarter" idx="11"/>
          </p:nvPr>
        </p:nvSpPr>
        <p:spPr/>
        <p:txBody>
          <a:bodyPr/>
          <a:lstStyle>
            <a:lvl1pPr>
              <a:defRPr/>
            </a:lvl1pPr>
          </a:lstStyle>
          <a:p>
            <a:endParaRPr lang="de-DE">
              <a:solidFill>
                <a:srgbClr val="000000"/>
              </a:solidFill>
            </a:endParaRPr>
          </a:p>
        </p:txBody>
      </p:sp>
      <p:sp>
        <p:nvSpPr>
          <p:cNvPr id="4" name="Foliennummernplatzhalter 3"/>
          <p:cNvSpPr>
            <a:spLocks noGrp="1"/>
          </p:cNvSpPr>
          <p:nvPr>
            <p:ph type="sldNum" sz="quarter" idx="12"/>
          </p:nvPr>
        </p:nvSpPr>
        <p:spPr/>
        <p:txBody>
          <a:bodyPr/>
          <a:lstStyle>
            <a:lvl1pPr>
              <a:defRPr/>
            </a:lvl1pPr>
          </a:lstStyle>
          <a:p>
            <a:fld id="{92FD162C-D467-4D86-BB39-3B05D4619DDA}" type="slidenum">
              <a:rPr lang="de-DE">
                <a:solidFill>
                  <a:srgbClr val="000000"/>
                </a:solidFill>
              </a:rPr>
              <a:pPr/>
              <a:t>‹Nr.›</a:t>
            </a:fld>
            <a:endParaRPr lang="de-DE">
              <a:solidFill>
                <a:srgbClr val="000000"/>
              </a:solidFil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Datumsplatzhalter 4"/>
          <p:cNvSpPr>
            <a:spLocks noGrp="1"/>
          </p:cNvSpPr>
          <p:nvPr>
            <p:ph type="dt" sz="half" idx="10"/>
          </p:nvPr>
        </p:nvSpPr>
        <p:spPr/>
        <p:txBody>
          <a:bodyPr/>
          <a:lstStyle>
            <a:lvl1pPr>
              <a:defRPr/>
            </a:lvl1pPr>
          </a:lstStyle>
          <a:p>
            <a:endParaRPr lang="de-DE">
              <a:solidFill>
                <a:srgbClr val="000000"/>
              </a:solidFill>
            </a:endParaRPr>
          </a:p>
        </p:txBody>
      </p:sp>
      <p:sp>
        <p:nvSpPr>
          <p:cNvPr id="6" name="Fußzeilenplatzhalter 5"/>
          <p:cNvSpPr>
            <a:spLocks noGrp="1"/>
          </p:cNvSpPr>
          <p:nvPr>
            <p:ph type="ftr" sz="quarter" idx="11"/>
          </p:nvPr>
        </p:nvSpPr>
        <p:spPr/>
        <p:txBody>
          <a:bodyPr/>
          <a:lstStyle>
            <a:lvl1pPr>
              <a:defRPr/>
            </a:lvl1pPr>
          </a:lstStyle>
          <a:p>
            <a:endParaRPr lang="de-DE">
              <a:solidFill>
                <a:srgbClr val="000000"/>
              </a:solidFill>
            </a:endParaRPr>
          </a:p>
        </p:txBody>
      </p:sp>
      <p:sp>
        <p:nvSpPr>
          <p:cNvPr id="7" name="Foliennummernplatzhalter 6"/>
          <p:cNvSpPr>
            <a:spLocks noGrp="1"/>
          </p:cNvSpPr>
          <p:nvPr>
            <p:ph type="sldNum" sz="quarter" idx="12"/>
          </p:nvPr>
        </p:nvSpPr>
        <p:spPr/>
        <p:txBody>
          <a:bodyPr/>
          <a:lstStyle>
            <a:lvl1pPr>
              <a:defRPr/>
            </a:lvl1pPr>
          </a:lstStyle>
          <a:p>
            <a:fld id="{A3BCEBEE-35F1-46E2-B93B-516FCAFBFE1B}" type="slidenum">
              <a:rPr lang="de-DE">
                <a:solidFill>
                  <a:srgbClr val="000000"/>
                </a:solidFill>
              </a:rPr>
              <a:pPr/>
              <a:t>‹Nr.›</a:t>
            </a:fld>
            <a:endParaRPr lang="de-DE">
              <a:solidFill>
                <a:srgbClr val="000000"/>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lvl1pPr>
              <a:defRPr/>
            </a:lvl1pPr>
          </a:lstStyle>
          <a:p>
            <a:endParaRPr lang="de-DE"/>
          </a:p>
        </p:txBody>
      </p:sp>
      <p:sp>
        <p:nvSpPr>
          <p:cNvPr id="5" name="Fußzeilenplatzhalter 4"/>
          <p:cNvSpPr>
            <a:spLocks noGrp="1"/>
          </p:cNvSpPr>
          <p:nvPr>
            <p:ph type="ftr" sz="quarter" idx="11"/>
          </p:nvPr>
        </p:nvSpPr>
        <p:spPr/>
        <p:txBody>
          <a:bodyPr/>
          <a:lstStyle>
            <a:lvl1pPr>
              <a:defRPr/>
            </a:lvl1pPr>
          </a:lstStyle>
          <a:p>
            <a:endParaRPr lang="de-DE"/>
          </a:p>
        </p:txBody>
      </p:sp>
      <p:sp>
        <p:nvSpPr>
          <p:cNvPr id="6" name="Foliennummernplatzhalter 5"/>
          <p:cNvSpPr>
            <a:spLocks noGrp="1"/>
          </p:cNvSpPr>
          <p:nvPr>
            <p:ph type="sldNum" sz="quarter" idx="12"/>
          </p:nvPr>
        </p:nvSpPr>
        <p:spPr/>
        <p:txBody>
          <a:bodyPr/>
          <a:lstStyle>
            <a:lvl1pPr>
              <a:defRPr/>
            </a:lvl1pPr>
          </a:lstStyle>
          <a:p>
            <a:fld id="{A7E92DFC-3F61-4BA3-B09A-A35134256E47}" type="slidenum">
              <a:rPr lang="de-DE"/>
              <a:pPr/>
              <a:t>‹Nr.›</a:t>
            </a:fld>
            <a:endParaRPr lang="de-DE"/>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Datumsplatzhalter 4"/>
          <p:cNvSpPr>
            <a:spLocks noGrp="1"/>
          </p:cNvSpPr>
          <p:nvPr>
            <p:ph type="dt" sz="half" idx="10"/>
          </p:nvPr>
        </p:nvSpPr>
        <p:spPr/>
        <p:txBody>
          <a:bodyPr/>
          <a:lstStyle>
            <a:lvl1pPr>
              <a:defRPr/>
            </a:lvl1pPr>
          </a:lstStyle>
          <a:p>
            <a:endParaRPr lang="de-DE">
              <a:solidFill>
                <a:srgbClr val="000000"/>
              </a:solidFill>
            </a:endParaRPr>
          </a:p>
        </p:txBody>
      </p:sp>
      <p:sp>
        <p:nvSpPr>
          <p:cNvPr id="6" name="Fußzeilenplatzhalter 5"/>
          <p:cNvSpPr>
            <a:spLocks noGrp="1"/>
          </p:cNvSpPr>
          <p:nvPr>
            <p:ph type="ftr" sz="quarter" idx="11"/>
          </p:nvPr>
        </p:nvSpPr>
        <p:spPr/>
        <p:txBody>
          <a:bodyPr/>
          <a:lstStyle>
            <a:lvl1pPr>
              <a:defRPr/>
            </a:lvl1pPr>
          </a:lstStyle>
          <a:p>
            <a:endParaRPr lang="de-DE">
              <a:solidFill>
                <a:srgbClr val="000000"/>
              </a:solidFill>
            </a:endParaRPr>
          </a:p>
        </p:txBody>
      </p:sp>
      <p:sp>
        <p:nvSpPr>
          <p:cNvPr id="7" name="Foliennummernplatzhalter 6"/>
          <p:cNvSpPr>
            <a:spLocks noGrp="1"/>
          </p:cNvSpPr>
          <p:nvPr>
            <p:ph type="sldNum" sz="quarter" idx="12"/>
          </p:nvPr>
        </p:nvSpPr>
        <p:spPr/>
        <p:txBody>
          <a:bodyPr/>
          <a:lstStyle>
            <a:lvl1pPr>
              <a:defRPr/>
            </a:lvl1pPr>
          </a:lstStyle>
          <a:p>
            <a:fld id="{E541A63E-C989-4501-B79F-66D1DC3489DB}" type="slidenum">
              <a:rPr lang="de-DE">
                <a:solidFill>
                  <a:srgbClr val="000000"/>
                </a:solidFill>
              </a:rPr>
              <a:pPr/>
              <a:t>‹Nr.›</a:t>
            </a:fld>
            <a:endParaRPr lang="de-DE">
              <a:solidFill>
                <a:srgbClr val="000000"/>
              </a:solidFil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lvl1pPr>
              <a:defRPr/>
            </a:lvl1pPr>
          </a:lstStyle>
          <a:p>
            <a:endParaRPr lang="de-DE">
              <a:solidFill>
                <a:srgbClr val="000000"/>
              </a:solidFill>
            </a:endParaRPr>
          </a:p>
        </p:txBody>
      </p:sp>
      <p:sp>
        <p:nvSpPr>
          <p:cNvPr id="5" name="Fußzeilenplatzhalter 4"/>
          <p:cNvSpPr>
            <a:spLocks noGrp="1"/>
          </p:cNvSpPr>
          <p:nvPr>
            <p:ph type="ftr" sz="quarter" idx="11"/>
          </p:nvPr>
        </p:nvSpPr>
        <p:spPr/>
        <p:txBody>
          <a:bodyPr/>
          <a:lstStyle>
            <a:lvl1pPr>
              <a:defRPr/>
            </a:lvl1pPr>
          </a:lstStyle>
          <a:p>
            <a:endParaRPr lang="de-DE">
              <a:solidFill>
                <a:srgbClr val="000000"/>
              </a:solidFill>
            </a:endParaRPr>
          </a:p>
        </p:txBody>
      </p:sp>
      <p:sp>
        <p:nvSpPr>
          <p:cNvPr id="6" name="Foliennummernplatzhalter 5"/>
          <p:cNvSpPr>
            <a:spLocks noGrp="1"/>
          </p:cNvSpPr>
          <p:nvPr>
            <p:ph type="sldNum" sz="quarter" idx="12"/>
          </p:nvPr>
        </p:nvSpPr>
        <p:spPr/>
        <p:txBody>
          <a:bodyPr/>
          <a:lstStyle>
            <a:lvl1pPr>
              <a:defRPr/>
            </a:lvl1pPr>
          </a:lstStyle>
          <a:p>
            <a:fld id="{D442B21A-5619-42CE-8F6A-93280E0C6252}" type="slidenum">
              <a:rPr lang="de-DE">
                <a:solidFill>
                  <a:srgbClr val="000000"/>
                </a:solidFill>
              </a:rPr>
              <a:pPr/>
              <a:t>‹Nr.›</a:t>
            </a:fld>
            <a:endParaRPr lang="de-DE">
              <a:solidFill>
                <a:srgbClr val="000000"/>
              </a:solidFil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515100" y="609600"/>
            <a:ext cx="1943100" cy="5486400"/>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685800" y="609600"/>
            <a:ext cx="5676900" cy="5486400"/>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lvl1pPr>
              <a:defRPr/>
            </a:lvl1pPr>
          </a:lstStyle>
          <a:p>
            <a:endParaRPr lang="de-DE">
              <a:solidFill>
                <a:srgbClr val="000000"/>
              </a:solidFill>
            </a:endParaRPr>
          </a:p>
        </p:txBody>
      </p:sp>
      <p:sp>
        <p:nvSpPr>
          <p:cNvPr id="5" name="Fußzeilenplatzhalter 4"/>
          <p:cNvSpPr>
            <a:spLocks noGrp="1"/>
          </p:cNvSpPr>
          <p:nvPr>
            <p:ph type="ftr" sz="quarter" idx="11"/>
          </p:nvPr>
        </p:nvSpPr>
        <p:spPr/>
        <p:txBody>
          <a:bodyPr/>
          <a:lstStyle>
            <a:lvl1pPr>
              <a:defRPr/>
            </a:lvl1pPr>
          </a:lstStyle>
          <a:p>
            <a:endParaRPr lang="de-DE">
              <a:solidFill>
                <a:srgbClr val="000000"/>
              </a:solidFill>
            </a:endParaRPr>
          </a:p>
        </p:txBody>
      </p:sp>
      <p:sp>
        <p:nvSpPr>
          <p:cNvPr id="6" name="Foliennummernplatzhalter 5"/>
          <p:cNvSpPr>
            <a:spLocks noGrp="1"/>
          </p:cNvSpPr>
          <p:nvPr>
            <p:ph type="sldNum" sz="quarter" idx="12"/>
          </p:nvPr>
        </p:nvSpPr>
        <p:spPr/>
        <p:txBody>
          <a:bodyPr/>
          <a:lstStyle>
            <a:lvl1pPr>
              <a:defRPr/>
            </a:lvl1pPr>
          </a:lstStyle>
          <a:p>
            <a:fld id="{DEC172B6-F897-4344-9AD2-12042F64A7E9}" type="slidenum">
              <a:rPr lang="de-DE">
                <a:solidFill>
                  <a:srgbClr val="000000"/>
                </a:solidFill>
              </a:rPr>
              <a:pPr/>
              <a:t>‹Nr.›</a:t>
            </a:fld>
            <a:endParaRPr lang="de-DE">
              <a:solidFill>
                <a:srgbClr val="000000"/>
              </a:solidFill>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a:t>Titelmasterformat durch Klicken bearbeiten</a:t>
            </a:r>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p>
        </p:txBody>
      </p:sp>
      <p:sp>
        <p:nvSpPr>
          <p:cNvPr id="4" name="Datumsplatzhalter 3"/>
          <p:cNvSpPr>
            <a:spLocks noGrp="1"/>
          </p:cNvSpPr>
          <p:nvPr>
            <p:ph type="dt" sz="half" idx="10"/>
          </p:nvPr>
        </p:nvSpPr>
        <p:spPr/>
        <p:txBody>
          <a:bodyPr/>
          <a:lstStyle>
            <a:lvl1pPr>
              <a:defRPr/>
            </a:lvl1pPr>
          </a:lstStyle>
          <a:p>
            <a:endParaRPr lang="de-DE">
              <a:solidFill>
                <a:srgbClr val="000000"/>
              </a:solidFill>
            </a:endParaRPr>
          </a:p>
        </p:txBody>
      </p:sp>
      <p:sp>
        <p:nvSpPr>
          <p:cNvPr id="5" name="Fußzeilenplatzhalter 4"/>
          <p:cNvSpPr>
            <a:spLocks noGrp="1"/>
          </p:cNvSpPr>
          <p:nvPr>
            <p:ph type="ftr" sz="quarter" idx="11"/>
          </p:nvPr>
        </p:nvSpPr>
        <p:spPr/>
        <p:txBody>
          <a:bodyPr/>
          <a:lstStyle>
            <a:lvl1pPr>
              <a:defRPr/>
            </a:lvl1pPr>
          </a:lstStyle>
          <a:p>
            <a:endParaRPr lang="de-DE">
              <a:solidFill>
                <a:srgbClr val="000000"/>
              </a:solidFill>
            </a:endParaRPr>
          </a:p>
        </p:txBody>
      </p:sp>
      <p:sp>
        <p:nvSpPr>
          <p:cNvPr id="6" name="Foliennummernplatzhalter 5"/>
          <p:cNvSpPr>
            <a:spLocks noGrp="1"/>
          </p:cNvSpPr>
          <p:nvPr>
            <p:ph type="sldNum" sz="quarter" idx="12"/>
          </p:nvPr>
        </p:nvSpPr>
        <p:spPr/>
        <p:txBody>
          <a:bodyPr/>
          <a:lstStyle>
            <a:lvl1pPr>
              <a:defRPr/>
            </a:lvl1pPr>
          </a:lstStyle>
          <a:p>
            <a:fld id="{9709C65C-7452-4154-8273-7D9EA8EA2145}" type="slidenum">
              <a:rPr lang="de-DE">
                <a:solidFill>
                  <a:srgbClr val="000000"/>
                </a:solidFill>
              </a:rPr>
              <a:pPr/>
              <a:t>‹Nr.›</a:t>
            </a:fld>
            <a:endParaRPr lang="de-DE">
              <a:solidFill>
                <a:srgbClr val="000000"/>
              </a:solidFill>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lvl1pPr>
              <a:defRPr/>
            </a:lvl1pPr>
          </a:lstStyle>
          <a:p>
            <a:endParaRPr lang="de-DE">
              <a:solidFill>
                <a:srgbClr val="000000"/>
              </a:solidFill>
            </a:endParaRPr>
          </a:p>
        </p:txBody>
      </p:sp>
      <p:sp>
        <p:nvSpPr>
          <p:cNvPr id="5" name="Fußzeilenplatzhalter 4"/>
          <p:cNvSpPr>
            <a:spLocks noGrp="1"/>
          </p:cNvSpPr>
          <p:nvPr>
            <p:ph type="ftr" sz="quarter" idx="11"/>
          </p:nvPr>
        </p:nvSpPr>
        <p:spPr/>
        <p:txBody>
          <a:bodyPr/>
          <a:lstStyle>
            <a:lvl1pPr>
              <a:defRPr/>
            </a:lvl1pPr>
          </a:lstStyle>
          <a:p>
            <a:endParaRPr lang="de-DE">
              <a:solidFill>
                <a:srgbClr val="000000"/>
              </a:solidFill>
            </a:endParaRPr>
          </a:p>
        </p:txBody>
      </p:sp>
      <p:sp>
        <p:nvSpPr>
          <p:cNvPr id="6" name="Foliennummernplatzhalter 5"/>
          <p:cNvSpPr>
            <a:spLocks noGrp="1"/>
          </p:cNvSpPr>
          <p:nvPr>
            <p:ph type="sldNum" sz="quarter" idx="12"/>
          </p:nvPr>
        </p:nvSpPr>
        <p:spPr/>
        <p:txBody>
          <a:bodyPr/>
          <a:lstStyle>
            <a:lvl1pPr>
              <a:defRPr/>
            </a:lvl1pPr>
          </a:lstStyle>
          <a:p>
            <a:fld id="{A7E92DFC-3F61-4BA3-B09A-A35134256E47}" type="slidenum">
              <a:rPr lang="de-DE">
                <a:solidFill>
                  <a:srgbClr val="000000"/>
                </a:solidFill>
              </a:rPr>
              <a:pPr/>
              <a:t>‹Nr.›</a:t>
            </a:fld>
            <a:endParaRPr lang="de-DE">
              <a:solidFill>
                <a:srgbClr val="000000"/>
              </a:solidFill>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Titelmasterformat durch Klicken bearbeiten</a:t>
            </a:r>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Textmasterformate durch Klicken bearbeiten</a:t>
            </a:r>
          </a:p>
        </p:txBody>
      </p:sp>
      <p:sp>
        <p:nvSpPr>
          <p:cNvPr id="4" name="Datumsplatzhalter 3"/>
          <p:cNvSpPr>
            <a:spLocks noGrp="1"/>
          </p:cNvSpPr>
          <p:nvPr>
            <p:ph type="dt" sz="half" idx="10"/>
          </p:nvPr>
        </p:nvSpPr>
        <p:spPr/>
        <p:txBody>
          <a:bodyPr/>
          <a:lstStyle>
            <a:lvl1pPr>
              <a:defRPr/>
            </a:lvl1pPr>
          </a:lstStyle>
          <a:p>
            <a:endParaRPr lang="de-DE">
              <a:solidFill>
                <a:srgbClr val="000000"/>
              </a:solidFill>
            </a:endParaRPr>
          </a:p>
        </p:txBody>
      </p:sp>
      <p:sp>
        <p:nvSpPr>
          <p:cNvPr id="5" name="Fußzeilenplatzhalter 4"/>
          <p:cNvSpPr>
            <a:spLocks noGrp="1"/>
          </p:cNvSpPr>
          <p:nvPr>
            <p:ph type="ftr" sz="quarter" idx="11"/>
          </p:nvPr>
        </p:nvSpPr>
        <p:spPr/>
        <p:txBody>
          <a:bodyPr/>
          <a:lstStyle>
            <a:lvl1pPr>
              <a:defRPr/>
            </a:lvl1pPr>
          </a:lstStyle>
          <a:p>
            <a:endParaRPr lang="de-DE">
              <a:solidFill>
                <a:srgbClr val="000000"/>
              </a:solidFill>
            </a:endParaRPr>
          </a:p>
        </p:txBody>
      </p:sp>
      <p:sp>
        <p:nvSpPr>
          <p:cNvPr id="6" name="Foliennummernplatzhalter 5"/>
          <p:cNvSpPr>
            <a:spLocks noGrp="1"/>
          </p:cNvSpPr>
          <p:nvPr>
            <p:ph type="sldNum" sz="quarter" idx="12"/>
          </p:nvPr>
        </p:nvSpPr>
        <p:spPr/>
        <p:txBody>
          <a:bodyPr/>
          <a:lstStyle>
            <a:lvl1pPr>
              <a:defRPr/>
            </a:lvl1pPr>
          </a:lstStyle>
          <a:p>
            <a:fld id="{76E3553B-7555-40E9-8122-F64000D154C0}" type="slidenum">
              <a:rPr lang="de-DE">
                <a:solidFill>
                  <a:srgbClr val="000000"/>
                </a:solidFill>
              </a:rPr>
              <a:pPr/>
              <a:t>‹Nr.›</a:t>
            </a:fld>
            <a:endParaRPr lang="de-DE">
              <a:solidFill>
                <a:srgbClr val="000000"/>
              </a:solidFill>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p:cNvSpPr>
            <a:spLocks noGrp="1"/>
          </p:cNvSpPr>
          <p:nvPr>
            <p:ph type="dt" sz="half" idx="10"/>
          </p:nvPr>
        </p:nvSpPr>
        <p:spPr/>
        <p:txBody>
          <a:bodyPr/>
          <a:lstStyle>
            <a:lvl1pPr>
              <a:defRPr/>
            </a:lvl1pPr>
          </a:lstStyle>
          <a:p>
            <a:endParaRPr lang="de-DE">
              <a:solidFill>
                <a:srgbClr val="000000"/>
              </a:solidFill>
            </a:endParaRPr>
          </a:p>
        </p:txBody>
      </p:sp>
      <p:sp>
        <p:nvSpPr>
          <p:cNvPr id="6" name="Fußzeilenplatzhalter 5"/>
          <p:cNvSpPr>
            <a:spLocks noGrp="1"/>
          </p:cNvSpPr>
          <p:nvPr>
            <p:ph type="ftr" sz="quarter" idx="11"/>
          </p:nvPr>
        </p:nvSpPr>
        <p:spPr/>
        <p:txBody>
          <a:bodyPr/>
          <a:lstStyle>
            <a:lvl1pPr>
              <a:defRPr/>
            </a:lvl1pPr>
          </a:lstStyle>
          <a:p>
            <a:endParaRPr lang="de-DE">
              <a:solidFill>
                <a:srgbClr val="000000"/>
              </a:solidFill>
            </a:endParaRPr>
          </a:p>
        </p:txBody>
      </p:sp>
      <p:sp>
        <p:nvSpPr>
          <p:cNvPr id="7" name="Foliennummernplatzhalter 6"/>
          <p:cNvSpPr>
            <a:spLocks noGrp="1"/>
          </p:cNvSpPr>
          <p:nvPr>
            <p:ph type="sldNum" sz="quarter" idx="12"/>
          </p:nvPr>
        </p:nvSpPr>
        <p:spPr/>
        <p:txBody>
          <a:bodyPr/>
          <a:lstStyle>
            <a:lvl1pPr>
              <a:defRPr/>
            </a:lvl1pPr>
          </a:lstStyle>
          <a:p>
            <a:fld id="{B1B6A8EF-C3C5-4AA8-B36C-07D58C56666D}" type="slidenum">
              <a:rPr lang="de-DE">
                <a:solidFill>
                  <a:srgbClr val="000000"/>
                </a:solidFill>
              </a:rPr>
              <a:pPr/>
              <a:t>‹Nr.›</a:t>
            </a:fld>
            <a:endParaRPr lang="de-DE">
              <a:solidFill>
                <a:srgbClr val="000000"/>
              </a:solidFill>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de-DE"/>
              <a:t>Titelmasterformat durch Klicken bearbeiten</a:t>
            </a:r>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p:cNvSpPr>
            <a:spLocks noGrp="1"/>
          </p:cNvSpPr>
          <p:nvPr>
            <p:ph type="dt" sz="half" idx="10"/>
          </p:nvPr>
        </p:nvSpPr>
        <p:spPr/>
        <p:txBody>
          <a:bodyPr/>
          <a:lstStyle>
            <a:lvl1pPr>
              <a:defRPr/>
            </a:lvl1pPr>
          </a:lstStyle>
          <a:p>
            <a:endParaRPr lang="de-DE">
              <a:solidFill>
                <a:srgbClr val="000000"/>
              </a:solidFill>
            </a:endParaRPr>
          </a:p>
        </p:txBody>
      </p:sp>
      <p:sp>
        <p:nvSpPr>
          <p:cNvPr id="8" name="Fußzeilenplatzhalter 7"/>
          <p:cNvSpPr>
            <a:spLocks noGrp="1"/>
          </p:cNvSpPr>
          <p:nvPr>
            <p:ph type="ftr" sz="quarter" idx="11"/>
          </p:nvPr>
        </p:nvSpPr>
        <p:spPr/>
        <p:txBody>
          <a:bodyPr/>
          <a:lstStyle>
            <a:lvl1pPr>
              <a:defRPr/>
            </a:lvl1pPr>
          </a:lstStyle>
          <a:p>
            <a:endParaRPr lang="de-DE">
              <a:solidFill>
                <a:srgbClr val="000000"/>
              </a:solidFill>
            </a:endParaRPr>
          </a:p>
        </p:txBody>
      </p:sp>
      <p:sp>
        <p:nvSpPr>
          <p:cNvPr id="9" name="Foliennummernplatzhalter 8"/>
          <p:cNvSpPr>
            <a:spLocks noGrp="1"/>
          </p:cNvSpPr>
          <p:nvPr>
            <p:ph type="sldNum" sz="quarter" idx="12"/>
          </p:nvPr>
        </p:nvSpPr>
        <p:spPr/>
        <p:txBody>
          <a:bodyPr/>
          <a:lstStyle>
            <a:lvl1pPr>
              <a:defRPr/>
            </a:lvl1pPr>
          </a:lstStyle>
          <a:p>
            <a:fld id="{F8C48771-149D-4CA2-880E-09D5A26218AF}" type="slidenum">
              <a:rPr lang="de-DE">
                <a:solidFill>
                  <a:srgbClr val="000000"/>
                </a:solidFill>
              </a:rPr>
              <a:pPr/>
              <a:t>‹Nr.›</a:t>
            </a:fld>
            <a:endParaRPr lang="de-DE">
              <a:solidFill>
                <a:srgbClr val="000000"/>
              </a:solidFill>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Datumsplatzhalter 2"/>
          <p:cNvSpPr>
            <a:spLocks noGrp="1"/>
          </p:cNvSpPr>
          <p:nvPr>
            <p:ph type="dt" sz="half" idx="10"/>
          </p:nvPr>
        </p:nvSpPr>
        <p:spPr/>
        <p:txBody>
          <a:bodyPr/>
          <a:lstStyle>
            <a:lvl1pPr>
              <a:defRPr/>
            </a:lvl1pPr>
          </a:lstStyle>
          <a:p>
            <a:endParaRPr lang="de-DE">
              <a:solidFill>
                <a:srgbClr val="000000"/>
              </a:solidFill>
            </a:endParaRPr>
          </a:p>
        </p:txBody>
      </p:sp>
      <p:sp>
        <p:nvSpPr>
          <p:cNvPr id="4" name="Fußzeilenplatzhalter 3"/>
          <p:cNvSpPr>
            <a:spLocks noGrp="1"/>
          </p:cNvSpPr>
          <p:nvPr>
            <p:ph type="ftr" sz="quarter" idx="11"/>
          </p:nvPr>
        </p:nvSpPr>
        <p:spPr/>
        <p:txBody>
          <a:bodyPr/>
          <a:lstStyle>
            <a:lvl1pPr>
              <a:defRPr/>
            </a:lvl1pPr>
          </a:lstStyle>
          <a:p>
            <a:endParaRPr lang="de-DE">
              <a:solidFill>
                <a:srgbClr val="000000"/>
              </a:solidFill>
            </a:endParaRPr>
          </a:p>
        </p:txBody>
      </p:sp>
      <p:sp>
        <p:nvSpPr>
          <p:cNvPr id="5" name="Foliennummernplatzhalter 4"/>
          <p:cNvSpPr>
            <a:spLocks noGrp="1"/>
          </p:cNvSpPr>
          <p:nvPr>
            <p:ph type="sldNum" sz="quarter" idx="12"/>
          </p:nvPr>
        </p:nvSpPr>
        <p:spPr/>
        <p:txBody>
          <a:bodyPr/>
          <a:lstStyle>
            <a:lvl1pPr>
              <a:defRPr/>
            </a:lvl1pPr>
          </a:lstStyle>
          <a:p>
            <a:fld id="{EBCBBE4A-EF88-4475-9CED-E363C801E3AD}" type="slidenum">
              <a:rPr lang="de-DE">
                <a:solidFill>
                  <a:srgbClr val="000000"/>
                </a:solidFill>
              </a:rPr>
              <a:pPr/>
              <a:t>‹Nr.›</a:t>
            </a:fld>
            <a:endParaRPr lang="de-DE">
              <a:solidFill>
                <a:srgbClr val="000000"/>
              </a:solidFill>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lvl1pPr>
              <a:defRPr/>
            </a:lvl1pPr>
          </a:lstStyle>
          <a:p>
            <a:endParaRPr lang="de-DE">
              <a:solidFill>
                <a:srgbClr val="000000"/>
              </a:solidFill>
            </a:endParaRPr>
          </a:p>
        </p:txBody>
      </p:sp>
      <p:sp>
        <p:nvSpPr>
          <p:cNvPr id="3" name="Fußzeilenplatzhalter 2"/>
          <p:cNvSpPr>
            <a:spLocks noGrp="1"/>
          </p:cNvSpPr>
          <p:nvPr>
            <p:ph type="ftr" sz="quarter" idx="11"/>
          </p:nvPr>
        </p:nvSpPr>
        <p:spPr/>
        <p:txBody>
          <a:bodyPr/>
          <a:lstStyle>
            <a:lvl1pPr>
              <a:defRPr/>
            </a:lvl1pPr>
          </a:lstStyle>
          <a:p>
            <a:endParaRPr lang="de-DE">
              <a:solidFill>
                <a:srgbClr val="000000"/>
              </a:solidFill>
            </a:endParaRPr>
          </a:p>
        </p:txBody>
      </p:sp>
      <p:sp>
        <p:nvSpPr>
          <p:cNvPr id="4" name="Foliennummernplatzhalter 3"/>
          <p:cNvSpPr>
            <a:spLocks noGrp="1"/>
          </p:cNvSpPr>
          <p:nvPr>
            <p:ph type="sldNum" sz="quarter" idx="12"/>
          </p:nvPr>
        </p:nvSpPr>
        <p:spPr/>
        <p:txBody>
          <a:bodyPr/>
          <a:lstStyle>
            <a:lvl1pPr>
              <a:defRPr/>
            </a:lvl1pPr>
          </a:lstStyle>
          <a:p>
            <a:fld id="{34D19CB7-9F30-4DBB-9634-7BE49BFA95A8}" type="slidenum">
              <a:rPr lang="de-DE">
                <a:solidFill>
                  <a:srgbClr val="000000"/>
                </a:solidFill>
              </a:rPr>
              <a:pPr/>
              <a:t>‹Nr.›</a:t>
            </a:fld>
            <a:endParaRPr lang="de-DE">
              <a:solidFill>
                <a:srgbClr val="000000"/>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Titelmasterformat durch Klicken bearbeiten</a:t>
            </a:r>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Textmasterformate durch Klicken bearbeiten</a:t>
            </a:r>
          </a:p>
        </p:txBody>
      </p:sp>
      <p:sp>
        <p:nvSpPr>
          <p:cNvPr id="4" name="Datumsplatzhalter 3"/>
          <p:cNvSpPr>
            <a:spLocks noGrp="1"/>
          </p:cNvSpPr>
          <p:nvPr>
            <p:ph type="dt" sz="half" idx="10"/>
          </p:nvPr>
        </p:nvSpPr>
        <p:spPr/>
        <p:txBody>
          <a:bodyPr/>
          <a:lstStyle>
            <a:lvl1pPr>
              <a:defRPr/>
            </a:lvl1pPr>
          </a:lstStyle>
          <a:p>
            <a:endParaRPr lang="de-DE"/>
          </a:p>
        </p:txBody>
      </p:sp>
      <p:sp>
        <p:nvSpPr>
          <p:cNvPr id="5" name="Fußzeilenplatzhalter 4"/>
          <p:cNvSpPr>
            <a:spLocks noGrp="1"/>
          </p:cNvSpPr>
          <p:nvPr>
            <p:ph type="ftr" sz="quarter" idx="11"/>
          </p:nvPr>
        </p:nvSpPr>
        <p:spPr/>
        <p:txBody>
          <a:bodyPr/>
          <a:lstStyle>
            <a:lvl1pPr>
              <a:defRPr/>
            </a:lvl1pPr>
          </a:lstStyle>
          <a:p>
            <a:endParaRPr lang="de-DE"/>
          </a:p>
        </p:txBody>
      </p:sp>
      <p:sp>
        <p:nvSpPr>
          <p:cNvPr id="6" name="Foliennummernplatzhalter 5"/>
          <p:cNvSpPr>
            <a:spLocks noGrp="1"/>
          </p:cNvSpPr>
          <p:nvPr>
            <p:ph type="sldNum" sz="quarter" idx="12"/>
          </p:nvPr>
        </p:nvSpPr>
        <p:spPr/>
        <p:txBody>
          <a:bodyPr/>
          <a:lstStyle>
            <a:lvl1pPr>
              <a:defRPr/>
            </a:lvl1pPr>
          </a:lstStyle>
          <a:p>
            <a:fld id="{76E3553B-7555-40E9-8122-F64000D154C0}" type="slidenum">
              <a:rPr lang="de-DE"/>
              <a:pPr/>
              <a:t>‹Nr.›</a:t>
            </a:fld>
            <a:endParaRPr lang="de-DE"/>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Datumsplatzhalter 4"/>
          <p:cNvSpPr>
            <a:spLocks noGrp="1"/>
          </p:cNvSpPr>
          <p:nvPr>
            <p:ph type="dt" sz="half" idx="10"/>
          </p:nvPr>
        </p:nvSpPr>
        <p:spPr/>
        <p:txBody>
          <a:bodyPr/>
          <a:lstStyle>
            <a:lvl1pPr>
              <a:defRPr/>
            </a:lvl1pPr>
          </a:lstStyle>
          <a:p>
            <a:endParaRPr lang="de-DE">
              <a:solidFill>
                <a:srgbClr val="000000"/>
              </a:solidFill>
            </a:endParaRPr>
          </a:p>
        </p:txBody>
      </p:sp>
      <p:sp>
        <p:nvSpPr>
          <p:cNvPr id="6" name="Fußzeilenplatzhalter 5"/>
          <p:cNvSpPr>
            <a:spLocks noGrp="1"/>
          </p:cNvSpPr>
          <p:nvPr>
            <p:ph type="ftr" sz="quarter" idx="11"/>
          </p:nvPr>
        </p:nvSpPr>
        <p:spPr/>
        <p:txBody>
          <a:bodyPr/>
          <a:lstStyle>
            <a:lvl1pPr>
              <a:defRPr/>
            </a:lvl1pPr>
          </a:lstStyle>
          <a:p>
            <a:endParaRPr lang="de-DE">
              <a:solidFill>
                <a:srgbClr val="000000"/>
              </a:solidFill>
            </a:endParaRPr>
          </a:p>
        </p:txBody>
      </p:sp>
      <p:sp>
        <p:nvSpPr>
          <p:cNvPr id="7" name="Foliennummernplatzhalter 6"/>
          <p:cNvSpPr>
            <a:spLocks noGrp="1"/>
          </p:cNvSpPr>
          <p:nvPr>
            <p:ph type="sldNum" sz="quarter" idx="12"/>
          </p:nvPr>
        </p:nvSpPr>
        <p:spPr/>
        <p:txBody>
          <a:bodyPr/>
          <a:lstStyle>
            <a:lvl1pPr>
              <a:defRPr/>
            </a:lvl1pPr>
          </a:lstStyle>
          <a:p>
            <a:fld id="{EA6B0A3E-2BD5-4E76-AFBA-9729ACD71830}" type="slidenum">
              <a:rPr lang="de-DE">
                <a:solidFill>
                  <a:srgbClr val="000000"/>
                </a:solidFill>
              </a:rPr>
              <a:pPr/>
              <a:t>‹Nr.›</a:t>
            </a:fld>
            <a:endParaRPr lang="de-DE">
              <a:solidFill>
                <a:srgbClr val="000000"/>
              </a:solidFill>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Datumsplatzhalter 4"/>
          <p:cNvSpPr>
            <a:spLocks noGrp="1"/>
          </p:cNvSpPr>
          <p:nvPr>
            <p:ph type="dt" sz="half" idx="10"/>
          </p:nvPr>
        </p:nvSpPr>
        <p:spPr/>
        <p:txBody>
          <a:bodyPr/>
          <a:lstStyle>
            <a:lvl1pPr>
              <a:defRPr/>
            </a:lvl1pPr>
          </a:lstStyle>
          <a:p>
            <a:endParaRPr lang="de-DE">
              <a:solidFill>
                <a:srgbClr val="000000"/>
              </a:solidFill>
            </a:endParaRPr>
          </a:p>
        </p:txBody>
      </p:sp>
      <p:sp>
        <p:nvSpPr>
          <p:cNvPr id="6" name="Fußzeilenplatzhalter 5"/>
          <p:cNvSpPr>
            <a:spLocks noGrp="1"/>
          </p:cNvSpPr>
          <p:nvPr>
            <p:ph type="ftr" sz="quarter" idx="11"/>
          </p:nvPr>
        </p:nvSpPr>
        <p:spPr/>
        <p:txBody>
          <a:bodyPr/>
          <a:lstStyle>
            <a:lvl1pPr>
              <a:defRPr/>
            </a:lvl1pPr>
          </a:lstStyle>
          <a:p>
            <a:endParaRPr lang="de-DE">
              <a:solidFill>
                <a:srgbClr val="000000"/>
              </a:solidFill>
            </a:endParaRPr>
          </a:p>
        </p:txBody>
      </p:sp>
      <p:sp>
        <p:nvSpPr>
          <p:cNvPr id="7" name="Foliennummernplatzhalter 6"/>
          <p:cNvSpPr>
            <a:spLocks noGrp="1"/>
          </p:cNvSpPr>
          <p:nvPr>
            <p:ph type="sldNum" sz="quarter" idx="12"/>
          </p:nvPr>
        </p:nvSpPr>
        <p:spPr/>
        <p:txBody>
          <a:bodyPr/>
          <a:lstStyle>
            <a:lvl1pPr>
              <a:defRPr/>
            </a:lvl1pPr>
          </a:lstStyle>
          <a:p>
            <a:fld id="{D4E276DD-01FA-47E2-8B06-6056D8D619B6}" type="slidenum">
              <a:rPr lang="de-DE">
                <a:solidFill>
                  <a:srgbClr val="000000"/>
                </a:solidFill>
              </a:rPr>
              <a:pPr/>
              <a:t>‹Nr.›</a:t>
            </a:fld>
            <a:endParaRPr lang="de-DE">
              <a:solidFill>
                <a:srgbClr val="000000"/>
              </a:solidFill>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lvl1pPr>
              <a:defRPr/>
            </a:lvl1pPr>
          </a:lstStyle>
          <a:p>
            <a:endParaRPr lang="de-DE">
              <a:solidFill>
                <a:srgbClr val="000000"/>
              </a:solidFill>
            </a:endParaRPr>
          </a:p>
        </p:txBody>
      </p:sp>
      <p:sp>
        <p:nvSpPr>
          <p:cNvPr id="5" name="Fußzeilenplatzhalter 4"/>
          <p:cNvSpPr>
            <a:spLocks noGrp="1"/>
          </p:cNvSpPr>
          <p:nvPr>
            <p:ph type="ftr" sz="quarter" idx="11"/>
          </p:nvPr>
        </p:nvSpPr>
        <p:spPr/>
        <p:txBody>
          <a:bodyPr/>
          <a:lstStyle>
            <a:lvl1pPr>
              <a:defRPr/>
            </a:lvl1pPr>
          </a:lstStyle>
          <a:p>
            <a:endParaRPr lang="de-DE">
              <a:solidFill>
                <a:srgbClr val="000000"/>
              </a:solidFill>
            </a:endParaRPr>
          </a:p>
        </p:txBody>
      </p:sp>
      <p:sp>
        <p:nvSpPr>
          <p:cNvPr id="6" name="Foliennummernplatzhalter 5"/>
          <p:cNvSpPr>
            <a:spLocks noGrp="1"/>
          </p:cNvSpPr>
          <p:nvPr>
            <p:ph type="sldNum" sz="quarter" idx="12"/>
          </p:nvPr>
        </p:nvSpPr>
        <p:spPr/>
        <p:txBody>
          <a:bodyPr/>
          <a:lstStyle>
            <a:lvl1pPr>
              <a:defRPr/>
            </a:lvl1pPr>
          </a:lstStyle>
          <a:p>
            <a:fld id="{F12127D3-7715-456A-B00F-46DB29C129B6}" type="slidenum">
              <a:rPr lang="de-DE">
                <a:solidFill>
                  <a:srgbClr val="000000"/>
                </a:solidFill>
              </a:rPr>
              <a:pPr/>
              <a:t>‹Nr.›</a:t>
            </a:fld>
            <a:endParaRPr lang="de-DE">
              <a:solidFill>
                <a:srgbClr val="000000"/>
              </a:solidFill>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515100" y="609600"/>
            <a:ext cx="1943100" cy="5486400"/>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685800" y="609600"/>
            <a:ext cx="5676900" cy="5486400"/>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lvl1pPr>
              <a:defRPr/>
            </a:lvl1pPr>
          </a:lstStyle>
          <a:p>
            <a:endParaRPr lang="de-DE">
              <a:solidFill>
                <a:srgbClr val="000000"/>
              </a:solidFill>
            </a:endParaRPr>
          </a:p>
        </p:txBody>
      </p:sp>
      <p:sp>
        <p:nvSpPr>
          <p:cNvPr id="5" name="Fußzeilenplatzhalter 4"/>
          <p:cNvSpPr>
            <a:spLocks noGrp="1"/>
          </p:cNvSpPr>
          <p:nvPr>
            <p:ph type="ftr" sz="quarter" idx="11"/>
          </p:nvPr>
        </p:nvSpPr>
        <p:spPr/>
        <p:txBody>
          <a:bodyPr/>
          <a:lstStyle>
            <a:lvl1pPr>
              <a:defRPr/>
            </a:lvl1pPr>
          </a:lstStyle>
          <a:p>
            <a:endParaRPr lang="de-DE">
              <a:solidFill>
                <a:srgbClr val="000000"/>
              </a:solidFill>
            </a:endParaRPr>
          </a:p>
        </p:txBody>
      </p:sp>
      <p:sp>
        <p:nvSpPr>
          <p:cNvPr id="6" name="Foliennummernplatzhalter 5"/>
          <p:cNvSpPr>
            <a:spLocks noGrp="1"/>
          </p:cNvSpPr>
          <p:nvPr>
            <p:ph type="sldNum" sz="quarter" idx="12"/>
          </p:nvPr>
        </p:nvSpPr>
        <p:spPr/>
        <p:txBody>
          <a:bodyPr/>
          <a:lstStyle>
            <a:lvl1pPr>
              <a:defRPr/>
            </a:lvl1pPr>
          </a:lstStyle>
          <a:p>
            <a:fld id="{CA141E93-2F97-4051-87F9-97C2E1F2A6F6}" type="slidenum">
              <a:rPr lang="de-DE">
                <a:solidFill>
                  <a:srgbClr val="000000"/>
                </a:solidFill>
              </a:rPr>
              <a:pPr/>
              <a:t>‹Nr.›</a:t>
            </a:fld>
            <a:endParaRPr lang="de-DE">
              <a:solidFill>
                <a:srgbClr val="000000"/>
              </a:solidFill>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a:t>Titelmasterformat durch Klicken bearbeiten</a:t>
            </a:r>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p>
        </p:txBody>
      </p:sp>
      <p:sp>
        <p:nvSpPr>
          <p:cNvPr id="4" name="Datumsplatzhalter 3"/>
          <p:cNvSpPr>
            <a:spLocks noGrp="1"/>
          </p:cNvSpPr>
          <p:nvPr>
            <p:ph type="dt" sz="half" idx="10"/>
          </p:nvPr>
        </p:nvSpPr>
        <p:spPr/>
        <p:txBody>
          <a:bodyPr/>
          <a:lstStyle>
            <a:lvl1pPr>
              <a:defRPr/>
            </a:lvl1pPr>
          </a:lstStyle>
          <a:p>
            <a:endParaRPr lang="de-DE">
              <a:solidFill>
                <a:srgbClr val="000000"/>
              </a:solidFill>
            </a:endParaRPr>
          </a:p>
        </p:txBody>
      </p:sp>
      <p:sp>
        <p:nvSpPr>
          <p:cNvPr id="5" name="Fußzeilenplatzhalter 4"/>
          <p:cNvSpPr>
            <a:spLocks noGrp="1"/>
          </p:cNvSpPr>
          <p:nvPr>
            <p:ph type="ftr" sz="quarter" idx="11"/>
          </p:nvPr>
        </p:nvSpPr>
        <p:spPr/>
        <p:txBody>
          <a:bodyPr/>
          <a:lstStyle>
            <a:lvl1pPr>
              <a:defRPr/>
            </a:lvl1pPr>
          </a:lstStyle>
          <a:p>
            <a:endParaRPr lang="de-DE">
              <a:solidFill>
                <a:srgbClr val="000000"/>
              </a:solidFill>
            </a:endParaRPr>
          </a:p>
        </p:txBody>
      </p:sp>
      <p:sp>
        <p:nvSpPr>
          <p:cNvPr id="6" name="Foliennummernplatzhalter 5"/>
          <p:cNvSpPr>
            <a:spLocks noGrp="1"/>
          </p:cNvSpPr>
          <p:nvPr>
            <p:ph type="sldNum" sz="quarter" idx="12"/>
          </p:nvPr>
        </p:nvSpPr>
        <p:spPr/>
        <p:txBody>
          <a:bodyPr/>
          <a:lstStyle>
            <a:lvl1pPr>
              <a:defRPr/>
            </a:lvl1pPr>
          </a:lstStyle>
          <a:p>
            <a:fld id="{9709C65C-7452-4154-8273-7D9EA8EA2145}" type="slidenum">
              <a:rPr lang="de-DE">
                <a:solidFill>
                  <a:srgbClr val="000000"/>
                </a:solidFill>
              </a:rPr>
              <a:pPr/>
              <a:t>‹Nr.›</a:t>
            </a:fld>
            <a:endParaRPr lang="de-DE">
              <a:solidFill>
                <a:srgbClr val="000000"/>
              </a:solidFill>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lvl1pPr>
              <a:defRPr/>
            </a:lvl1pPr>
          </a:lstStyle>
          <a:p>
            <a:endParaRPr lang="de-DE">
              <a:solidFill>
                <a:srgbClr val="000000"/>
              </a:solidFill>
            </a:endParaRPr>
          </a:p>
        </p:txBody>
      </p:sp>
      <p:sp>
        <p:nvSpPr>
          <p:cNvPr id="5" name="Fußzeilenplatzhalter 4"/>
          <p:cNvSpPr>
            <a:spLocks noGrp="1"/>
          </p:cNvSpPr>
          <p:nvPr>
            <p:ph type="ftr" sz="quarter" idx="11"/>
          </p:nvPr>
        </p:nvSpPr>
        <p:spPr/>
        <p:txBody>
          <a:bodyPr/>
          <a:lstStyle>
            <a:lvl1pPr>
              <a:defRPr/>
            </a:lvl1pPr>
          </a:lstStyle>
          <a:p>
            <a:endParaRPr lang="de-DE">
              <a:solidFill>
                <a:srgbClr val="000000"/>
              </a:solidFill>
            </a:endParaRPr>
          </a:p>
        </p:txBody>
      </p:sp>
      <p:sp>
        <p:nvSpPr>
          <p:cNvPr id="6" name="Foliennummernplatzhalter 5"/>
          <p:cNvSpPr>
            <a:spLocks noGrp="1"/>
          </p:cNvSpPr>
          <p:nvPr>
            <p:ph type="sldNum" sz="quarter" idx="12"/>
          </p:nvPr>
        </p:nvSpPr>
        <p:spPr/>
        <p:txBody>
          <a:bodyPr/>
          <a:lstStyle>
            <a:lvl1pPr>
              <a:defRPr/>
            </a:lvl1pPr>
          </a:lstStyle>
          <a:p>
            <a:fld id="{A7E92DFC-3F61-4BA3-B09A-A35134256E47}" type="slidenum">
              <a:rPr lang="de-DE">
                <a:solidFill>
                  <a:srgbClr val="000000"/>
                </a:solidFill>
              </a:rPr>
              <a:pPr/>
              <a:t>‹Nr.›</a:t>
            </a:fld>
            <a:endParaRPr lang="de-DE">
              <a:solidFill>
                <a:srgbClr val="000000"/>
              </a:solidFill>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Titelmasterformat durch Klicken bearbeiten</a:t>
            </a:r>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Textmasterformate durch Klicken bearbeiten</a:t>
            </a:r>
          </a:p>
        </p:txBody>
      </p:sp>
      <p:sp>
        <p:nvSpPr>
          <p:cNvPr id="4" name="Datumsplatzhalter 3"/>
          <p:cNvSpPr>
            <a:spLocks noGrp="1"/>
          </p:cNvSpPr>
          <p:nvPr>
            <p:ph type="dt" sz="half" idx="10"/>
          </p:nvPr>
        </p:nvSpPr>
        <p:spPr/>
        <p:txBody>
          <a:bodyPr/>
          <a:lstStyle>
            <a:lvl1pPr>
              <a:defRPr/>
            </a:lvl1pPr>
          </a:lstStyle>
          <a:p>
            <a:endParaRPr lang="de-DE">
              <a:solidFill>
                <a:srgbClr val="000000"/>
              </a:solidFill>
            </a:endParaRPr>
          </a:p>
        </p:txBody>
      </p:sp>
      <p:sp>
        <p:nvSpPr>
          <p:cNvPr id="5" name="Fußzeilenplatzhalter 4"/>
          <p:cNvSpPr>
            <a:spLocks noGrp="1"/>
          </p:cNvSpPr>
          <p:nvPr>
            <p:ph type="ftr" sz="quarter" idx="11"/>
          </p:nvPr>
        </p:nvSpPr>
        <p:spPr/>
        <p:txBody>
          <a:bodyPr/>
          <a:lstStyle>
            <a:lvl1pPr>
              <a:defRPr/>
            </a:lvl1pPr>
          </a:lstStyle>
          <a:p>
            <a:endParaRPr lang="de-DE">
              <a:solidFill>
                <a:srgbClr val="000000"/>
              </a:solidFill>
            </a:endParaRPr>
          </a:p>
        </p:txBody>
      </p:sp>
      <p:sp>
        <p:nvSpPr>
          <p:cNvPr id="6" name="Foliennummernplatzhalter 5"/>
          <p:cNvSpPr>
            <a:spLocks noGrp="1"/>
          </p:cNvSpPr>
          <p:nvPr>
            <p:ph type="sldNum" sz="quarter" idx="12"/>
          </p:nvPr>
        </p:nvSpPr>
        <p:spPr/>
        <p:txBody>
          <a:bodyPr/>
          <a:lstStyle>
            <a:lvl1pPr>
              <a:defRPr/>
            </a:lvl1pPr>
          </a:lstStyle>
          <a:p>
            <a:fld id="{76E3553B-7555-40E9-8122-F64000D154C0}" type="slidenum">
              <a:rPr lang="de-DE">
                <a:solidFill>
                  <a:srgbClr val="000000"/>
                </a:solidFill>
              </a:rPr>
              <a:pPr/>
              <a:t>‹Nr.›</a:t>
            </a:fld>
            <a:endParaRPr lang="de-DE">
              <a:solidFill>
                <a:srgbClr val="000000"/>
              </a:solidFill>
            </a:endParaRPr>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p:cNvSpPr>
            <a:spLocks noGrp="1"/>
          </p:cNvSpPr>
          <p:nvPr>
            <p:ph type="dt" sz="half" idx="10"/>
          </p:nvPr>
        </p:nvSpPr>
        <p:spPr/>
        <p:txBody>
          <a:bodyPr/>
          <a:lstStyle>
            <a:lvl1pPr>
              <a:defRPr/>
            </a:lvl1pPr>
          </a:lstStyle>
          <a:p>
            <a:endParaRPr lang="de-DE">
              <a:solidFill>
                <a:srgbClr val="000000"/>
              </a:solidFill>
            </a:endParaRPr>
          </a:p>
        </p:txBody>
      </p:sp>
      <p:sp>
        <p:nvSpPr>
          <p:cNvPr id="6" name="Fußzeilenplatzhalter 5"/>
          <p:cNvSpPr>
            <a:spLocks noGrp="1"/>
          </p:cNvSpPr>
          <p:nvPr>
            <p:ph type="ftr" sz="quarter" idx="11"/>
          </p:nvPr>
        </p:nvSpPr>
        <p:spPr/>
        <p:txBody>
          <a:bodyPr/>
          <a:lstStyle>
            <a:lvl1pPr>
              <a:defRPr/>
            </a:lvl1pPr>
          </a:lstStyle>
          <a:p>
            <a:endParaRPr lang="de-DE">
              <a:solidFill>
                <a:srgbClr val="000000"/>
              </a:solidFill>
            </a:endParaRPr>
          </a:p>
        </p:txBody>
      </p:sp>
      <p:sp>
        <p:nvSpPr>
          <p:cNvPr id="7" name="Foliennummernplatzhalter 6"/>
          <p:cNvSpPr>
            <a:spLocks noGrp="1"/>
          </p:cNvSpPr>
          <p:nvPr>
            <p:ph type="sldNum" sz="quarter" idx="12"/>
          </p:nvPr>
        </p:nvSpPr>
        <p:spPr/>
        <p:txBody>
          <a:bodyPr/>
          <a:lstStyle>
            <a:lvl1pPr>
              <a:defRPr/>
            </a:lvl1pPr>
          </a:lstStyle>
          <a:p>
            <a:fld id="{B1B6A8EF-C3C5-4AA8-B36C-07D58C56666D}" type="slidenum">
              <a:rPr lang="de-DE">
                <a:solidFill>
                  <a:srgbClr val="000000"/>
                </a:solidFill>
              </a:rPr>
              <a:pPr/>
              <a:t>‹Nr.›</a:t>
            </a:fld>
            <a:endParaRPr lang="de-DE">
              <a:solidFill>
                <a:srgbClr val="000000"/>
              </a:solidFill>
            </a:endParaRPr>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de-DE"/>
              <a:t>Titelmasterformat durch Klicken bearbeiten</a:t>
            </a:r>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p:cNvSpPr>
            <a:spLocks noGrp="1"/>
          </p:cNvSpPr>
          <p:nvPr>
            <p:ph type="dt" sz="half" idx="10"/>
          </p:nvPr>
        </p:nvSpPr>
        <p:spPr/>
        <p:txBody>
          <a:bodyPr/>
          <a:lstStyle>
            <a:lvl1pPr>
              <a:defRPr/>
            </a:lvl1pPr>
          </a:lstStyle>
          <a:p>
            <a:endParaRPr lang="de-DE">
              <a:solidFill>
                <a:srgbClr val="000000"/>
              </a:solidFill>
            </a:endParaRPr>
          </a:p>
        </p:txBody>
      </p:sp>
      <p:sp>
        <p:nvSpPr>
          <p:cNvPr id="8" name="Fußzeilenplatzhalter 7"/>
          <p:cNvSpPr>
            <a:spLocks noGrp="1"/>
          </p:cNvSpPr>
          <p:nvPr>
            <p:ph type="ftr" sz="quarter" idx="11"/>
          </p:nvPr>
        </p:nvSpPr>
        <p:spPr/>
        <p:txBody>
          <a:bodyPr/>
          <a:lstStyle>
            <a:lvl1pPr>
              <a:defRPr/>
            </a:lvl1pPr>
          </a:lstStyle>
          <a:p>
            <a:endParaRPr lang="de-DE">
              <a:solidFill>
                <a:srgbClr val="000000"/>
              </a:solidFill>
            </a:endParaRPr>
          </a:p>
        </p:txBody>
      </p:sp>
      <p:sp>
        <p:nvSpPr>
          <p:cNvPr id="9" name="Foliennummernplatzhalter 8"/>
          <p:cNvSpPr>
            <a:spLocks noGrp="1"/>
          </p:cNvSpPr>
          <p:nvPr>
            <p:ph type="sldNum" sz="quarter" idx="12"/>
          </p:nvPr>
        </p:nvSpPr>
        <p:spPr/>
        <p:txBody>
          <a:bodyPr/>
          <a:lstStyle>
            <a:lvl1pPr>
              <a:defRPr/>
            </a:lvl1pPr>
          </a:lstStyle>
          <a:p>
            <a:fld id="{F8C48771-149D-4CA2-880E-09D5A26218AF}" type="slidenum">
              <a:rPr lang="de-DE">
                <a:solidFill>
                  <a:srgbClr val="000000"/>
                </a:solidFill>
              </a:rPr>
              <a:pPr/>
              <a:t>‹Nr.›</a:t>
            </a:fld>
            <a:endParaRPr lang="de-DE">
              <a:solidFill>
                <a:srgbClr val="000000"/>
              </a:solidFill>
            </a:endParaRPr>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Datumsplatzhalter 2"/>
          <p:cNvSpPr>
            <a:spLocks noGrp="1"/>
          </p:cNvSpPr>
          <p:nvPr>
            <p:ph type="dt" sz="half" idx="10"/>
          </p:nvPr>
        </p:nvSpPr>
        <p:spPr/>
        <p:txBody>
          <a:bodyPr/>
          <a:lstStyle>
            <a:lvl1pPr>
              <a:defRPr/>
            </a:lvl1pPr>
          </a:lstStyle>
          <a:p>
            <a:endParaRPr lang="de-DE">
              <a:solidFill>
                <a:srgbClr val="000000"/>
              </a:solidFill>
            </a:endParaRPr>
          </a:p>
        </p:txBody>
      </p:sp>
      <p:sp>
        <p:nvSpPr>
          <p:cNvPr id="4" name="Fußzeilenplatzhalter 3"/>
          <p:cNvSpPr>
            <a:spLocks noGrp="1"/>
          </p:cNvSpPr>
          <p:nvPr>
            <p:ph type="ftr" sz="quarter" idx="11"/>
          </p:nvPr>
        </p:nvSpPr>
        <p:spPr/>
        <p:txBody>
          <a:bodyPr/>
          <a:lstStyle>
            <a:lvl1pPr>
              <a:defRPr/>
            </a:lvl1pPr>
          </a:lstStyle>
          <a:p>
            <a:endParaRPr lang="de-DE">
              <a:solidFill>
                <a:srgbClr val="000000"/>
              </a:solidFill>
            </a:endParaRPr>
          </a:p>
        </p:txBody>
      </p:sp>
      <p:sp>
        <p:nvSpPr>
          <p:cNvPr id="5" name="Foliennummernplatzhalter 4"/>
          <p:cNvSpPr>
            <a:spLocks noGrp="1"/>
          </p:cNvSpPr>
          <p:nvPr>
            <p:ph type="sldNum" sz="quarter" idx="12"/>
          </p:nvPr>
        </p:nvSpPr>
        <p:spPr/>
        <p:txBody>
          <a:bodyPr/>
          <a:lstStyle>
            <a:lvl1pPr>
              <a:defRPr/>
            </a:lvl1pPr>
          </a:lstStyle>
          <a:p>
            <a:fld id="{EBCBBE4A-EF88-4475-9CED-E363C801E3AD}" type="slidenum">
              <a:rPr lang="de-DE">
                <a:solidFill>
                  <a:srgbClr val="000000"/>
                </a:solidFill>
              </a:rPr>
              <a:pPr/>
              <a:t>‹Nr.›</a:t>
            </a:fld>
            <a:endParaRPr lang="de-DE">
              <a:solidFill>
                <a:srgbClr val="000000"/>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p:cNvSpPr>
            <a:spLocks noGrp="1"/>
          </p:cNvSpPr>
          <p:nvPr>
            <p:ph type="dt" sz="half" idx="10"/>
          </p:nvPr>
        </p:nvSpPr>
        <p:spPr/>
        <p:txBody>
          <a:bodyPr/>
          <a:lstStyle>
            <a:lvl1pPr>
              <a:defRPr/>
            </a:lvl1pPr>
          </a:lstStyle>
          <a:p>
            <a:endParaRPr lang="de-DE"/>
          </a:p>
        </p:txBody>
      </p:sp>
      <p:sp>
        <p:nvSpPr>
          <p:cNvPr id="6" name="Fußzeilenplatzhalter 5"/>
          <p:cNvSpPr>
            <a:spLocks noGrp="1"/>
          </p:cNvSpPr>
          <p:nvPr>
            <p:ph type="ftr" sz="quarter" idx="11"/>
          </p:nvPr>
        </p:nvSpPr>
        <p:spPr/>
        <p:txBody>
          <a:bodyPr/>
          <a:lstStyle>
            <a:lvl1pPr>
              <a:defRPr/>
            </a:lvl1pPr>
          </a:lstStyle>
          <a:p>
            <a:endParaRPr lang="de-DE"/>
          </a:p>
        </p:txBody>
      </p:sp>
      <p:sp>
        <p:nvSpPr>
          <p:cNvPr id="7" name="Foliennummernplatzhalter 6"/>
          <p:cNvSpPr>
            <a:spLocks noGrp="1"/>
          </p:cNvSpPr>
          <p:nvPr>
            <p:ph type="sldNum" sz="quarter" idx="12"/>
          </p:nvPr>
        </p:nvSpPr>
        <p:spPr/>
        <p:txBody>
          <a:bodyPr/>
          <a:lstStyle>
            <a:lvl1pPr>
              <a:defRPr/>
            </a:lvl1pPr>
          </a:lstStyle>
          <a:p>
            <a:fld id="{B1B6A8EF-C3C5-4AA8-B36C-07D58C56666D}" type="slidenum">
              <a:rPr lang="de-DE"/>
              <a:pPr/>
              <a:t>‹Nr.›</a:t>
            </a:fld>
            <a:endParaRPr lang="de-DE"/>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lvl1pPr>
              <a:defRPr/>
            </a:lvl1pPr>
          </a:lstStyle>
          <a:p>
            <a:endParaRPr lang="de-DE">
              <a:solidFill>
                <a:srgbClr val="000000"/>
              </a:solidFill>
            </a:endParaRPr>
          </a:p>
        </p:txBody>
      </p:sp>
      <p:sp>
        <p:nvSpPr>
          <p:cNvPr id="3" name="Fußzeilenplatzhalter 2"/>
          <p:cNvSpPr>
            <a:spLocks noGrp="1"/>
          </p:cNvSpPr>
          <p:nvPr>
            <p:ph type="ftr" sz="quarter" idx="11"/>
          </p:nvPr>
        </p:nvSpPr>
        <p:spPr/>
        <p:txBody>
          <a:bodyPr/>
          <a:lstStyle>
            <a:lvl1pPr>
              <a:defRPr/>
            </a:lvl1pPr>
          </a:lstStyle>
          <a:p>
            <a:endParaRPr lang="de-DE">
              <a:solidFill>
                <a:srgbClr val="000000"/>
              </a:solidFill>
            </a:endParaRPr>
          </a:p>
        </p:txBody>
      </p:sp>
      <p:sp>
        <p:nvSpPr>
          <p:cNvPr id="4" name="Foliennummernplatzhalter 3"/>
          <p:cNvSpPr>
            <a:spLocks noGrp="1"/>
          </p:cNvSpPr>
          <p:nvPr>
            <p:ph type="sldNum" sz="quarter" idx="12"/>
          </p:nvPr>
        </p:nvSpPr>
        <p:spPr/>
        <p:txBody>
          <a:bodyPr/>
          <a:lstStyle>
            <a:lvl1pPr>
              <a:defRPr/>
            </a:lvl1pPr>
          </a:lstStyle>
          <a:p>
            <a:fld id="{34D19CB7-9F30-4DBB-9634-7BE49BFA95A8}" type="slidenum">
              <a:rPr lang="de-DE">
                <a:solidFill>
                  <a:srgbClr val="000000"/>
                </a:solidFill>
              </a:rPr>
              <a:pPr/>
              <a:t>‹Nr.›</a:t>
            </a:fld>
            <a:endParaRPr lang="de-DE">
              <a:solidFill>
                <a:srgbClr val="000000"/>
              </a:solidFill>
            </a:endParaRPr>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Datumsplatzhalter 4"/>
          <p:cNvSpPr>
            <a:spLocks noGrp="1"/>
          </p:cNvSpPr>
          <p:nvPr>
            <p:ph type="dt" sz="half" idx="10"/>
          </p:nvPr>
        </p:nvSpPr>
        <p:spPr/>
        <p:txBody>
          <a:bodyPr/>
          <a:lstStyle>
            <a:lvl1pPr>
              <a:defRPr/>
            </a:lvl1pPr>
          </a:lstStyle>
          <a:p>
            <a:endParaRPr lang="de-DE">
              <a:solidFill>
                <a:srgbClr val="000000"/>
              </a:solidFill>
            </a:endParaRPr>
          </a:p>
        </p:txBody>
      </p:sp>
      <p:sp>
        <p:nvSpPr>
          <p:cNvPr id="6" name="Fußzeilenplatzhalter 5"/>
          <p:cNvSpPr>
            <a:spLocks noGrp="1"/>
          </p:cNvSpPr>
          <p:nvPr>
            <p:ph type="ftr" sz="quarter" idx="11"/>
          </p:nvPr>
        </p:nvSpPr>
        <p:spPr/>
        <p:txBody>
          <a:bodyPr/>
          <a:lstStyle>
            <a:lvl1pPr>
              <a:defRPr/>
            </a:lvl1pPr>
          </a:lstStyle>
          <a:p>
            <a:endParaRPr lang="de-DE">
              <a:solidFill>
                <a:srgbClr val="000000"/>
              </a:solidFill>
            </a:endParaRPr>
          </a:p>
        </p:txBody>
      </p:sp>
      <p:sp>
        <p:nvSpPr>
          <p:cNvPr id="7" name="Foliennummernplatzhalter 6"/>
          <p:cNvSpPr>
            <a:spLocks noGrp="1"/>
          </p:cNvSpPr>
          <p:nvPr>
            <p:ph type="sldNum" sz="quarter" idx="12"/>
          </p:nvPr>
        </p:nvSpPr>
        <p:spPr/>
        <p:txBody>
          <a:bodyPr/>
          <a:lstStyle>
            <a:lvl1pPr>
              <a:defRPr/>
            </a:lvl1pPr>
          </a:lstStyle>
          <a:p>
            <a:fld id="{EA6B0A3E-2BD5-4E76-AFBA-9729ACD71830}" type="slidenum">
              <a:rPr lang="de-DE">
                <a:solidFill>
                  <a:srgbClr val="000000"/>
                </a:solidFill>
              </a:rPr>
              <a:pPr/>
              <a:t>‹Nr.›</a:t>
            </a:fld>
            <a:endParaRPr lang="de-DE">
              <a:solidFill>
                <a:srgbClr val="000000"/>
              </a:solidFill>
            </a:endParaRPr>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Datumsplatzhalter 4"/>
          <p:cNvSpPr>
            <a:spLocks noGrp="1"/>
          </p:cNvSpPr>
          <p:nvPr>
            <p:ph type="dt" sz="half" idx="10"/>
          </p:nvPr>
        </p:nvSpPr>
        <p:spPr/>
        <p:txBody>
          <a:bodyPr/>
          <a:lstStyle>
            <a:lvl1pPr>
              <a:defRPr/>
            </a:lvl1pPr>
          </a:lstStyle>
          <a:p>
            <a:endParaRPr lang="de-DE">
              <a:solidFill>
                <a:srgbClr val="000000"/>
              </a:solidFill>
            </a:endParaRPr>
          </a:p>
        </p:txBody>
      </p:sp>
      <p:sp>
        <p:nvSpPr>
          <p:cNvPr id="6" name="Fußzeilenplatzhalter 5"/>
          <p:cNvSpPr>
            <a:spLocks noGrp="1"/>
          </p:cNvSpPr>
          <p:nvPr>
            <p:ph type="ftr" sz="quarter" idx="11"/>
          </p:nvPr>
        </p:nvSpPr>
        <p:spPr/>
        <p:txBody>
          <a:bodyPr/>
          <a:lstStyle>
            <a:lvl1pPr>
              <a:defRPr/>
            </a:lvl1pPr>
          </a:lstStyle>
          <a:p>
            <a:endParaRPr lang="de-DE">
              <a:solidFill>
                <a:srgbClr val="000000"/>
              </a:solidFill>
            </a:endParaRPr>
          </a:p>
        </p:txBody>
      </p:sp>
      <p:sp>
        <p:nvSpPr>
          <p:cNvPr id="7" name="Foliennummernplatzhalter 6"/>
          <p:cNvSpPr>
            <a:spLocks noGrp="1"/>
          </p:cNvSpPr>
          <p:nvPr>
            <p:ph type="sldNum" sz="quarter" idx="12"/>
          </p:nvPr>
        </p:nvSpPr>
        <p:spPr/>
        <p:txBody>
          <a:bodyPr/>
          <a:lstStyle>
            <a:lvl1pPr>
              <a:defRPr/>
            </a:lvl1pPr>
          </a:lstStyle>
          <a:p>
            <a:fld id="{D4E276DD-01FA-47E2-8B06-6056D8D619B6}" type="slidenum">
              <a:rPr lang="de-DE">
                <a:solidFill>
                  <a:srgbClr val="000000"/>
                </a:solidFill>
              </a:rPr>
              <a:pPr/>
              <a:t>‹Nr.›</a:t>
            </a:fld>
            <a:endParaRPr lang="de-DE">
              <a:solidFill>
                <a:srgbClr val="000000"/>
              </a:solidFill>
            </a:endParaRPr>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lvl1pPr>
              <a:defRPr/>
            </a:lvl1pPr>
          </a:lstStyle>
          <a:p>
            <a:endParaRPr lang="de-DE">
              <a:solidFill>
                <a:srgbClr val="000000"/>
              </a:solidFill>
            </a:endParaRPr>
          </a:p>
        </p:txBody>
      </p:sp>
      <p:sp>
        <p:nvSpPr>
          <p:cNvPr id="5" name="Fußzeilenplatzhalter 4"/>
          <p:cNvSpPr>
            <a:spLocks noGrp="1"/>
          </p:cNvSpPr>
          <p:nvPr>
            <p:ph type="ftr" sz="quarter" idx="11"/>
          </p:nvPr>
        </p:nvSpPr>
        <p:spPr/>
        <p:txBody>
          <a:bodyPr/>
          <a:lstStyle>
            <a:lvl1pPr>
              <a:defRPr/>
            </a:lvl1pPr>
          </a:lstStyle>
          <a:p>
            <a:endParaRPr lang="de-DE">
              <a:solidFill>
                <a:srgbClr val="000000"/>
              </a:solidFill>
            </a:endParaRPr>
          </a:p>
        </p:txBody>
      </p:sp>
      <p:sp>
        <p:nvSpPr>
          <p:cNvPr id="6" name="Foliennummernplatzhalter 5"/>
          <p:cNvSpPr>
            <a:spLocks noGrp="1"/>
          </p:cNvSpPr>
          <p:nvPr>
            <p:ph type="sldNum" sz="quarter" idx="12"/>
          </p:nvPr>
        </p:nvSpPr>
        <p:spPr/>
        <p:txBody>
          <a:bodyPr/>
          <a:lstStyle>
            <a:lvl1pPr>
              <a:defRPr/>
            </a:lvl1pPr>
          </a:lstStyle>
          <a:p>
            <a:fld id="{F12127D3-7715-456A-B00F-46DB29C129B6}" type="slidenum">
              <a:rPr lang="de-DE">
                <a:solidFill>
                  <a:srgbClr val="000000"/>
                </a:solidFill>
              </a:rPr>
              <a:pPr/>
              <a:t>‹Nr.›</a:t>
            </a:fld>
            <a:endParaRPr lang="de-DE">
              <a:solidFill>
                <a:srgbClr val="000000"/>
              </a:solidFill>
            </a:endParaRPr>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515100" y="609600"/>
            <a:ext cx="1943100" cy="5486400"/>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685800" y="609600"/>
            <a:ext cx="5676900" cy="5486400"/>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lvl1pPr>
              <a:defRPr/>
            </a:lvl1pPr>
          </a:lstStyle>
          <a:p>
            <a:endParaRPr lang="de-DE">
              <a:solidFill>
                <a:srgbClr val="000000"/>
              </a:solidFill>
            </a:endParaRPr>
          </a:p>
        </p:txBody>
      </p:sp>
      <p:sp>
        <p:nvSpPr>
          <p:cNvPr id="5" name="Fußzeilenplatzhalter 4"/>
          <p:cNvSpPr>
            <a:spLocks noGrp="1"/>
          </p:cNvSpPr>
          <p:nvPr>
            <p:ph type="ftr" sz="quarter" idx="11"/>
          </p:nvPr>
        </p:nvSpPr>
        <p:spPr/>
        <p:txBody>
          <a:bodyPr/>
          <a:lstStyle>
            <a:lvl1pPr>
              <a:defRPr/>
            </a:lvl1pPr>
          </a:lstStyle>
          <a:p>
            <a:endParaRPr lang="de-DE">
              <a:solidFill>
                <a:srgbClr val="000000"/>
              </a:solidFill>
            </a:endParaRPr>
          </a:p>
        </p:txBody>
      </p:sp>
      <p:sp>
        <p:nvSpPr>
          <p:cNvPr id="6" name="Foliennummernplatzhalter 5"/>
          <p:cNvSpPr>
            <a:spLocks noGrp="1"/>
          </p:cNvSpPr>
          <p:nvPr>
            <p:ph type="sldNum" sz="quarter" idx="12"/>
          </p:nvPr>
        </p:nvSpPr>
        <p:spPr/>
        <p:txBody>
          <a:bodyPr/>
          <a:lstStyle>
            <a:lvl1pPr>
              <a:defRPr/>
            </a:lvl1pPr>
          </a:lstStyle>
          <a:p>
            <a:fld id="{CA141E93-2F97-4051-87F9-97C2E1F2A6F6}" type="slidenum">
              <a:rPr lang="de-DE">
                <a:solidFill>
                  <a:srgbClr val="000000"/>
                </a:solidFill>
              </a:rPr>
              <a:pPr/>
              <a:t>‹Nr.›</a:t>
            </a:fld>
            <a:endParaRPr lang="de-DE">
              <a:solidFill>
                <a:srgbClr val="000000"/>
              </a:solidFil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de-DE"/>
              <a:t>Titelmasterformat durch Klicken bearbeiten</a:t>
            </a:r>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p:cNvSpPr>
            <a:spLocks noGrp="1"/>
          </p:cNvSpPr>
          <p:nvPr>
            <p:ph type="dt" sz="half" idx="10"/>
          </p:nvPr>
        </p:nvSpPr>
        <p:spPr/>
        <p:txBody>
          <a:bodyPr/>
          <a:lstStyle>
            <a:lvl1pPr>
              <a:defRPr/>
            </a:lvl1pPr>
          </a:lstStyle>
          <a:p>
            <a:endParaRPr lang="de-DE"/>
          </a:p>
        </p:txBody>
      </p:sp>
      <p:sp>
        <p:nvSpPr>
          <p:cNvPr id="8" name="Fußzeilenplatzhalter 7"/>
          <p:cNvSpPr>
            <a:spLocks noGrp="1"/>
          </p:cNvSpPr>
          <p:nvPr>
            <p:ph type="ftr" sz="quarter" idx="11"/>
          </p:nvPr>
        </p:nvSpPr>
        <p:spPr/>
        <p:txBody>
          <a:bodyPr/>
          <a:lstStyle>
            <a:lvl1pPr>
              <a:defRPr/>
            </a:lvl1pPr>
          </a:lstStyle>
          <a:p>
            <a:endParaRPr lang="de-DE"/>
          </a:p>
        </p:txBody>
      </p:sp>
      <p:sp>
        <p:nvSpPr>
          <p:cNvPr id="9" name="Foliennummernplatzhalter 8"/>
          <p:cNvSpPr>
            <a:spLocks noGrp="1"/>
          </p:cNvSpPr>
          <p:nvPr>
            <p:ph type="sldNum" sz="quarter" idx="12"/>
          </p:nvPr>
        </p:nvSpPr>
        <p:spPr/>
        <p:txBody>
          <a:bodyPr/>
          <a:lstStyle>
            <a:lvl1pPr>
              <a:defRPr/>
            </a:lvl1pPr>
          </a:lstStyle>
          <a:p>
            <a:fld id="{F8C48771-149D-4CA2-880E-09D5A26218AF}" type="slidenum">
              <a:rPr lang="de-DE"/>
              <a:pPr/>
              <a:t>‹Nr.›</a:t>
            </a:fld>
            <a:endParaRPr lang="de-D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Datumsplatzhalter 2"/>
          <p:cNvSpPr>
            <a:spLocks noGrp="1"/>
          </p:cNvSpPr>
          <p:nvPr>
            <p:ph type="dt" sz="half" idx="10"/>
          </p:nvPr>
        </p:nvSpPr>
        <p:spPr/>
        <p:txBody>
          <a:bodyPr/>
          <a:lstStyle>
            <a:lvl1pPr>
              <a:defRPr/>
            </a:lvl1pPr>
          </a:lstStyle>
          <a:p>
            <a:endParaRPr lang="de-DE"/>
          </a:p>
        </p:txBody>
      </p:sp>
      <p:sp>
        <p:nvSpPr>
          <p:cNvPr id="4" name="Fußzeilenplatzhalter 3"/>
          <p:cNvSpPr>
            <a:spLocks noGrp="1"/>
          </p:cNvSpPr>
          <p:nvPr>
            <p:ph type="ftr" sz="quarter" idx="11"/>
          </p:nvPr>
        </p:nvSpPr>
        <p:spPr/>
        <p:txBody>
          <a:bodyPr/>
          <a:lstStyle>
            <a:lvl1pPr>
              <a:defRPr/>
            </a:lvl1pPr>
          </a:lstStyle>
          <a:p>
            <a:endParaRPr lang="de-DE"/>
          </a:p>
        </p:txBody>
      </p:sp>
      <p:sp>
        <p:nvSpPr>
          <p:cNvPr id="5" name="Foliennummernplatzhalter 4"/>
          <p:cNvSpPr>
            <a:spLocks noGrp="1"/>
          </p:cNvSpPr>
          <p:nvPr>
            <p:ph type="sldNum" sz="quarter" idx="12"/>
          </p:nvPr>
        </p:nvSpPr>
        <p:spPr/>
        <p:txBody>
          <a:bodyPr/>
          <a:lstStyle>
            <a:lvl1pPr>
              <a:defRPr/>
            </a:lvl1pPr>
          </a:lstStyle>
          <a:p>
            <a:fld id="{EBCBBE4A-EF88-4475-9CED-E363C801E3AD}" type="slidenum">
              <a:rPr lang="de-DE"/>
              <a:pPr/>
              <a:t>‹Nr.›</a:t>
            </a:fld>
            <a:endParaRPr lang="de-D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lvl1pPr>
              <a:defRPr/>
            </a:lvl1pPr>
          </a:lstStyle>
          <a:p>
            <a:endParaRPr lang="de-DE"/>
          </a:p>
        </p:txBody>
      </p:sp>
      <p:sp>
        <p:nvSpPr>
          <p:cNvPr id="3" name="Fußzeilenplatzhalter 2"/>
          <p:cNvSpPr>
            <a:spLocks noGrp="1"/>
          </p:cNvSpPr>
          <p:nvPr>
            <p:ph type="ftr" sz="quarter" idx="11"/>
          </p:nvPr>
        </p:nvSpPr>
        <p:spPr/>
        <p:txBody>
          <a:bodyPr/>
          <a:lstStyle>
            <a:lvl1pPr>
              <a:defRPr/>
            </a:lvl1pPr>
          </a:lstStyle>
          <a:p>
            <a:endParaRPr lang="de-DE"/>
          </a:p>
        </p:txBody>
      </p:sp>
      <p:sp>
        <p:nvSpPr>
          <p:cNvPr id="4" name="Foliennummernplatzhalter 3"/>
          <p:cNvSpPr>
            <a:spLocks noGrp="1"/>
          </p:cNvSpPr>
          <p:nvPr>
            <p:ph type="sldNum" sz="quarter" idx="12"/>
          </p:nvPr>
        </p:nvSpPr>
        <p:spPr/>
        <p:txBody>
          <a:bodyPr/>
          <a:lstStyle>
            <a:lvl1pPr>
              <a:defRPr/>
            </a:lvl1pPr>
          </a:lstStyle>
          <a:p>
            <a:fld id="{34D19CB7-9F30-4DBB-9634-7BE49BFA95A8}" type="slidenum">
              <a:rPr lang="de-DE"/>
              <a:pPr/>
              <a:t>‹Nr.›</a:t>
            </a:fld>
            <a:endParaRPr lang="de-D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Datumsplatzhalter 4"/>
          <p:cNvSpPr>
            <a:spLocks noGrp="1"/>
          </p:cNvSpPr>
          <p:nvPr>
            <p:ph type="dt" sz="half" idx="10"/>
          </p:nvPr>
        </p:nvSpPr>
        <p:spPr/>
        <p:txBody>
          <a:bodyPr/>
          <a:lstStyle>
            <a:lvl1pPr>
              <a:defRPr/>
            </a:lvl1pPr>
          </a:lstStyle>
          <a:p>
            <a:endParaRPr lang="de-DE"/>
          </a:p>
        </p:txBody>
      </p:sp>
      <p:sp>
        <p:nvSpPr>
          <p:cNvPr id="6" name="Fußzeilenplatzhalter 5"/>
          <p:cNvSpPr>
            <a:spLocks noGrp="1"/>
          </p:cNvSpPr>
          <p:nvPr>
            <p:ph type="ftr" sz="quarter" idx="11"/>
          </p:nvPr>
        </p:nvSpPr>
        <p:spPr/>
        <p:txBody>
          <a:bodyPr/>
          <a:lstStyle>
            <a:lvl1pPr>
              <a:defRPr/>
            </a:lvl1pPr>
          </a:lstStyle>
          <a:p>
            <a:endParaRPr lang="de-DE"/>
          </a:p>
        </p:txBody>
      </p:sp>
      <p:sp>
        <p:nvSpPr>
          <p:cNvPr id="7" name="Foliennummernplatzhalter 6"/>
          <p:cNvSpPr>
            <a:spLocks noGrp="1"/>
          </p:cNvSpPr>
          <p:nvPr>
            <p:ph type="sldNum" sz="quarter" idx="12"/>
          </p:nvPr>
        </p:nvSpPr>
        <p:spPr/>
        <p:txBody>
          <a:bodyPr/>
          <a:lstStyle>
            <a:lvl1pPr>
              <a:defRPr/>
            </a:lvl1pPr>
          </a:lstStyle>
          <a:p>
            <a:fld id="{EA6B0A3E-2BD5-4E76-AFBA-9729ACD71830}" type="slidenum">
              <a:rPr lang="de-DE"/>
              <a:pPr/>
              <a:t>‹Nr.›</a:t>
            </a:fld>
            <a:endParaRPr lang="de-D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Datumsplatzhalter 4"/>
          <p:cNvSpPr>
            <a:spLocks noGrp="1"/>
          </p:cNvSpPr>
          <p:nvPr>
            <p:ph type="dt" sz="half" idx="10"/>
          </p:nvPr>
        </p:nvSpPr>
        <p:spPr/>
        <p:txBody>
          <a:bodyPr/>
          <a:lstStyle>
            <a:lvl1pPr>
              <a:defRPr/>
            </a:lvl1pPr>
          </a:lstStyle>
          <a:p>
            <a:endParaRPr lang="de-DE"/>
          </a:p>
        </p:txBody>
      </p:sp>
      <p:sp>
        <p:nvSpPr>
          <p:cNvPr id="6" name="Fußzeilenplatzhalter 5"/>
          <p:cNvSpPr>
            <a:spLocks noGrp="1"/>
          </p:cNvSpPr>
          <p:nvPr>
            <p:ph type="ftr" sz="quarter" idx="11"/>
          </p:nvPr>
        </p:nvSpPr>
        <p:spPr/>
        <p:txBody>
          <a:bodyPr/>
          <a:lstStyle>
            <a:lvl1pPr>
              <a:defRPr/>
            </a:lvl1pPr>
          </a:lstStyle>
          <a:p>
            <a:endParaRPr lang="de-DE"/>
          </a:p>
        </p:txBody>
      </p:sp>
      <p:sp>
        <p:nvSpPr>
          <p:cNvPr id="7" name="Foliennummernplatzhalter 6"/>
          <p:cNvSpPr>
            <a:spLocks noGrp="1"/>
          </p:cNvSpPr>
          <p:nvPr>
            <p:ph type="sldNum" sz="quarter" idx="12"/>
          </p:nvPr>
        </p:nvSpPr>
        <p:spPr/>
        <p:txBody>
          <a:bodyPr/>
          <a:lstStyle>
            <a:lvl1pPr>
              <a:defRPr/>
            </a:lvl1pPr>
          </a:lstStyle>
          <a:p>
            <a:fld id="{D4E276DD-01FA-47E2-8B06-6056D8D619B6}" type="slidenum">
              <a:rPr lang="de-DE"/>
              <a:pPr/>
              <a:t>‹Nr.›</a:t>
            </a:fld>
            <a:endParaRPr lang="de-D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CC"/>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de-DE"/>
              <a:t>Klicken Sie, um das Titelformat zu bearbeiten</a:t>
            </a:r>
          </a:p>
        </p:txBody>
      </p:sp>
      <p:sp>
        <p:nvSpPr>
          <p:cNvPr id="18435"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e-DE"/>
              <a:t>Klicken Sie, um die Formate des Vorlagentextes zu bearbeiten</a:t>
            </a:r>
          </a:p>
          <a:p>
            <a:pPr lvl="1"/>
            <a:r>
              <a:rPr lang="de-DE"/>
              <a:t>Zweite Ebene</a:t>
            </a:r>
          </a:p>
          <a:p>
            <a:pPr lvl="2"/>
            <a:r>
              <a:rPr lang="de-DE"/>
              <a:t>Dritte Ebene</a:t>
            </a:r>
          </a:p>
          <a:p>
            <a:pPr lvl="3"/>
            <a:r>
              <a:rPr lang="de-DE"/>
              <a:t>Vierte Ebene</a:t>
            </a:r>
          </a:p>
          <a:p>
            <a:pPr lvl="4"/>
            <a:r>
              <a:rPr lang="de-DE"/>
              <a:t>Fünfte Ebene</a:t>
            </a:r>
          </a:p>
        </p:txBody>
      </p:sp>
      <p:sp>
        <p:nvSpPr>
          <p:cNvPr id="18436"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mn-lt"/>
                <a:cs typeface="+mn-cs"/>
              </a:defRPr>
            </a:lvl1pPr>
          </a:lstStyle>
          <a:p>
            <a:endParaRPr lang="de-DE"/>
          </a:p>
        </p:txBody>
      </p:sp>
      <p:sp>
        <p:nvSpPr>
          <p:cNvPr id="18437"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mn-lt"/>
                <a:cs typeface="+mn-cs"/>
              </a:defRPr>
            </a:lvl1pPr>
          </a:lstStyle>
          <a:p>
            <a:endParaRPr lang="de-DE"/>
          </a:p>
        </p:txBody>
      </p:sp>
      <p:sp>
        <p:nvSpPr>
          <p:cNvPr id="18438"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mn-lt"/>
                <a:cs typeface="+mn-cs"/>
              </a:defRPr>
            </a:lvl1pPr>
          </a:lstStyle>
          <a:p>
            <a:fld id="{20E019C3-65B1-4001-8690-1E67F1B9170B}" type="slidenum">
              <a:rPr lang="de-DE"/>
              <a:pPr/>
              <a:t>‹Nr.›</a:t>
            </a:fld>
            <a:endParaRPr lang="de-DE"/>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Times New Roman" charset="0"/>
          <a:cs typeface="Times New Roman" charset="0"/>
        </a:defRPr>
      </a:lvl2pPr>
      <a:lvl3pPr algn="ctr" rtl="0" fontAlgn="base">
        <a:spcBef>
          <a:spcPct val="0"/>
        </a:spcBef>
        <a:spcAft>
          <a:spcPct val="0"/>
        </a:spcAft>
        <a:defRPr sz="4400">
          <a:solidFill>
            <a:schemeClr val="tx2"/>
          </a:solidFill>
          <a:latin typeface="Times New Roman" charset="0"/>
          <a:cs typeface="Times New Roman" charset="0"/>
        </a:defRPr>
      </a:lvl3pPr>
      <a:lvl4pPr algn="ctr" rtl="0" fontAlgn="base">
        <a:spcBef>
          <a:spcPct val="0"/>
        </a:spcBef>
        <a:spcAft>
          <a:spcPct val="0"/>
        </a:spcAft>
        <a:defRPr sz="4400">
          <a:solidFill>
            <a:schemeClr val="tx2"/>
          </a:solidFill>
          <a:latin typeface="Times New Roman" charset="0"/>
          <a:cs typeface="Times New Roman" charset="0"/>
        </a:defRPr>
      </a:lvl4pPr>
      <a:lvl5pPr algn="ctr" rtl="0" fontAlgn="base">
        <a:spcBef>
          <a:spcPct val="0"/>
        </a:spcBef>
        <a:spcAft>
          <a:spcPct val="0"/>
        </a:spcAft>
        <a:defRPr sz="4400">
          <a:solidFill>
            <a:schemeClr val="tx2"/>
          </a:solidFill>
          <a:latin typeface="Times New Roman" charset="0"/>
          <a:cs typeface="Times New Roman" charset="0"/>
        </a:defRPr>
      </a:lvl5pPr>
      <a:lvl6pPr marL="457200" algn="ctr" rtl="0" fontAlgn="base">
        <a:spcBef>
          <a:spcPct val="0"/>
        </a:spcBef>
        <a:spcAft>
          <a:spcPct val="0"/>
        </a:spcAft>
        <a:defRPr sz="4400">
          <a:solidFill>
            <a:schemeClr val="tx2"/>
          </a:solidFill>
          <a:latin typeface="Times New Roman" charset="0"/>
          <a:cs typeface="Times New Roman" charset="0"/>
        </a:defRPr>
      </a:lvl6pPr>
      <a:lvl7pPr marL="914400" algn="ctr" rtl="0" fontAlgn="base">
        <a:spcBef>
          <a:spcPct val="0"/>
        </a:spcBef>
        <a:spcAft>
          <a:spcPct val="0"/>
        </a:spcAft>
        <a:defRPr sz="4400">
          <a:solidFill>
            <a:schemeClr val="tx2"/>
          </a:solidFill>
          <a:latin typeface="Times New Roman" charset="0"/>
          <a:cs typeface="Times New Roman" charset="0"/>
        </a:defRPr>
      </a:lvl7pPr>
      <a:lvl8pPr marL="1371600" algn="ctr" rtl="0" fontAlgn="base">
        <a:spcBef>
          <a:spcPct val="0"/>
        </a:spcBef>
        <a:spcAft>
          <a:spcPct val="0"/>
        </a:spcAft>
        <a:defRPr sz="4400">
          <a:solidFill>
            <a:schemeClr val="tx2"/>
          </a:solidFill>
          <a:latin typeface="Times New Roman" charset="0"/>
          <a:cs typeface="Times New Roman" charset="0"/>
        </a:defRPr>
      </a:lvl8pPr>
      <a:lvl9pPr marL="1828800" algn="ctr" rtl="0" fontAlgn="base">
        <a:spcBef>
          <a:spcPct val="0"/>
        </a:spcBef>
        <a:spcAft>
          <a:spcPct val="0"/>
        </a:spcAft>
        <a:defRPr sz="4400">
          <a:solidFill>
            <a:schemeClr val="tx2"/>
          </a:solidFill>
          <a:latin typeface="Times New Roman" charset="0"/>
          <a:cs typeface="Times New Roman"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cs typeface="+mn-cs"/>
        </a:defRPr>
      </a:lvl2pPr>
      <a:lvl3pPr marL="1143000" indent="-228600" algn="l" rtl="0" fontAlgn="base">
        <a:spcBef>
          <a:spcPct val="20000"/>
        </a:spcBef>
        <a:spcAft>
          <a:spcPct val="0"/>
        </a:spcAft>
        <a:buChar char="•"/>
        <a:defRPr sz="2400">
          <a:solidFill>
            <a:schemeClr val="tx1"/>
          </a:solidFill>
          <a:latin typeface="+mn-lt"/>
          <a:cs typeface="+mn-cs"/>
        </a:defRPr>
      </a:lvl3pPr>
      <a:lvl4pPr marL="1600200" indent="-228600" algn="l" rtl="0" fontAlgn="base">
        <a:spcBef>
          <a:spcPct val="20000"/>
        </a:spcBef>
        <a:spcAft>
          <a:spcPct val="0"/>
        </a:spcAft>
        <a:buChar char="–"/>
        <a:defRPr sz="2000">
          <a:solidFill>
            <a:schemeClr val="tx1"/>
          </a:solidFill>
          <a:latin typeface="+mn-lt"/>
          <a:cs typeface="+mn-cs"/>
        </a:defRPr>
      </a:lvl4pPr>
      <a:lvl5pPr marL="2057400" indent="-228600" algn="l" rtl="0" fontAlgn="base">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CC"/>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de-DE"/>
              <a:t>Klicken Sie, um das Titelformat zu bearbeiten</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e-DE"/>
              <a:t>Klicken Sie, um die Formate des Vorlagentextes zu bearbeiten</a:t>
            </a:r>
          </a:p>
          <a:p>
            <a:pPr lvl="1"/>
            <a:r>
              <a:rPr lang="de-DE"/>
              <a:t>Zweite Ebene</a:t>
            </a:r>
          </a:p>
          <a:p>
            <a:pPr lvl="2"/>
            <a:r>
              <a:rPr lang="de-DE"/>
              <a:t>Dritte Ebene</a:t>
            </a:r>
          </a:p>
          <a:p>
            <a:pPr lvl="3"/>
            <a:r>
              <a:rPr lang="de-DE"/>
              <a:t>Vierte Ebene</a:t>
            </a:r>
          </a:p>
          <a:p>
            <a:pPr lvl="4"/>
            <a:r>
              <a:rPr lang="de-DE"/>
              <a:t>Fünfte Ebene</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baseline="0">
                <a:solidFill>
                  <a:schemeClr val="tx1"/>
                </a:solidFill>
              </a:defRPr>
            </a:lvl1pPr>
          </a:lstStyle>
          <a:p>
            <a:endParaRPr lang="de-DE">
              <a:solidFill>
                <a:srgbClr val="000000"/>
              </a:solidFill>
              <a:latin typeface="Times New Roman" charset="0"/>
            </a:endParaRPr>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baseline="0">
                <a:solidFill>
                  <a:schemeClr val="tx1"/>
                </a:solidFill>
              </a:defRPr>
            </a:lvl1pPr>
          </a:lstStyle>
          <a:p>
            <a:endParaRPr lang="de-DE">
              <a:solidFill>
                <a:srgbClr val="000000"/>
              </a:solidFill>
              <a:latin typeface="Times New Roman" charset="0"/>
            </a:endParaRPr>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baseline="0">
                <a:solidFill>
                  <a:schemeClr val="tx1"/>
                </a:solidFill>
              </a:defRPr>
            </a:lvl1pPr>
          </a:lstStyle>
          <a:p>
            <a:fld id="{27DD9F5F-FC9B-4274-8C0A-1E1FDD39197A}" type="slidenum">
              <a:rPr lang="de-DE" smtClean="0">
                <a:solidFill>
                  <a:srgbClr val="000000"/>
                </a:solidFill>
                <a:latin typeface="Times New Roman" charset="0"/>
              </a:rPr>
              <a:pPr/>
              <a:t>‹Nr.›</a:t>
            </a:fld>
            <a:endParaRPr lang="de-DE">
              <a:solidFill>
                <a:srgbClr val="000000"/>
              </a:solidFill>
              <a:latin typeface="Times New Roman" charset="0"/>
            </a:endParaRP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Times New Roman" charset="0"/>
          <a:cs typeface="Times New Roman" charset="0"/>
        </a:defRPr>
      </a:lvl2pPr>
      <a:lvl3pPr algn="ctr" rtl="0" fontAlgn="base">
        <a:spcBef>
          <a:spcPct val="0"/>
        </a:spcBef>
        <a:spcAft>
          <a:spcPct val="0"/>
        </a:spcAft>
        <a:defRPr sz="4400">
          <a:solidFill>
            <a:schemeClr val="tx2"/>
          </a:solidFill>
          <a:latin typeface="Times New Roman" charset="0"/>
          <a:cs typeface="Times New Roman" charset="0"/>
        </a:defRPr>
      </a:lvl3pPr>
      <a:lvl4pPr algn="ctr" rtl="0" fontAlgn="base">
        <a:spcBef>
          <a:spcPct val="0"/>
        </a:spcBef>
        <a:spcAft>
          <a:spcPct val="0"/>
        </a:spcAft>
        <a:defRPr sz="4400">
          <a:solidFill>
            <a:schemeClr val="tx2"/>
          </a:solidFill>
          <a:latin typeface="Times New Roman" charset="0"/>
          <a:cs typeface="Times New Roman" charset="0"/>
        </a:defRPr>
      </a:lvl4pPr>
      <a:lvl5pPr algn="ctr" rtl="0" fontAlgn="base">
        <a:spcBef>
          <a:spcPct val="0"/>
        </a:spcBef>
        <a:spcAft>
          <a:spcPct val="0"/>
        </a:spcAft>
        <a:defRPr sz="4400">
          <a:solidFill>
            <a:schemeClr val="tx2"/>
          </a:solidFill>
          <a:latin typeface="Times New Roman" charset="0"/>
          <a:cs typeface="Times New Roman" charset="0"/>
        </a:defRPr>
      </a:lvl5pPr>
      <a:lvl6pPr marL="457200" algn="ctr" rtl="0" fontAlgn="base">
        <a:spcBef>
          <a:spcPct val="0"/>
        </a:spcBef>
        <a:spcAft>
          <a:spcPct val="0"/>
        </a:spcAft>
        <a:defRPr sz="4400">
          <a:solidFill>
            <a:schemeClr val="tx2"/>
          </a:solidFill>
          <a:latin typeface="Times New Roman" charset="0"/>
          <a:cs typeface="Times New Roman" charset="0"/>
        </a:defRPr>
      </a:lvl6pPr>
      <a:lvl7pPr marL="914400" algn="ctr" rtl="0" fontAlgn="base">
        <a:spcBef>
          <a:spcPct val="0"/>
        </a:spcBef>
        <a:spcAft>
          <a:spcPct val="0"/>
        </a:spcAft>
        <a:defRPr sz="4400">
          <a:solidFill>
            <a:schemeClr val="tx2"/>
          </a:solidFill>
          <a:latin typeface="Times New Roman" charset="0"/>
          <a:cs typeface="Times New Roman" charset="0"/>
        </a:defRPr>
      </a:lvl7pPr>
      <a:lvl8pPr marL="1371600" algn="ctr" rtl="0" fontAlgn="base">
        <a:spcBef>
          <a:spcPct val="0"/>
        </a:spcBef>
        <a:spcAft>
          <a:spcPct val="0"/>
        </a:spcAft>
        <a:defRPr sz="4400">
          <a:solidFill>
            <a:schemeClr val="tx2"/>
          </a:solidFill>
          <a:latin typeface="Times New Roman" charset="0"/>
          <a:cs typeface="Times New Roman" charset="0"/>
        </a:defRPr>
      </a:lvl8pPr>
      <a:lvl9pPr marL="1828800" algn="ctr" rtl="0" fontAlgn="base">
        <a:spcBef>
          <a:spcPct val="0"/>
        </a:spcBef>
        <a:spcAft>
          <a:spcPct val="0"/>
        </a:spcAft>
        <a:defRPr sz="4400">
          <a:solidFill>
            <a:schemeClr val="tx2"/>
          </a:solidFill>
          <a:latin typeface="Times New Roman" charset="0"/>
          <a:cs typeface="Times New Roman"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cs typeface="+mn-cs"/>
        </a:defRPr>
      </a:lvl2pPr>
      <a:lvl3pPr marL="1143000" indent="-228600" algn="l" rtl="0" fontAlgn="base">
        <a:spcBef>
          <a:spcPct val="20000"/>
        </a:spcBef>
        <a:spcAft>
          <a:spcPct val="0"/>
        </a:spcAft>
        <a:buChar char="•"/>
        <a:defRPr sz="2400">
          <a:solidFill>
            <a:schemeClr val="tx1"/>
          </a:solidFill>
          <a:latin typeface="+mn-lt"/>
          <a:cs typeface="+mn-cs"/>
        </a:defRPr>
      </a:lvl3pPr>
      <a:lvl4pPr marL="1600200" indent="-228600" algn="l" rtl="0" fontAlgn="base">
        <a:spcBef>
          <a:spcPct val="20000"/>
        </a:spcBef>
        <a:spcAft>
          <a:spcPct val="0"/>
        </a:spcAft>
        <a:buChar char="–"/>
        <a:defRPr sz="2000">
          <a:solidFill>
            <a:schemeClr val="tx1"/>
          </a:solidFill>
          <a:latin typeface="+mn-lt"/>
          <a:cs typeface="+mn-cs"/>
        </a:defRPr>
      </a:lvl4pPr>
      <a:lvl5pPr marL="2057400" indent="-228600" algn="l" rtl="0" fontAlgn="base">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FFFFCC"/>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de-DE"/>
              <a:t>Klicken Sie, um das Titelformat zu bearbeiten</a:t>
            </a:r>
          </a:p>
        </p:txBody>
      </p:sp>
      <p:sp>
        <p:nvSpPr>
          <p:cNvPr id="18435"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e-DE"/>
              <a:t>Klicken Sie, um die Formate des Vorlagentextes zu bearbeiten</a:t>
            </a:r>
          </a:p>
          <a:p>
            <a:pPr lvl="1"/>
            <a:r>
              <a:rPr lang="de-DE"/>
              <a:t>Zweite Ebene</a:t>
            </a:r>
          </a:p>
          <a:p>
            <a:pPr lvl="2"/>
            <a:r>
              <a:rPr lang="de-DE"/>
              <a:t>Dritte Ebene</a:t>
            </a:r>
          </a:p>
          <a:p>
            <a:pPr lvl="3"/>
            <a:r>
              <a:rPr lang="de-DE"/>
              <a:t>Vierte Ebene</a:t>
            </a:r>
          </a:p>
          <a:p>
            <a:pPr lvl="4"/>
            <a:r>
              <a:rPr lang="de-DE"/>
              <a:t>Fünfte Ebene</a:t>
            </a:r>
          </a:p>
        </p:txBody>
      </p:sp>
      <p:sp>
        <p:nvSpPr>
          <p:cNvPr id="18436"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mn-lt"/>
                <a:cs typeface="+mn-cs"/>
              </a:defRPr>
            </a:lvl1pPr>
          </a:lstStyle>
          <a:p>
            <a:endParaRPr lang="de-DE">
              <a:solidFill>
                <a:srgbClr val="000000"/>
              </a:solidFill>
            </a:endParaRPr>
          </a:p>
        </p:txBody>
      </p:sp>
      <p:sp>
        <p:nvSpPr>
          <p:cNvPr id="18437"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mn-lt"/>
                <a:cs typeface="+mn-cs"/>
              </a:defRPr>
            </a:lvl1pPr>
          </a:lstStyle>
          <a:p>
            <a:endParaRPr lang="de-DE">
              <a:solidFill>
                <a:srgbClr val="000000"/>
              </a:solidFill>
            </a:endParaRPr>
          </a:p>
        </p:txBody>
      </p:sp>
      <p:sp>
        <p:nvSpPr>
          <p:cNvPr id="18438"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mn-lt"/>
                <a:cs typeface="+mn-cs"/>
              </a:defRPr>
            </a:lvl1pPr>
          </a:lstStyle>
          <a:p>
            <a:fld id="{20E019C3-65B1-4001-8690-1E67F1B9170B}" type="slidenum">
              <a:rPr lang="de-DE">
                <a:solidFill>
                  <a:srgbClr val="000000"/>
                </a:solidFill>
              </a:rPr>
              <a:pPr/>
              <a:t>‹Nr.›</a:t>
            </a:fld>
            <a:endParaRPr lang="de-DE">
              <a:solidFill>
                <a:srgbClr val="000000"/>
              </a:solidFill>
            </a:endParaRPr>
          </a:p>
        </p:txBody>
      </p:sp>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Times New Roman" charset="0"/>
          <a:cs typeface="Times New Roman" charset="0"/>
        </a:defRPr>
      </a:lvl2pPr>
      <a:lvl3pPr algn="ctr" rtl="0" fontAlgn="base">
        <a:spcBef>
          <a:spcPct val="0"/>
        </a:spcBef>
        <a:spcAft>
          <a:spcPct val="0"/>
        </a:spcAft>
        <a:defRPr sz="4400">
          <a:solidFill>
            <a:schemeClr val="tx2"/>
          </a:solidFill>
          <a:latin typeface="Times New Roman" charset="0"/>
          <a:cs typeface="Times New Roman" charset="0"/>
        </a:defRPr>
      </a:lvl3pPr>
      <a:lvl4pPr algn="ctr" rtl="0" fontAlgn="base">
        <a:spcBef>
          <a:spcPct val="0"/>
        </a:spcBef>
        <a:spcAft>
          <a:spcPct val="0"/>
        </a:spcAft>
        <a:defRPr sz="4400">
          <a:solidFill>
            <a:schemeClr val="tx2"/>
          </a:solidFill>
          <a:latin typeface="Times New Roman" charset="0"/>
          <a:cs typeface="Times New Roman" charset="0"/>
        </a:defRPr>
      </a:lvl4pPr>
      <a:lvl5pPr algn="ctr" rtl="0" fontAlgn="base">
        <a:spcBef>
          <a:spcPct val="0"/>
        </a:spcBef>
        <a:spcAft>
          <a:spcPct val="0"/>
        </a:spcAft>
        <a:defRPr sz="4400">
          <a:solidFill>
            <a:schemeClr val="tx2"/>
          </a:solidFill>
          <a:latin typeface="Times New Roman" charset="0"/>
          <a:cs typeface="Times New Roman" charset="0"/>
        </a:defRPr>
      </a:lvl5pPr>
      <a:lvl6pPr marL="457200" algn="ctr" rtl="0" fontAlgn="base">
        <a:spcBef>
          <a:spcPct val="0"/>
        </a:spcBef>
        <a:spcAft>
          <a:spcPct val="0"/>
        </a:spcAft>
        <a:defRPr sz="4400">
          <a:solidFill>
            <a:schemeClr val="tx2"/>
          </a:solidFill>
          <a:latin typeface="Times New Roman" charset="0"/>
          <a:cs typeface="Times New Roman" charset="0"/>
        </a:defRPr>
      </a:lvl6pPr>
      <a:lvl7pPr marL="914400" algn="ctr" rtl="0" fontAlgn="base">
        <a:spcBef>
          <a:spcPct val="0"/>
        </a:spcBef>
        <a:spcAft>
          <a:spcPct val="0"/>
        </a:spcAft>
        <a:defRPr sz="4400">
          <a:solidFill>
            <a:schemeClr val="tx2"/>
          </a:solidFill>
          <a:latin typeface="Times New Roman" charset="0"/>
          <a:cs typeface="Times New Roman" charset="0"/>
        </a:defRPr>
      </a:lvl7pPr>
      <a:lvl8pPr marL="1371600" algn="ctr" rtl="0" fontAlgn="base">
        <a:spcBef>
          <a:spcPct val="0"/>
        </a:spcBef>
        <a:spcAft>
          <a:spcPct val="0"/>
        </a:spcAft>
        <a:defRPr sz="4400">
          <a:solidFill>
            <a:schemeClr val="tx2"/>
          </a:solidFill>
          <a:latin typeface="Times New Roman" charset="0"/>
          <a:cs typeface="Times New Roman" charset="0"/>
        </a:defRPr>
      </a:lvl8pPr>
      <a:lvl9pPr marL="1828800" algn="ctr" rtl="0" fontAlgn="base">
        <a:spcBef>
          <a:spcPct val="0"/>
        </a:spcBef>
        <a:spcAft>
          <a:spcPct val="0"/>
        </a:spcAft>
        <a:defRPr sz="4400">
          <a:solidFill>
            <a:schemeClr val="tx2"/>
          </a:solidFill>
          <a:latin typeface="Times New Roman" charset="0"/>
          <a:cs typeface="Times New Roman"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cs typeface="+mn-cs"/>
        </a:defRPr>
      </a:lvl2pPr>
      <a:lvl3pPr marL="1143000" indent="-228600" algn="l" rtl="0" fontAlgn="base">
        <a:spcBef>
          <a:spcPct val="20000"/>
        </a:spcBef>
        <a:spcAft>
          <a:spcPct val="0"/>
        </a:spcAft>
        <a:buChar char="•"/>
        <a:defRPr sz="2400">
          <a:solidFill>
            <a:schemeClr val="tx1"/>
          </a:solidFill>
          <a:latin typeface="+mn-lt"/>
          <a:cs typeface="+mn-cs"/>
        </a:defRPr>
      </a:lvl3pPr>
      <a:lvl4pPr marL="1600200" indent="-228600" algn="l" rtl="0" fontAlgn="base">
        <a:spcBef>
          <a:spcPct val="20000"/>
        </a:spcBef>
        <a:spcAft>
          <a:spcPct val="0"/>
        </a:spcAft>
        <a:buChar char="–"/>
        <a:defRPr sz="2000">
          <a:solidFill>
            <a:schemeClr val="tx1"/>
          </a:solidFill>
          <a:latin typeface="+mn-lt"/>
          <a:cs typeface="+mn-cs"/>
        </a:defRPr>
      </a:lvl4pPr>
      <a:lvl5pPr marL="2057400" indent="-228600" algn="l" rtl="0" fontAlgn="base">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rgbClr val="FFFFCC"/>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de-DE"/>
              <a:t>Klicken Sie, um das Titelformat zu bearbeiten</a:t>
            </a:r>
          </a:p>
        </p:txBody>
      </p:sp>
      <p:sp>
        <p:nvSpPr>
          <p:cNvPr id="18435"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e-DE"/>
              <a:t>Klicken Sie, um die Formate des Vorlagentextes zu bearbeiten</a:t>
            </a:r>
          </a:p>
          <a:p>
            <a:pPr lvl="1"/>
            <a:r>
              <a:rPr lang="de-DE"/>
              <a:t>Zweite Ebene</a:t>
            </a:r>
          </a:p>
          <a:p>
            <a:pPr lvl="2"/>
            <a:r>
              <a:rPr lang="de-DE"/>
              <a:t>Dritte Ebene</a:t>
            </a:r>
          </a:p>
          <a:p>
            <a:pPr lvl="3"/>
            <a:r>
              <a:rPr lang="de-DE"/>
              <a:t>Vierte Ebene</a:t>
            </a:r>
          </a:p>
          <a:p>
            <a:pPr lvl="4"/>
            <a:r>
              <a:rPr lang="de-DE"/>
              <a:t>Fünfte Ebene</a:t>
            </a:r>
          </a:p>
        </p:txBody>
      </p:sp>
      <p:sp>
        <p:nvSpPr>
          <p:cNvPr id="18436"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mn-lt"/>
                <a:cs typeface="+mn-cs"/>
              </a:defRPr>
            </a:lvl1pPr>
          </a:lstStyle>
          <a:p>
            <a:endParaRPr lang="de-DE">
              <a:solidFill>
                <a:srgbClr val="000000"/>
              </a:solidFill>
            </a:endParaRPr>
          </a:p>
        </p:txBody>
      </p:sp>
      <p:sp>
        <p:nvSpPr>
          <p:cNvPr id="18437"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mn-lt"/>
                <a:cs typeface="+mn-cs"/>
              </a:defRPr>
            </a:lvl1pPr>
          </a:lstStyle>
          <a:p>
            <a:endParaRPr lang="de-DE">
              <a:solidFill>
                <a:srgbClr val="000000"/>
              </a:solidFill>
            </a:endParaRPr>
          </a:p>
        </p:txBody>
      </p:sp>
      <p:sp>
        <p:nvSpPr>
          <p:cNvPr id="18438"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mn-lt"/>
                <a:cs typeface="+mn-cs"/>
              </a:defRPr>
            </a:lvl1pPr>
          </a:lstStyle>
          <a:p>
            <a:fld id="{20E019C3-65B1-4001-8690-1E67F1B9170B}" type="slidenum">
              <a:rPr lang="de-DE">
                <a:solidFill>
                  <a:srgbClr val="000000"/>
                </a:solidFill>
              </a:rPr>
              <a:pPr/>
              <a:t>‹Nr.›</a:t>
            </a:fld>
            <a:endParaRPr lang="de-DE">
              <a:solidFill>
                <a:srgbClr val="000000"/>
              </a:solidFill>
            </a:endParaRPr>
          </a:p>
        </p:txBody>
      </p:sp>
    </p:spTree>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Times New Roman" charset="0"/>
          <a:cs typeface="Times New Roman" charset="0"/>
        </a:defRPr>
      </a:lvl2pPr>
      <a:lvl3pPr algn="ctr" rtl="0" fontAlgn="base">
        <a:spcBef>
          <a:spcPct val="0"/>
        </a:spcBef>
        <a:spcAft>
          <a:spcPct val="0"/>
        </a:spcAft>
        <a:defRPr sz="4400">
          <a:solidFill>
            <a:schemeClr val="tx2"/>
          </a:solidFill>
          <a:latin typeface="Times New Roman" charset="0"/>
          <a:cs typeface="Times New Roman" charset="0"/>
        </a:defRPr>
      </a:lvl3pPr>
      <a:lvl4pPr algn="ctr" rtl="0" fontAlgn="base">
        <a:spcBef>
          <a:spcPct val="0"/>
        </a:spcBef>
        <a:spcAft>
          <a:spcPct val="0"/>
        </a:spcAft>
        <a:defRPr sz="4400">
          <a:solidFill>
            <a:schemeClr val="tx2"/>
          </a:solidFill>
          <a:latin typeface="Times New Roman" charset="0"/>
          <a:cs typeface="Times New Roman" charset="0"/>
        </a:defRPr>
      </a:lvl4pPr>
      <a:lvl5pPr algn="ctr" rtl="0" fontAlgn="base">
        <a:spcBef>
          <a:spcPct val="0"/>
        </a:spcBef>
        <a:spcAft>
          <a:spcPct val="0"/>
        </a:spcAft>
        <a:defRPr sz="4400">
          <a:solidFill>
            <a:schemeClr val="tx2"/>
          </a:solidFill>
          <a:latin typeface="Times New Roman" charset="0"/>
          <a:cs typeface="Times New Roman" charset="0"/>
        </a:defRPr>
      </a:lvl5pPr>
      <a:lvl6pPr marL="457200" algn="ctr" rtl="0" fontAlgn="base">
        <a:spcBef>
          <a:spcPct val="0"/>
        </a:spcBef>
        <a:spcAft>
          <a:spcPct val="0"/>
        </a:spcAft>
        <a:defRPr sz="4400">
          <a:solidFill>
            <a:schemeClr val="tx2"/>
          </a:solidFill>
          <a:latin typeface="Times New Roman" charset="0"/>
          <a:cs typeface="Times New Roman" charset="0"/>
        </a:defRPr>
      </a:lvl6pPr>
      <a:lvl7pPr marL="914400" algn="ctr" rtl="0" fontAlgn="base">
        <a:spcBef>
          <a:spcPct val="0"/>
        </a:spcBef>
        <a:spcAft>
          <a:spcPct val="0"/>
        </a:spcAft>
        <a:defRPr sz="4400">
          <a:solidFill>
            <a:schemeClr val="tx2"/>
          </a:solidFill>
          <a:latin typeface="Times New Roman" charset="0"/>
          <a:cs typeface="Times New Roman" charset="0"/>
        </a:defRPr>
      </a:lvl7pPr>
      <a:lvl8pPr marL="1371600" algn="ctr" rtl="0" fontAlgn="base">
        <a:spcBef>
          <a:spcPct val="0"/>
        </a:spcBef>
        <a:spcAft>
          <a:spcPct val="0"/>
        </a:spcAft>
        <a:defRPr sz="4400">
          <a:solidFill>
            <a:schemeClr val="tx2"/>
          </a:solidFill>
          <a:latin typeface="Times New Roman" charset="0"/>
          <a:cs typeface="Times New Roman" charset="0"/>
        </a:defRPr>
      </a:lvl8pPr>
      <a:lvl9pPr marL="1828800" algn="ctr" rtl="0" fontAlgn="base">
        <a:spcBef>
          <a:spcPct val="0"/>
        </a:spcBef>
        <a:spcAft>
          <a:spcPct val="0"/>
        </a:spcAft>
        <a:defRPr sz="4400">
          <a:solidFill>
            <a:schemeClr val="tx2"/>
          </a:solidFill>
          <a:latin typeface="Times New Roman" charset="0"/>
          <a:cs typeface="Times New Roman"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cs typeface="+mn-cs"/>
        </a:defRPr>
      </a:lvl2pPr>
      <a:lvl3pPr marL="1143000" indent="-228600" algn="l" rtl="0" fontAlgn="base">
        <a:spcBef>
          <a:spcPct val="20000"/>
        </a:spcBef>
        <a:spcAft>
          <a:spcPct val="0"/>
        </a:spcAft>
        <a:buChar char="•"/>
        <a:defRPr sz="2400">
          <a:solidFill>
            <a:schemeClr val="tx1"/>
          </a:solidFill>
          <a:latin typeface="+mn-lt"/>
          <a:cs typeface="+mn-cs"/>
        </a:defRPr>
      </a:lvl3pPr>
      <a:lvl4pPr marL="1600200" indent="-228600" algn="l" rtl="0" fontAlgn="base">
        <a:spcBef>
          <a:spcPct val="20000"/>
        </a:spcBef>
        <a:spcAft>
          <a:spcPct val="0"/>
        </a:spcAft>
        <a:buChar char="–"/>
        <a:defRPr sz="2000">
          <a:solidFill>
            <a:schemeClr val="tx1"/>
          </a:solidFill>
          <a:latin typeface="+mn-lt"/>
          <a:cs typeface="+mn-cs"/>
        </a:defRPr>
      </a:lvl4pPr>
      <a:lvl5pPr marL="2057400" indent="-228600" algn="l" rtl="0" fontAlgn="base">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9.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8.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40.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0.xml"/><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40.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40.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40.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40.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40.xml"/></Relationships>
</file>

<file path=ppt/slides/_rels/slide4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6.xml"/><Relationship Id="rId1" Type="http://schemas.openxmlformats.org/officeDocument/2006/relationships/slideLayout" Target="../slideLayouts/slideLayout40.xml"/></Relationships>
</file>

<file path=ppt/slides/_rels/slide4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7.xml"/><Relationship Id="rId1" Type="http://schemas.openxmlformats.org/officeDocument/2006/relationships/slideLayout" Target="../slideLayouts/slideLayout40.xml"/></Relationships>
</file>

<file path=ppt/slides/_rels/slide4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8.xml"/><Relationship Id="rId1" Type="http://schemas.openxmlformats.org/officeDocument/2006/relationships/slideLayout" Target="../slideLayouts/slideLayout40.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40.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40.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800000"/>
        </a:solidFill>
        <a:effectLst/>
      </p:bgPr>
    </p:bg>
    <p:spTree>
      <p:nvGrpSpPr>
        <p:cNvPr id="1" name=""/>
        <p:cNvGrpSpPr/>
        <p:nvPr/>
      </p:nvGrpSpPr>
      <p:grpSpPr>
        <a:xfrm>
          <a:off x="0" y="0"/>
          <a:ext cx="0" cy="0"/>
          <a:chOff x="0" y="0"/>
          <a:chExt cx="0" cy="0"/>
        </a:xfrm>
      </p:grpSpPr>
      <p:sp>
        <p:nvSpPr>
          <p:cNvPr id="362498" name="Text Box 1026"/>
          <p:cNvSpPr txBox="1">
            <a:spLocks noChangeArrowheads="1"/>
          </p:cNvSpPr>
          <p:nvPr/>
        </p:nvSpPr>
        <p:spPr bwMode="auto">
          <a:xfrm>
            <a:off x="467544" y="476672"/>
            <a:ext cx="8352928" cy="5262979"/>
          </a:xfrm>
          <a:prstGeom prst="rect">
            <a:avLst/>
          </a:prstGeom>
          <a:noFill/>
          <a:ln w="9525">
            <a:noFill/>
            <a:miter lim="800000"/>
            <a:headEnd/>
            <a:tailEnd/>
          </a:ln>
          <a:effectLst/>
        </p:spPr>
        <p:txBody>
          <a:bodyPr wrap="square">
            <a:spAutoFit/>
          </a:bodyPr>
          <a:lstStyle/>
          <a:p>
            <a:pPr>
              <a:spcBef>
                <a:spcPct val="50000"/>
              </a:spcBef>
            </a:pPr>
            <a:r>
              <a:rPr lang="de-DE" sz="5400" b="1" dirty="0">
                <a:solidFill>
                  <a:srgbClr val="FFFFCC"/>
                </a:solidFill>
                <a:latin typeface="Verdana" pitchFamily="34" charset="0"/>
              </a:rPr>
              <a:t>Einleitung in das Neue Testament und neutestamentliche Zeitgeschichte</a:t>
            </a:r>
          </a:p>
          <a:p>
            <a:pPr>
              <a:spcBef>
                <a:spcPct val="50000"/>
              </a:spcBef>
            </a:pPr>
            <a:endParaRPr lang="en-GB" sz="4400" b="1" dirty="0">
              <a:solidFill>
                <a:srgbClr val="FFFFCC"/>
              </a:solidFill>
              <a:latin typeface="Verdana" pitchFamily="34" charset="0"/>
            </a:endParaRPr>
          </a:p>
          <a:p>
            <a:pPr>
              <a:spcBef>
                <a:spcPct val="50000"/>
              </a:spcBef>
            </a:pPr>
            <a:r>
              <a:rPr lang="de-DE" sz="3600" dirty="0">
                <a:solidFill>
                  <a:srgbClr val="FFFFCC"/>
                </a:solidFill>
                <a:latin typeface="Verdana" pitchFamily="34" charset="0"/>
              </a:rPr>
              <a:t>Hans Rechenmacher	    </a:t>
            </a:r>
            <a:r>
              <a:rPr lang="de-DE" sz="3600">
                <a:solidFill>
                  <a:srgbClr val="FFFFCC"/>
                </a:solidFill>
                <a:latin typeface="Verdana" pitchFamily="34" charset="0"/>
              </a:rPr>
              <a:t>SS </a:t>
            </a:r>
            <a:r>
              <a:rPr lang="de-DE" sz="3600" smtClean="0">
                <a:solidFill>
                  <a:srgbClr val="FFFFCC"/>
                </a:solidFill>
                <a:latin typeface="Verdana" pitchFamily="34" charset="0"/>
              </a:rPr>
              <a:t>2022</a:t>
            </a:r>
            <a:endParaRPr lang="de-DE" sz="3600" b="1" dirty="0">
              <a:solidFill>
                <a:srgbClr val="FFFFCC"/>
              </a:solidFill>
              <a:latin typeface="Verdana"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354" name="Text Box 1026"/>
          <p:cNvSpPr txBox="1">
            <a:spLocks noChangeArrowheads="1"/>
          </p:cNvSpPr>
          <p:nvPr/>
        </p:nvSpPr>
        <p:spPr bwMode="auto">
          <a:xfrm>
            <a:off x="684213" y="0"/>
            <a:ext cx="8459787" cy="396875"/>
          </a:xfrm>
          <a:prstGeom prst="rect">
            <a:avLst/>
          </a:prstGeom>
          <a:solidFill>
            <a:srgbClr val="800000"/>
          </a:solidFill>
          <a:ln w="9525">
            <a:noFill/>
            <a:miter lim="800000"/>
            <a:headEnd/>
            <a:tailEnd/>
          </a:ln>
          <a:effectLst/>
        </p:spPr>
        <p:txBody>
          <a:bodyPr>
            <a:spAutoFit/>
          </a:bodyPr>
          <a:lstStyle/>
          <a:p>
            <a:pPr>
              <a:spcBef>
                <a:spcPct val="50000"/>
              </a:spcBef>
            </a:pPr>
            <a:r>
              <a:rPr lang="de-DE" sz="2000" b="1">
                <a:solidFill>
                  <a:srgbClr val="FFFFCC"/>
                </a:solidFill>
                <a:latin typeface="Verdana" pitchFamily="34" charset="0"/>
                <a:cs typeface="Times New Roman" charset="0"/>
              </a:rPr>
              <a:t>Zum Einstieg: Die Anfänge der Jesusüberlieferung</a:t>
            </a:r>
          </a:p>
        </p:txBody>
      </p:sp>
      <p:sp>
        <p:nvSpPr>
          <p:cNvPr id="228355" name="Text Box 1027"/>
          <p:cNvSpPr txBox="1">
            <a:spLocks noChangeArrowheads="1"/>
          </p:cNvSpPr>
          <p:nvPr/>
        </p:nvSpPr>
        <p:spPr bwMode="auto">
          <a:xfrm>
            <a:off x="822325" y="31750"/>
            <a:ext cx="184150" cy="457200"/>
          </a:xfrm>
          <a:prstGeom prst="rect">
            <a:avLst/>
          </a:prstGeom>
          <a:noFill/>
          <a:ln w="9525">
            <a:noFill/>
            <a:miter lim="800000"/>
            <a:headEnd/>
            <a:tailEnd/>
          </a:ln>
          <a:effectLst/>
        </p:spPr>
        <p:txBody>
          <a:bodyPr wrap="none">
            <a:spAutoFit/>
          </a:bodyPr>
          <a:lstStyle/>
          <a:p>
            <a:endParaRPr lang="en-GB" sz="2400">
              <a:latin typeface="Verdana" pitchFamily="34" charset="0"/>
              <a:cs typeface="Times New Roman" charset="0"/>
            </a:endParaRPr>
          </a:p>
        </p:txBody>
      </p:sp>
      <p:sp>
        <p:nvSpPr>
          <p:cNvPr id="228357" name="Text Box 1029"/>
          <p:cNvSpPr txBox="1">
            <a:spLocks noChangeArrowheads="1"/>
          </p:cNvSpPr>
          <p:nvPr/>
        </p:nvSpPr>
        <p:spPr bwMode="auto">
          <a:xfrm>
            <a:off x="762000" y="457200"/>
            <a:ext cx="8307388" cy="2616101"/>
          </a:xfrm>
          <a:prstGeom prst="rect">
            <a:avLst/>
          </a:prstGeom>
          <a:noFill/>
          <a:ln w="9525">
            <a:noFill/>
            <a:miter lim="800000"/>
            <a:headEnd/>
            <a:tailEnd/>
          </a:ln>
          <a:effectLst/>
        </p:spPr>
        <p:txBody>
          <a:bodyPr>
            <a:spAutoFit/>
          </a:bodyPr>
          <a:lstStyle/>
          <a:p>
            <a:pPr marL="382588" indent="-382588">
              <a:spcBef>
                <a:spcPts val="600"/>
              </a:spcBef>
            </a:pPr>
            <a:r>
              <a:rPr lang="de-DE" sz="2400" b="1" dirty="0" err="1">
                <a:solidFill>
                  <a:srgbClr val="800000"/>
                </a:solidFill>
                <a:latin typeface="Verdana" pitchFamily="34" charset="0"/>
                <a:cs typeface="Times New Roman" charset="0"/>
              </a:rPr>
              <a:t>Jüngerkreis</a:t>
            </a:r>
            <a:endParaRPr lang="de-DE" sz="2400" b="1" dirty="0">
              <a:solidFill>
                <a:srgbClr val="800000"/>
              </a:solidFill>
              <a:latin typeface="Verdana" pitchFamily="34" charset="0"/>
              <a:cs typeface="Times New Roman" charset="0"/>
            </a:endParaRPr>
          </a:p>
          <a:p>
            <a:pPr marL="382588" indent="-382588">
              <a:spcBef>
                <a:spcPts val="600"/>
              </a:spcBef>
              <a:buFontTx/>
              <a:buChar char="•"/>
            </a:pPr>
            <a:r>
              <a:rPr lang="de-DE" sz="2400" dirty="0">
                <a:solidFill>
                  <a:srgbClr val="800000"/>
                </a:solidFill>
                <a:latin typeface="Verdana" pitchFamily="34" charset="0"/>
                <a:cs typeface="Times New Roman" charset="0"/>
              </a:rPr>
              <a:t>berufen, an Jesu Verkündigung teilzunehmen</a:t>
            </a:r>
          </a:p>
          <a:p>
            <a:pPr marL="382588" indent="-382588">
              <a:spcBef>
                <a:spcPts val="600"/>
              </a:spcBef>
              <a:buFontTx/>
              <a:buChar char="•"/>
            </a:pPr>
            <a:r>
              <a:rPr lang="de-DE" sz="2400" dirty="0">
                <a:solidFill>
                  <a:srgbClr val="800000"/>
                </a:solidFill>
                <a:latin typeface="Verdana" pitchFamily="34" charset="0"/>
                <a:cs typeface="Times New Roman" charset="0"/>
              </a:rPr>
              <a:t>bedarf der Unterweisung </a:t>
            </a:r>
          </a:p>
          <a:p>
            <a:pPr marL="382588" indent="-382588">
              <a:spcBef>
                <a:spcPts val="600"/>
              </a:spcBef>
            </a:pPr>
            <a:r>
              <a:rPr lang="de-DE" sz="2400" dirty="0">
                <a:solidFill>
                  <a:srgbClr val="800000"/>
                </a:solidFill>
                <a:latin typeface="Verdana" pitchFamily="34" charset="0"/>
                <a:cs typeface="Times New Roman" charset="0"/>
                <a:sym typeface="Wingdings 3" pitchFamily="18" charset="2"/>
              </a:rPr>
              <a:t>	erste Quelle der Jesusüberlieferung</a:t>
            </a:r>
          </a:p>
          <a:p>
            <a:pPr marL="382588" indent="-382588">
              <a:spcBef>
                <a:spcPts val="600"/>
              </a:spcBef>
            </a:pPr>
            <a:r>
              <a:rPr lang="de-DE" sz="2400" dirty="0">
                <a:solidFill>
                  <a:srgbClr val="800000"/>
                </a:solidFill>
                <a:latin typeface="Verdana" pitchFamily="34" charset="0"/>
                <a:cs typeface="Times New Roman" charset="0"/>
                <a:sym typeface="Wingdings 3" pitchFamily="18" charset="2"/>
              </a:rPr>
              <a:t>	hat zentrale Themen und Inhalte der Botschaft Jesu aufgenommen und später weitergegeben!</a:t>
            </a:r>
          </a:p>
        </p:txBody>
      </p:sp>
      <p:sp>
        <p:nvSpPr>
          <p:cNvPr id="228359" name="Text Box 1031"/>
          <p:cNvSpPr txBox="1">
            <a:spLocks noChangeArrowheads="1"/>
          </p:cNvSpPr>
          <p:nvPr/>
        </p:nvSpPr>
        <p:spPr bwMode="auto">
          <a:xfrm>
            <a:off x="762000" y="3140968"/>
            <a:ext cx="8305800" cy="3451225"/>
          </a:xfrm>
          <a:prstGeom prst="rect">
            <a:avLst/>
          </a:prstGeom>
          <a:solidFill>
            <a:srgbClr val="800000"/>
          </a:solidFill>
          <a:ln w="9525">
            <a:noFill/>
            <a:miter lim="800000"/>
            <a:headEnd/>
            <a:tailEnd/>
          </a:ln>
          <a:effectLst/>
        </p:spPr>
        <p:txBody>
          <a:bodyPr>
            <a:spAutoFit/>
          </a:bodyPr>
          <a:lstStyle/>
          <a:p>
            <a:pPr marL="387350" indent="-387350" defTabSz="563563" eaLnBrk="0" hangingPunct="0">
              <a:spcBef>
                <a:spcPct val="20000"/>
              </a:spcBef>
              <a:buFont typeface="Wingdings" pitchFamily="2" charset="2"/>
              <a:buNone/>
            </a:pPr>
            <a:r>
              <a:rPr lang="de-DE" sz="2400" u="sng">
                <a:solidFill>
                  <a:srgbClr val="FFFFCC"/>
                </a:solidFill>
                <a:latin typeface="Verdana" pitchFamily="34" charset="0"/>
                <a:cs typeface="Times New Roman" charset="0"/>
              </a:rPr>
              <a:t>Wortüberlieferung</a:t>
            </a:r>
          </a:p>
          <a:p>
            <a:pPr marL="387350" indent="-387350" defTabSz="563563" eaLnBrk="0" hangingPunct="0">
              <a:spcBef>
                <a:spcPct val="20000"/>
              </a:spcBef>
              <a:buFont typeface="Wingdings" pitchFamily="2" charset="2"/>
              <a:buChar char="Ø"/>
            </a:pPr>
            <a:r>
              <a:rPr lang="de-DE" sz="2400">
                <a:solidFill>
                  <a:srgbClr val="FFFFCC"/>
                </a:solidFill>
                <a:latin typeface="Verdana" pitchFamily="34" charset="0"/>
                <a:cs typeface="Times New Roman" charset="0"/>
              </a:rPr>
              <a:t>Herzstück sind die Gleichnisse</a:t>
            </a:r>
          </a:p>
          <a:p>
            <a:pPr marL="387350" indent="-387350" defTabSz="563563" eaLnBrk="0" hangingPunct="0">
              <a:spcBef>
                <a:spcPct val="20000"/>
              </a:spcBef>
              <a:buFont typeface="Wingdings" pitchFamily="2" charset="2"/>
              <a:buChar char="Ø"/>
            </a:pPr>
            <a:r>
              <a:rPr lang="de-DE" sz="2400">
                <a:solidFill>
                  <a:srgbClr val="FFFFCC"/>
                </a:solidFill>
                <a:latin typeface="Verdana" pitchFamily="34" charset="0"/>
                <a:cs typeface="Times New Roman" charset="0"/>
              </a:rPr>
              <a:t>ferner: Äußerungen zu Gesetzesfragen, Regeln speziell für die Jünger etc.</a:t>
            </a:r>
          </a:p>
          <a:p>
            <a:pPr marL="387350" indent="-387350" defTabSz="563563" eaLnBrk="0" hangingPunct="0">
              <a:spcBef>
                <a:spcPct val="20000"/>
              </a:spcBef>
              <a:buFont typeface="Wingdings" pitchFamily="2" charset="2"/>
              <a:buNone/>
            </a:pPr>
            <a:endParaRPr lang="de-DE" sz="400">
              <a:solidFill>
                <a:srgbClr val="FFFFCC"/>
              </a:solidFill>
              <a:latin typeface="Verdana" pitchFamily="34" charset="0"/>
              <a:cs typeface="Times New Roman" charset="0"/>
            </a:endParaRPr>
          </a:p>
          <a:p>
            <a:pPr marL="387350" indent="-387350" defTabSz="563563" eaLnBrk="0" hangingPunct="0">
              <a:spcBef>
                <a:spcPct val="20000"/>
              </a:spcBef>
              <a:buFont typeface="Wingdings" pitchFamily="2" charset="2"/>
              <a:buNone/>
            </a:pPr>
            <a:r>
              <a:rPr lang="de-DE" sz="2400" u="sng">
                <a:solidFill>
                  <a:srgbClr val="FFFFCC"/>
                </a:solidFill>
                <a:latin typeface="Verdana" pitchFamily="34" charset="0"/>
                <a:cs typeface="Times New Roman" charset="0"/>
              </a:rPr>
              <a:t>Erzählüberlieferung</a:t>
            </a:r>
          </a:p>
          <a:p>
            <a:pPr marL="387350" indent="-387350" defTabSz="563563" eaLnBrk="0" hangingPunct="0">
              <a:spcBef>
                <a:spcPct val="20000"/>
              </a:spcBef>
              <a:buFont typeface="Wingdings" pitchFamily="2" charset="2"/>
              <a:buChar char="Ø"/>
            </a:pPr>
            <a:r>
              <a:rPr lang="de-DE" sz="2400">
                <a:solidFill>
                  <a:srgbClr val="FFFFCC"/>
                </a:solidFill>
                <a:latin typeface="Verdana" pitchFamily="34" charset="0"/>
                <a:cs typeface="Times New Roman" charset="0"/>
              </a:rPr>
              <a:t>Wundererzählungen</a:t>
            </a:r>
          </a:p>
          <a:p>
            <a:pPr marL="387350" indent="-387350" defTabSz="563563" eaLnBrk="0" hangingPunct="0">
              <a:spcBef>
                <a:spcPct val="20000"/>
              </a:spcBef>
              <a:buFont typeface="Wingdings" pitchFamily="2" charset="2"/>
              <a:buChar char="Ø"/>
            </a:pPr>
            <a:r>
              <a:rPr lang="de-DE" sz="2400">
                <a:solidFill>
                  <a:srgbClr val="FFFFCC"/>
                </a:solidFill>
                <a:latin typeface="Verdana" pitchFamily="34" charset="0"/>
                <a:cs typeface="Times New Roman" charset="0"/>
              </a:rPr>
              <a:t>Anekdotenhafte Erzählungen (Apophtegmata): Schulgespräche vs. Streitgespräche</a:t>
            </a:r>
          </a:p>
        </p:txBody>
      </p:sp>
      <p:sp>
        <p:nvSpPr>
          <p:cNvPr id="7" name="Rectangle 4"/>
          <p:cNvSpPr>
            <a:spLocks noChangeArrowheads="1"/>
          </p:cNvSpPr>
          <p:nvPr/>
        </p:nvSpPr>
        <p:spPr bwMode="auto">
          <a:xfrm rot="10800000">
            <a:off x="0" y="0"/>
            <a:ext cx="685800" cy="6858000"/>
          </a:xfrm>
          <a:prstGeom prst="rect">
            <a:avLst/>
          </a:prstGeom>
          <a:solidFill>
            <a:srgbClr val="800000"/>
          </a:solidFill>
          <a:ln w="9525">
            <a:noFill/>
            <a:miter lim="800000"/>
            <a:headEnd/>
            <a:tailEnd/>
          </a:ln>
          <a:effectLst/>
        </p:spPr>
        <p:txBody>
          <a:bodyPr vert="eaVert" wrap="none" anchor="ctr"/>
          <a:lstStyle/>
          <a:p>
            <a:pPr algn="ctr"/>
            <a:r>
              <a:rPr lang="de-DE" sz="2800" dirty="0">
                <a:solidFill>
                  <a:srgbClr val="FFFFCC"/>
                </a:solidFill>
                <a:latin typeface="Verdana" pitchFamily="34" charset="0"/>
                <a:cs typeface="Times New Roman" charset="0"/>
              </a:rPr>
              <a:t>Einleitung in das NT</a:t>
            </a:r>
            <a:endParaRPr lang="en-GB" sz="2800" dirty="0">
              <a:solidFill>
                <a:srgbClr val="FFFFCC"/>
              </a:solidFill>
              <a:latin typeface="Verdana" pitchFamily="34" charset="0"/>
              <a:cs typeface="Times New Roman"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7330" name="Text Box 2"/>
          <p:cNvSpPr txBox="1">
            <a:spLocks noChangeArrowheads="1"/>
          </p:cNvSpPr>
          <p:nvPr/>
        </p:nvSpPr>
        <p:spPr bwMode="auto">
          <a:xfrm>
            <a:off x="684213" y="0"/>
            <a:ext cx="8459787" cy="396875"/>
          </a:xfrm>
          <a:prstGeom prst="rect">
            <a:avLst/>
          </a:prstGeom>
          <a:solidFill>
            <a:srgbClr val="800000"/>
          </a:solidFill>
          <a:ln w="9525">
            <a:noFill/>
            <a:miter lim="800000"/>
            <a:headEnd/>
            <a:tailEnd/>
          </a:ln>
          <a:effectLst/>
        </p:spPr>
        <p:txBody>
          <a:bodyPr>
            <a:spAutoFit/>
          </a:bodyPr>
          <a:lstStyle/>
          <a:p>
            <a:pPr>
              <a:spcBef>
                <a:spcPct val="50000"/>
              </a:spcBef>
            </a:pPr>
            <a:r>
              <a:rPr lang="de-DE" sz="2000" b="1">
                <a:solidFill>
                  <a:srgbClr val="FFFFCC"/>
                </a:solidFill>
                <a:latin typeface="Verdana" pitchFamily="34" charset="0"/>
                <a:cs typeface="Times New Roman" charset="0"/>
              </a:rPr>
              <a:t>Zum Einstieg: Die Anfänge der Jesusüberlieferung</a:t>
            </a:r>
          </a:p>
        </p:txBody>
      </p:sp>
      <p:sp>
        <p:nvSpPr>
          <p:cNvPr id="227331" name="Text Box 3"/>
          <p:cNvSpPr txBox="1">
            <a:spLocks noChangeArrowheads="1"/>
          </p:cNvSpPr>
          <p:nvPr/>
        </p:nvSpPr>
        <p:spPr bwMode="auto">
          <a:xfrm>
            <a:off x="822325" y="31750"/>
            <a:ext cx="184150" cy="457200"/>
          </a:xfrm>
          <a:prstGeom prst="rect">
            <a:avLst/>
          </a:prstGeom>
          <a:noFill/>
          <a:ln w="9525">
            <a:noFill/>
            <a:miter lim="800000"/>
            <a:headEnd/>
            <a:tailEnd/>
          </a:ln>
          <a:effectLst/>
        </p:spPr>
        <p:txBody>
          <a:bodyPr wrap="none">
            <a:spAutoFit/>
          </a:bodyPr>
          <a:lstStyle/>
          <a:p>
            <a:endParaRPr lang="en-GB" sz="2400">
              <a:latin typeface="Verdana" pitchFamily="34" charset="0"/>
              <a:cs typeface="Times New Roman" charset="0"/>
            </a:endParaRPr>
          </a:p>
        </p:txBody>
      </p:sp>
      <p:sp>
        <p:nvSpPr>
          <p:cNvPr id="227333" name="Text Box 5"/>
          <p:cNvSpPr txBox="1">
            <a:spLocks noChangeArrowheads="1"/>
          </p:cNvSpPr>
          <p:nvPr/>
        </p:nvSpPr>
        <p:spPr bwMode="auto">
          <a:xfrm>
            <a:off x="762000" y="457200"/>
            <a:ext cx="8307388" cy="2136775"/>
          </a:xfrm>
          <a:prstGeom prst="rect">
            <a:avLst/>
          </a:prstGeom>
          <a:noFill/>
          <a:ln w="9525">
            <a:noFill/>
            <a:miter lim="800000"/>
            <a:headEnd/>
            <a:tailEnd/>
          </a:ln>
          <a:effectLst/>
        </p:spPr>
        <p:txBody>
          <a:bodyPr>
            <a:spAutoFit/>
          </a:bodyPr>
          <a:lstStyle/>
          <a:p>
            <a:pPr marL="382588" indent="-382588">
              <a:spcBef>
                <a:spcPct val="30000"/>
              </a:spcBef>
            </a:pPr>
            <a:r>
              <a:rPr lang="de-DE" sz="2400" b="1">
                <a:solidFill>
                  <a:srgbClr val="800000"/>
                </a:solidFill>
                <a:latin typeface="Verdana" pitchFamily="34" charset="0"/>
                <a:cs typeface="Times New Roman" charset="0"/>
              </a:rPr>
              <a:t>auf dem Weg zur Verschriftlichung</a:t>
            </a:r>
          </a:p>
          <a:p>
            <a:pPr marL="382588" indent="-382588">
              <a:spcBef>
                <a:spcPct val="30000"/>
              </a:spcBef>
            </a:pPr>
            <a:r>
              <a:rPr lang="de-DE" sz="2400">
                <a:solidFill>
                  <a:srgbClr val="800000"/>
                </a:solidFill>
                <a:latin typeface="Verdana" pitchFamily="34" charset="0"/>
                <a:cs typeface="Times New Roman" charset="0"/>
                <a:sym typeface="Wingdings 3" pitchFamily="18" charset="2"/>
              </a:rPr>
              <a:t>	zwischen der mdl. Überlieferung (der „Einzel-stücke“!) und den Evangelienschriften sind Zwischenglieder anzunehmen</a:t>
            </a:r>
          </a:p>
          <a:p>
            <a:pPr marL="382588" indent="-382588">
              <a:spcBef>
                <a:spcPct val="30000"/>
              </a:spcBef>
              <a:buFontTx/>
              <a:buChar char="•"/>
            </a:pPr>
            <a:r>
              <a:rPr lang="de-DE" sz="2400">
                <a:solidFill>
                  <a:srgbClr val="800000"/>
                </a:solidFill>
                <a:latin typeface="Verdana" pitchFamily="34" charset="0"/>
                <a:cs typeface="Times New Roman" charset="0"/>
                <a:sym typeface="Wingdings 3" pitchFamily="18" charset="2"/>
              </a:rPr>
              <a:t>z.B. Sammlungen von Gleichartigem</a:t>
            </a:r>
          </a:p>
        </p:txBody>
      </p:sp>
      <p:sp>
        <p:nvSpPr>
          <p:cNvPr id="227334" name="Text Box 6"/>
          <p:cNvSpPr txBox="1">
            <a:spLocks noChangeArrowheads="1"/>
          </p:cNvSpPr>
          <p:nvPr/>
        </p:nvSpPr>
        <p:spPr bwMode="auto">
          <a:xfrm>
            <a:off x="762000" y="2625725"/>
            <a:ext cx="8305800" cy="1260475"/>
          </a:xfrm>
          <a:prstGeom prst="rect">
            <a:avLst/>
          </a:prstGeom>
          <a:solidFill>
            <a:srgbClr val="800000"/>
          </a:solidFill>
          <a:ln w="9525">
            <a:noFill/>
            <a:miter lim="800000"/>
            <a:headEnd/>
            <a:tailEnd/>
          </a:ln>
          <a:effectLst/>
        </p:spPr>
        <p:txBody>
          <a:bodyPr>
            <a:spAutoFit/>
          </a:bodyPr>
          <a:lstStyle/>
          <a:p>
            <a:pPr marL="387350" indent="-387350" defTabSz="563563" eaLnBrk="0" hangingPunct="0">
              <a:spcBef>
                <a:spcPct val="20000"/>
              </a:spcBef>
              <a:buFont typeface="Wingdings" pitchFamily="2" charset="2"/>
              <a:buChar char="Ø"/>
            </a:pPr>
            <a:r>
              <a:rPr lang="de-DE" sz="2400">
                <a:solidFill>
                  <a:srgbClr val="FFFFCC"/>
                </a:solidFill>
                <a:latin typeface="Verdana" pitchFamily="34" charset="0"/>
                <a:cs typeface="Times New Roman" charset="0"/>
              </a:rPr>
              <a:t>Mk 4: 			Gleichniskapitel</a:t>
            </a:r>
          </a:p>
          <a:p>
            <a:pPr marL="387350" indent="-387350" defTabSz="563563" eaLnBrk="0" hangingPunct="0">
              <a:spcBef>
                <a:spcPct val="20000"/>
              </a:spcBef>
              <a:buFont typeface="Wingdings" pitchFamily="2" charset="2"/>
              <a:buChar char="Ø"/>
            </a:pPr>
            <a:r>
              <a:rPr lang="de-DE" sz="2400">
                <a:solidFill>
                  <a:srgbClr val="FFFFCC"/>
                </a:solidFill>
                <a:latin typeface="Verdana" pitchFamily="34" charset="0"/>
                <a:cs typeface="Times New Roman" charset="0"/>
              </a:rPr>
              <a:t>Mk 2,1-3,6: 	Streitgesprächesammlung (mit 						rahmenden Wundergeschichten)</a:t>
            </a:r>
          </a:p>
        </p:txBody>
      </p:sp>
      <p:sp>
        <p:nvSpPr>
          <p:cNvPr id="227335" name="Text Box 7"/>
          <p:cNvSpPr txBox="1">
            <a:spLocks noChangeArrowheads="1"/>
          </p:cNvSpPr>
          <p:nvPr/>
        </p:nvSpPr>
        <p:spPr bwMode="auto">
          <a:xfrm>
            <a:off x="762000" y="4114800"/>
            <a:ext cx="8307388" cy="457200"/>
          </a:xfrm>
          <a:prstGeom prst="rect">
            <a:avLst/>
          </a:prstGeom>
          <a:noFill/>
          <a:ln w="9525">
            <a:noFill/>
            <a:miter lim="800000"/>
            <a:headEnd/>
            <a:tailEnd/>
          </a:ln>
          <a:effectLst/>
        </p:spPr>
        <p:txBody>
          <a:bodyPr>
            <a:spAutoFit/>
          </a:bodyPr>
          <a:lstStyle/>
          <a:p>
            <a:pPr marL="382588" indent="-382588">
              <a:spcBef>
                <a:spcPct val="30000"/>
              </a:spcBef>
              <a:buFontTx/>
              <a:buChar char="•"/>
            </a:pPr>
            <a:r>
              <a:rPr lang="de-DE" sz="2400">
                <a:solidFill>
                  <a:srgbClr val="800000"/>
                </a:solidFill>
                <a:latin typeface="Verdana" pitchFamily="34" charset="0"/>
                <a:cs typeface="Times New Roman" charset="0"/>
                <a:sym typeface="Wingdings 3" pitchFamily="18" charset="2"/>
              </a:rPr>
              <a:t>z.B. Passionsgeschichte</a:t>
            </a:r>
          </a:p>
        </p:txBody>
      </p:sp>
      <p:sp>
        <p:nvSpPr>
          <p:cNvPr id="227336" name="Text Box 8"/>
          <p:cNvSpPr txBox="1">
            <a:spLocks noChangeArrowheads="1"/>
          </p:cNvSpPr>
          <p:nvPr/>
        </p:nvSpPr>
        <p:spPr bwMode="auto">
          <a:xfrm>
            <a:off x="762000" y="4606925"/>
            <a:ext cx="8305800" cy="1260475"/>
          </a:xfrm>
          <a:prstGeom prst="rect">
            <a:avLst/>
          </a:prstGeom>
          <a:solidFill>
            <a:srgbClr val="800000"/>
          </a:solidFill>
          <a:ln w="9525">
            <a:noFill/>
            <a:miter lim="800000"/>
            <a:headEnd/>
            <a:tailEnd/>
          </a:ln>
          <a:effectLst/>
        </p:spPr>
        <p:txBody>
          <a:bodyPr>
            <a:spAutoFit/>
          </a:bodyPr>
          <a:lstStyle/>
          <a:p>
            <a:pPr marL="387350" indent="-387350" defTabSz="563563" eaLnBrk="0" hangingPunct="0">
              <a:spcBef>
                <a:spcPct val="20000"/>
              </a:spcBef>
              <a:buFont typeface="Wingdings" pitchFamily="2" charset="2"/>
              <a:buChar char="Ø"/>
            </a:pPr>
            <a:r>
              <a:rPr lang="de-DE" sz="2400">
                <a:solidFill>
                  <a:srgbClr val="FFFFCC"/>
                </a:solidFill>
                <a:latin typeface="Verdana" pitchFamily="34" charset="0"/>
                <a:cs typeface="Times New Roman" charset="0"/>
              </a:rPr>
              <a:t>Lokalkolorit</a:t>
            </a:r>
          </a:p>
          <a:p>
            <a:pPr marL="387350" indent="-387350" defTabSz="563563" eaLnBrk="0" hangingPunct="0">
              <a:spcBef>
                <a:spcPct val="20000"/>
              </a:spcBef>
              <a:buFont typeface="Wingdings" pitchFamily="2" charset="2"/>
              <a:buChar char="Ø"/>
            </a:pPr>
            <a:r>
              <a:rPr lang="de-DE" sz="2400">
                <a:solidFill>
                  <a:srgbClr val="FFFFCC"/>
                </a:solidFill>
                <a:latin typeface="Verdana" pitchFamily="34" charset="0"/>
                <a:cs typeface="Times New Roman" charset="0"/>
              </a:rPr>
              <a:t>biographisches Interesse an Leitfiguren der Jerusalemer Urgemeinde: Simon Petrus</a:t>
            </a:r>
          </a:p>
        </p:txBody>
      </p:sp>
      <p:sp>
        <p:nvSpPr>
          <p:cNvPr id="9" name="Rectangle 4"/>
          <p:cNvSpPr>
            <a:spLocks noChangeArrowheads="1"/>
          </p:cNvSpPr>
          <p:nvPr/>
        </p:nvSpPr>
        <p:spPr bwMode="auto">
          <a:xfrm rot="10800000">
            <a:off x="0" y="0"/>
            <a:ext cx="685800" cy="6858000"/>
          </a:xfrm>
          <a:prstGeom prst="rect">
            <a:avLst/>
          </a:prstGeom>
          <a:solidFill>
            <a:srgbClr val="800000"/>
          </a:solidFill>
          <a:ln w="9525">
            <a:noFill/>
            <a:miter lim="800000"/>
            <a:headEnd/>
            <a:tailEnd/>
          </a:ln>
          <a:effectLst/>
        </p:spPr>
        <p:txBody>
          <a:bodyPr vert="eaVert" wrap="none" anchor="ctr"/>
          <a:lstStyle/>
          <a:p>
            <a:pPr algn="ctr"/>
            <a:r>
              <a:rPr lang="de-DE" sz="2800" dirty="0">
                <a:solidFill>
                  <a:srgbClr val="FFFFCC"/>
                </a:solidFill>
                <a:latin typeface="Verdana" pitchFamily="34" charset="0"/>
                <a:cs typeface="Times New Roman" charset="0"/>
              </a:rPr>
              <a:t>Einleitung in das NT</a:t>
            </a:r>
            <a:endParaRPr lang="en-GB" sz="2800" dirty="0">
              <a:solidFill>
                <a:srgbClr val="FFFFCC"/>
              </a:solidFill>
              <a:latin typeface="Verdana" pitchFamily="34" charset="0"/>
              <a:cs typeface="Times New Roman"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Rectangle 1026"/>
          <p:cNvSpPr>
            <a:spLocks noChangeArrowheads="1"/>
          </p:cNvSpPr>
          <p:nvPr/>
        </p:nvSpPr>
        <p:spPr bwMode="auto">
          <a:xfrm>
            <a:off x="0" y="0"/>
            <a:ext cx="685800" cy="6858000"/>
          </a:xfrm>
          <a:prstGeom prst="rect">
            <a:avLst/>
          </a:prstGeom>
          <a:solidFill>
            <a:srgbClr val="800000"/>
          </a:solidFill>
          <a:ln w="9525">
            <a:noFill/>
            <a:miter lim="800000"/>
            <a:headEnd/>
            <a:tailEnd/>
          </a:ln>
          <a:effectLst/>
        </p:spPr>
        <p:txBody>
          <a:bodyPr wrap="none" anchor="ctr"/>
          <a:lstStyle/>
          <a:p>
            <a:endParaRPr lang="de-DE"/>
          </a:p>
        </p:txBody>
      </p:sp>
      <p:sp>
        <p:nvSpPr>
          <p:cNvPr id="203779" name="Text Box 1027"/>
          <p:cNvSpPr txBox="1">
            <a:spLocks noChangeArrowheads="1"/>
          </p:cNvSpPr>
          <p:nvPr/>
        </p:nvSpPr>
        <p:spPr bwMode="auto">
          <a:xfrm>
            <a:off x="0" y="539383"/>
            <a:ext cx="685800" cy="4185761"/>
          </a:xfrm>
          <a:prstGeom prst="rect">
            <a:avLst/>
          </a:prstGeom>
          <a:noFill/>
          <a:ln w="9525">
            <a:noFill/>
            <a:miter lim="800000"/>
            <a:headEnd/>
            <a:tailEnd/>
          </a:ln>
          <a:effectLst/>
        </p:spPr>
        <p:txBody>
          <a:bodyPr>
            <a:spAutoFit/>
          </a:bodyPr>
          <a:lstStyle/>
          <a:p>
            <a:pPr>
              <a:spcBef>
                <a:spcPct val="70000"/>
              </a:spcBef>
            </a:pPr>
            <a:r>
              <a:rPr lang="de-DE" sz="2400" b="1" dirty="0">
                <a:solidFill>
                  <a:srgbClr val="FFFFCC"/>
                </a:solidFill>
                <a:latin typeface="Verdana" pitchFamily="34" charset="0"/>
                <a:cs typeface="Times New Roman" charset="0"/>
              </a:rPr>
              <a:t>  </a:t>
            </a:r>
            <a:r>
              <a:rPr lang="de-DE" sz="2800" b="1" dirty="0">
                <a:solidFill>
                  <a:srgbClr val="FFFFCC"/>
                </a:solidFill>
                <a:latin typeface="Verdana" pitchFamily="34" charset="0"/>
                <a:cs typeface="Times New Roman" charset="0"/>
              </a:rPr>
              <a:t>1     </a:t>
            </a:r>
          </a:p>
          <a:p>
            <a:pPr>
              <a:spcBef>
                <a:spcPct val="70000"/>
              </a:spcBef>
            </a:pPr>
            <a:r>
              <a:rPr lang="de-DE" sz="2800" b="1" dirty="0">
                <a:solidFill>
                  <a:srgbClr val="FFFFCC"/>
                </a:solidFill>
                <a:latin typeface="Verdana" pitchFamily="34" charset="0"/>
                <a:cs typeface="Times New Roman" charset="0"/>
              </a:rPr>
              <a:t>  2    </a:t>
            </a:r>
          </a:p>
          <a:p>
            <a:pPr>
              <a:spcBef>
                <a:spcPct val="70000"/>
              </a:spcBef>
            </a:pPr>
            <a:r>
              <a:rPr lang="de-DE" sz="2800" b="1" dirty="0">
                <a:solidFill>
                  <a:srgbClr val="FFFFCC"/>
                </a:solidFill>
                <a:latin typeface="Verdana" pitchFamily="34" charset="0"/>
                <a:cs typeface="Times New Roman" charset="0"/>
              </a:rPr>
              <a:t>  3  </a:t>
            </a:r>
          </a:p>
          <a:p>
            <a:pPr>
              <a:spcBef>
                <a:spcPct val="70000"/>
              </a:spcBef>
            </a:pPr>
            <a:r>
              <a:rPr lang="de-DE" sz="2800" b="1" dirty="0">
                <a:solidFill>
                  <a:srgbClr val="FFFFCC"/>
                </a:solidFill>
                <a:latin typeface="Verdana" pitchFamily="34" charset="0"/>
                <a:cs typeface="Times New Roman" charset="0"/>
              </a:rPr>
              <a:t>  4  </a:t>
            </a:r>
          </a:p>
          <a:p>
            <a:pPr>
              <a:spcBef>
                <a:spcPct val="70000"/>
              </a:spcBef>
            </a:pPr>
            <a:r>
              <a:rPr lang="de-DE" sz="2800" b="1" dirty="0">
                <a:solidFill>
                  <a:srgbClr val="FFFFCC"/>
                </a:solidFill>
                <a:latin typeface="Verdana" pitchFamily="34" charset="0"/>
                <a:cs typeface="Times New Roman" charset="0"/>
              </a:rPr>
              <a:t>  5</a:t>
            </a:r>
          </a:p>
          <a:p>
            <a:pPr>
              <a:spcBef>
                <a:spcPct val="70000"/>
              </a:spcBef>
            </a:pPr>
            <a:r>
              <a:rPr lang="de-DE" sz="2800" b="1" dirty="0">
                <a:solidFill>
                  <a:srgbClr val="FFFFCC"/>
                </a:solidFill>
                <a:latin typeface="Verdana" pitchFamily="34" charset="0"/>
                <a:cs typeface="Times New Roman" charset="0"/>
              </a:rPr>
              <a:t>  6</a:t>
            </a:r>
          </a:p>
        </p:txBody>
      </p:sp>
      <p:sp>
        <p:nvSpPr>
          <p:cNvPr id="203780" name="Text Box 1028"/>
          <p:cNvSpPr txBox="1">
            <a:spLocks noChangeArrowheads="1"/>
          </p:cNvSpPr>
          <p:nvPr/>
        </p:nvSpPr>
        <p:spPr bwMode="auto">
          <a:xfrm>
            <a:off x="762000" y="533400"/>
            <a:ext cx="7772400" cy="4243726"/>
          </a:xfrm>
          <a:prstGeom prst="rect">
            <a:avLst/>
          </a:prstGeom>
          <a:noFill/>
          <a:ln w="9525">
            <a:noFill/>
            <a:miter lim="800000"/>
            <a:headEnd/>
            <a:tailEnd/>
          </a:ln>
          <a:effectLst/>
        </p:spPr>
        <p:txBody>
          <a:bodyPr>
            <a:spAutoFit/>
          </a:bodyPr>
          <a:lstStyle/>
          <a:p>
            <a:pPr>
              <a:lnSpc>
                <a:spcPts val="3700"/>
              </a:lnSpc>
              <a:spcBef>
                <a:spcPct val="55000"/>
              </a:spcBef>
            </a:pPr>
            <a:r>
              <a:rPr lang="de-DE" sz="3000" dirty="0">
                <a:solidFill>
                  <a:srgbClr val="800000"/>
                </a:solidFill>
                <a:latin typeface="Verdana" pitchFamily="34" charset="0"/>
                <a:cs typeface="Times New Roman" charset="0"/>
              </a:rPr>
              <a:t>Die synoptische Frage</a:t>
            </a:r>
          </a:p>
          <a:p>
            <a:pPr>
              <a:lnSpc>
                <a:spcPts val="3700"/>
              </a:lnSpc>
              <a:spcBef>
                <a:spcPct val="55000"/>
              </a:spcBef>
            </a:pPr>
            <a:r>
              <a:rPr lang="de-DE" sz="3000" dirty="0">
                <a:solidFill>
                  <a:srgbClr val="800000"/>
                </a:solidFill>
                <a:latin typeface="Verdana" pitchFamily="34" charset="0"/>
                <a:cs typeface="Times New Roman" charset="0"/>
              </a:rPr>
              <a:t>Die </a:t>
            </a:r>
            <a:r>
              <a:rPr lang="de-DE" sz="3000" dirty="0" err="1">
                <a:solidFill>
                  <a:srgbClr val="800000"/>
                </a:solidFill>
                <a:latin typeface="Verdana" pitchFamily="34" charset="0"/>
                <a:cs typeface="Times New Roman" charset="0"/>
              </a:rPr>
              <a:t>Logienquelle</a:t>
            </a:r>
            <a:endParaRPr lang="de-DE" sz="3000" dirty="0">
              <a:solidFill>
                <a:srgbClr val="800000"/>
              </a:solidFill>
              <a:latin typeface="Verdana" pitchFamily="34" charset="0"/>
              <a:cs typeface="Times New Roman" charset="0"/>
            </a:endParaRPr>
          </a:p>
          <a:p>
            <a:pPr>
              <a:lnSpc>
                <a:spcPts val="3700"/>
              </a:lnSpc>
              <a:spcBef>
                <a:spcPct val="55000"/>
              </a:spcBef>
            </a:pPr>
            <a:r>
              <a:rPr lang="de-DE" sz="3000" dirty="0">
                <a:solidFill>
                  <a:srgbClr val="800000"/>
                </a:solidFill>
                <a:latin typeface="Verdana" pitchFamily="34" charset="0"/>
                <a:cs typeface="Times New Roman" charset="0"/>
              </a:rPr>
              <a:t>Das Markusevangelium</a:t>
            </a:r>
          </a:p>
          <a:p>
            <a:pPr>
              <a:lnSpc>
                <a:spcPts val="3700"/>
              </a:lnSpc>
              <a:spcBef>
                <a:spcPct val="55000"/>
              </a:spcBef>
            </a:pPr>
            <a:r>
              <a:rPr lang="de-DE" sz="3000" dirty="0">
                <a:solidFill>
                  <a:srgbClr val="800000"/>
                </a:solidFill>
                <a:latin typeface="Verdana" pitchFamily="34" charset="0"/>
                <a:cs typeface="Times New Roman" charset="0"/>
              </a:rPr>
              <a:t>Das Matthäusevangelium</a:t>
            </a:r>
          </a:p>
          <a:p>
            <a:pPr>
              <a:lnSpc>
                <a:spcPts val="3700"/>
              </a:lnSpc>
              <a:spcBef>
                <a:spcPct val="55000"/>
              </a:spcBef>
            </a:pPr>
            <a:r>
              <a:rPr lang="de-DE" sz="3000" dirty="0">
                <a:solidFill>
                  <a:srgbClr val="800000"/>
                </a:solidFill>
                <a:latin typeface="Verdana" pitchFamily="34" charset="0"/>
                <a:cs typeface="Times New Roman" charset="0"/>
              </a:rPr>
              <a:t>Das lukanische Doppelwerk (</a:t>
            </a:r>
            <a:r>
              <a:rPr lang="de-DE" sz="3000" dirty="0" err="1">
                <a:solidFill>
                  <a:srgbClr val="800000"/>
                </a:solidFill>
                <a:latin typeface="Verdana" pitchFamily="34" charset="0"/>
                <a:cs typeface="Times New Roman" charset="0"/>
              </a:rPr>
              <a:t>Lk</a:t>
            </a:r>
            <a:r>
              <a:rPr lang="de-DE" sz="3000" dirty="0">
                <a:solidFill>
                  <a:srgbClr val="800000"/>
                </a:solidFill>
                <a:latin typeface="Verdana" pitchFamily="34" charset="0"/>
                <a:cs typeface="Times New Roman" charset="0"/>
              </a:rPr>
              <a:t>, </a:t>
            </a:r>
            <a:r>
              <a:rPr lang="de-DE" sz="3000" dirty="0" err="1">
                <a:solidFill>
                  <a:srgbClr val="800000"/>
                </a:solidFill>
                <a:latin typeface="Verdana" pitchFamily="34" charset="0"/>
                <a:cs typeface="Times New Roman" charset="0"/>
              </a:rPr>
              <a:t>Apg</a:t>
            </a:r>
            <a:r>
              <a:rPr lang="de-DE" sz="3000" dirty="0">
                <a:solidFill>
                  <a:srgbClr val="800000"/>
                </a:solidFill>
                <a:latin typeface="Verdana" pitchFamily="34" charset="0"/>
                <a:cs typeface="Times New Roman" charset="0"/>
              </a:rPr>
              <a:t>)</a:t>
            </a:r>
          </a:p>
          <a:p>
            <a:pPr>
              <a:lnSpc>
                <a:spcPts val="3700"/>
              </a:lnSpc>
              <a:spcBef>
                <a:spcPct val="55000"/>
              </a:spcBef>
            </a:pPr>
            <a:r>
              <a:rPr lang="de-DE" sz="3000" dirty="0">
                <a:solidFill>
                  <a:srgbClr val="800000"/>
                </a:solidFill>
                <a:latin typeface="Verdana" pitchFamily="34" charset="0"/>
                <a:cs typeface="Times New Roman" charset="0"/>
              </a:rPr>
              <a:t>Das Johannesevangelium</a:t>
            </a:r>
          </a:p>
        </p:txBody>
      </p:sp>
      <p:sp>
        <p:nvSpPr>
          <p:cNvPr id="203781" name="Text Box 1029"/>
          <p:cNvSpPr txBox="1">
            <a:spLocks noChangeArrowheads="1"/>
          </p:cNvSpPr>
          <p:nvPr/>
        </p:nvSpPr>
        <p:spPr bwMode="auto">
          <a:xfrm>
            <a:off x="684213" y="0"/>
            <a:ext cx="8459787" cy="396875"/>
          </a:xfrm>
          <a:prstGeom prst="rect">
            <a:avLst/>
          </a:prstGeom>
          <a:solidFill>
            <a:srgbClr val="800000"/>
          </a:solidFill>
          <a:ln w="9525">
            <a:noFill/>
            <a:miter lim="800000"/>
            <a:headEnd/>
            <a:tailEnd/>
          </a:ln>
          <a:effectLst/>
        </p:spPr>
        <p:txBody>
          <a:bodyPr>
            <a:spAutoFit/>
          </a:bodyPr>
          <a:lstStyle/>
          <a:p>
            <a:pPr>
              <a:spcBef>
                <a:spcPct val="50000"/>
              </a:spcBef>
            </a:pPr>
            <a:r>
              <a:rPr lang="de-DE" sz="2000" b="1" dirty="0">
                <a:solidFill>
                  <a:srgbClr val="FFFFCC"/>
                </a:solidFill>
                <a:latin typeface="Verdana" pitchFamily="34" charset="0"/>
                <a:cs typeface="Times New Roman" charset="0"/>
              </a:rPr>
              <a:t>Vorlesungsplan</a:t>
            </a:r>
            <a:endParaRPr lang="de-DE" sz="800" b="1" dirty="0">
              <a:solidFill>
                <a:srgbClr val="FFFFCC"/>
              </a:solidFill>
              <a:latin typeface="Verdana" pitchFamily="34" charset="0"/>
              <a:cs typeface="Times New Roman"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203779"/>
                                        </p:tgtEl>
                                        <p:attrNameLst>
                                          <p:attrName>style.visibility</p:attrName>
                                        </p:attrNameLst>
                                      </p:cBhvr>
                                      <p:to>
                                        <p:strVal val="visible"/>
                                      </p:to>
                                    </p:set>
                                    <p:animEffect transition="in" filter="wipe(up)">
                                      <p:cBhvr>
                                        <p:cTn id="7" dur="500"/>
                                        <p:tgtEl>
                                          <p:spTgt spid="203779"/>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03780"/>
                                        </p:tgtEl>
                                        <p:attrNameLst>
                                          <p:attrName>style.visibility</p:attrName>
                                        </p:attrNameLst>
                                      </p:cBhvr>
                                      <p:to>
                                        <p:strVal val="visible"/>
                                      </p:to>
                                    </p:set>
                                    <p:animEffect transition="in" filter="wipe(left)">
                                      <p:cBhvr>
                                        <p:cTn id="12" dur="500"/>
                                        <p:tgtEl>
                                          <p:spTgt spid="20378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3779" grpId="0" autoUpdateAnimBg="0"/>
      <p:bldP spid="203780" grpId="0"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800000"/>
        </a:solidFill>
        <a:effectLst/>
      </p:bgPr>
    </p:bg>
    <p:spTree>
      <p:nvGrpSpPr>
        <p:cNvPr id="1" name=""/>
        <p:cNvGrpSpPr/>
        <p:nvPr/>
      </p:nvGrpSpPr>
      <p:grpSpPr>
        <a:xfrm>
          <a:off x="0" y="0"/>
          <a:ext cx="0" cy="0"/>
          <a:chOff x="0" y="0"/>
          <a:chExt cx="0" cy="0"/>
        </a:xfrm>
      </p:grpSpPr>
      <p:sp>
        <p:nvSpPr>
          <p:cNvPr id="132098" name="Text Box 2"/>
          <p:cNvSpPr txBox="1">
            <a:spLocks noChangeArrowheads="1"/>
          </p:cNvSpPr>
          <p:nvPr/>
        </p:nvSpPr>
        <p:spPr bwMode="auto">
          <a:xfrm>
            <a:off x="1295400" y="838200"/>
            <a:ext cx="7086600" cy="579438"/>
          </a:xfrm>
          <a:prstGeom prst="rect">
            <a:avLst/>
          </a:prstGeom>
          <a:noFill/>
          <a:ln w="9525">
            <a:noFill/>
            <a:miter lim="800000"/>
            <a:headEnd/>
            <a:tailEnd/>
          </a:ln>
          <a:effectLst/>
        </p:spPr>
        <p:txBody>
          <a:bodyPr>
            <a:spAutoFit/>
          </a:bodyPr>
          <a:lstStyle/>
          <a:p>
            <a:pPr>
              <a:spcBef>
                <a:spcPct val="50000"/>
              </a:spcBef>
            </a:pPr>
            <a:r>
              <a:rPr lang="de-DE" sz="3200" b="1" dirty="0">
                <a:solidFill>
                  <a:srgbClr val="FFFFCC"/>
                </a:solidFill>
                <a:latin typeface="Verdana" pitchFamily="34" charset="0"/>
                <a:cs typeface="Times New Roman" charset="0"/>
              </a:rPr>
              <a:t>I	Die synoptische Frage</a:t>
            </a:r>
          </a:p>
        </p:txBody>
      </p:sp>
      <p:sp>
        <p:nvSpPr>
          <p:cNvPr id="132099" name="Text Box 3"/>
          <p:cNvSpPr txBox="1">
            <a:spLocks noChangeArrowheads="1"/>
          </p:cNvSpPr>
          <p:nvPr/>
        </p:nvSpPr>
        <p:spPr bwMode="auto">
          <a:xfrm>
            <a:off x="2209800" y="2362200"/>
            <a:ext cx="6705600" cy="2867025"/>
          </a:xfrm>
          <a:prstGeom prst="rect">
            <a:avLst/>
          </a:prstGeom>
          <a:noFill/>
          <a:ln w="9525">
            <a:noFill/>
            <a:miter lim="800000"/>
            <a:headEnd/>
            <a:tailEnd/>
          </a:ln>
          <a:effectLst/>
        </p:spPr>
        <p:txBody>
          <a:bodyPr>
            <a:spAutoFit/>
          </a:bodyPr>
          <a:lstStyle/>
          <a:p>
            <a:pPr>
              <a:spcBef>
                <a:spcPct val="20000"/>
              </a:spcBef>
            </a:pPr>
            <a:r>
              <a:rPr lang="de-DE" sz="2400" dirty="0">
                <a:solidFill>
                  <a:srgbClr val="FFFFCC"/>
                </a:solidFill>
                <a:latin typeface="Verdana" pitchFamily="34" charset="0"/>
                <a:cs typeface="Times New Roman" charset="0"/>
              </a:rPr>
              <a:t>Die synoptische Frage ist die </a:t>
            </a:r>
          </a:p>
          <a:p>
            <a:pPr>
              <a:spcBef>
                <a:spcPct val="20000"/>
              </a:spcBef>
            </a:pPr>
            <a:r>
              <a:rPr lang="de-DE" sz="2400" dirty="0">
                <a:solidFill>
                  <a:srgbClr val="FFFFCC"/>
                </a:solidFill>
                <a:latin typeface="Verdana" pitchFamily="34" charset="0"/>
                <a:cs typeface="Times New Roman" charset="0"/>
              </a:rPr>
              <a:t>Frage nach dem literarischen Verhältnis </a:t>
            </a:r>
          </a:p>
          <a:p>
            <a:pPr>
              <a:spcBef>
                <a:spcPct val="20000"/>
              </a:spcBef>
            </a:pPr>
            <a:r>
              <a:rPr lang="de-DE" sz="2400" dirty="0">
                <a:solidFill>
                  <a:srgbClr val="FFFFCC"/>
                </a:solidFill>
                <a:latin typeface="Verdana" pitchFamily="34" charset="0"/>
                <a:cs typeface="Times New Roman" charset="0"/>
              </a:rPr>
              <a:t>der ersten drei Evangelien zueinander. </a:t>
            </a:r>
          </a:p>
          <a:p>
            <a:pPr>
              <a:spcBef>
                <a:spcPct val="20000"/>
              </a:spcBef>
            </a:pPr>
            <a:endParaRPr lang="de-DE" sz="1200" dirty="0">
              <a:solidFill>
                <a:srgbClr val="FFFFCC"/>
              </a:solidFill>
              <a:latin typeface="Verdana" pitchFamily="34" charset="0"/>
              <a:cs typeface="Times New Roman" charset="0"/>
            </a:endParaRPr>
          </a:p>
          <a:p>
            <a:pPr>
              <a:spcBef>
                <a:spcPct val="20000"/>
              </a:spcBef>
            </a:pPr>
            <a:r>
              <a:rPr lang="de-DE" sz="2400" dirty="0">
                <a:solidFill>
                  <a:srgbClr val="FFFFCC"/>
                </a:solidFill>
                <a:latin typeface="Verdana" pitchFamily="34" charset="0"/>
                <a:cs typeface="Times New Roman" charset="0"/>
              </a:rPr>
              <a:t>Wie erklären sich </a:t>
            </a:r>
          </a:p>
          <a:p>
            <a:pPr>
              <a:spcBef>
                <a:spcPct val="20000"/>
              </a:spcBef>
            </a:pPr>
            <a:r>
              <a:rPr lang="de-DE" sz="2400" dirty="0">
                <a:solidFill>
                  <a:srgbClr val="FFFFCC"/>
                </a:solidFill>
                <a:latin typeface="Verdana" pitchFamily="34" charset="0"/>
                <a:cs typeface="Times New Roman" charset="0"/>
              </a:rPr>
              <a:t>Übereinstimmung und Verschiedenheit </a:t>
            </a:r>
          </a:p>
          <a:p>
            <a:pPr>
              <a:spcBef>
                <a:spcPct val="20000"/>
              </a:spcBef>
            </a:pPr>
            <a:r>
              <a:rPr lang="de-DE" sz="2400" dirty="0">
                <a:solidFill>
                  <a:srgbClr val="FFFFCC"/>
                </a:solidFill>
                <a:latin typeface="Verdana" pitchFamily="34" charset="0"/>
                <a:cs typeface="Times New Roman" charset="0"/>
              </a:rPr>
              <a:t>zwischen </a:t>
            </a:r>
            <a:r>
              <a:rPr lang="de-DE" sz="2400" dirty="0" err="1">
                <a:solidFill>
                  <a:srgbClr val="FFFFCC"/>
                </a:solidFill>
                <a:latin typeface="Verdana" pitchFamily="34" charset="0"/>
                <a:cs typeface="Times New Roman" charset="0"/>
              </a:rPr>
              <a:t>Mt</a:t>
            </a:r>
            <a:r>
              <a:rPr lang="de-DE" sz="2400" dirty="0">
                <a:solidFill>
                  <a:srgbClr val="FFFFCC"/>
                </a:solidFill>
                <a:latin typeface="Verdana" pitchFamily="34" charset="0"/>
                <a:cs typeface="Times New Roman" charset="0"/>
              </a:rPr>
              <a:t>, </a:t>
            </a:r>
            <a:r>
              <a:rPr lang="de-DE" sz="2400" dirty="0" err="1">
                <a:solidFill>
                  <a:srgbClr val="FFFFCC"/>
                </a:solidFill>
                <a:latin typeface="Verdana" pitchFamily="34" charset="0"/>
                <a:cs typeface="Times New Roman" charset="0"/>
              </a:rPr>
              <a:t>Mk</a:t>
            </a:r>
            <a:r>
              <a:rPr lang="de-DE" sz="2400" dirty="0">
                <a:solidFill>
                  <a:srgbClr val="FFFFCC"/>
                </a:solidFill>
                <a:latin typeface="Verdana" pitchFamily="34" charset="0"/>
                <a:cs typeface="Times New Roman" charset="0"/>
              </a:rPr>
              <a:t> und </a:t>
            </a:r>
            <a:r>
              <a:rPr lang="de-DE" sz="2400" dirty="0" err="1">
                <a:solidFill>
                  <a:srgbClr val="FFFFCC"/>
                </a:solidFill>
                <a:latin typeface="Verdana" pitchFamily="34" charset="0"/>
                <a:cs typeface="Times New Roman" charset="0"/>
              </a:rPr>
              <a:t>Lk</a:t>
            </a:r>
            <a:r>
              <a:rPr lang="de-DE" sz="2400" dirty="0">
                <a:solidFill>
                  <a:srgbClr val="FFFFCC"/>
                </a:solidFill>
                <a:latin typeface="Verdana" pitchFamily="34" charset="0"/>
                <a:cs typeface="Times New Roman" charset="0"/>
              </a:rPr>
              <a:t>?</a:t>
            </a:r>
            <a:r>
              <a:rPr lang="en-GB" sz="2400" dirty="0">
                <a:solidFill>
                  <a:srgbClr val="FFFFCC"/>
                </a:solidFill>
                <a:latin typeface="Verdana" pitchFamily="34" charset="0"/>
                <a:cs typeface="Times New Roman" charset="0"/>
              </a:rPr>
              <a:t> </a:t>
            </a:r>
            <a:endParaRPr lang="de-DE" sz="2400" dirty="0">
              <a:solidFill>
                <a:srgbClr val="FFFFCC"/>
              </a:solidFill>
              <a:latin typeface="Verdana" pitchFamily="34" charset="0"/>
              <a:cs typeface="Times New Roman"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32099"/>
                                        </p:tgtEl>
                                        <p:attrNameLst>
                                          <p:attrName>style.visibility</p:attrName>
                                        </p:attrNameLst>
                                      </p:cBhvr>
                                      <p:to>
                                        <p:strVal val="visible"/>
                                      </p:to>
                                    </p:set>
                                    <p:animEffect transition="in" filter="wipe(left)">
                                      <p:cBhvr>
                                        <p:cTn id="7" dur="500"/>
                                        <p:tgtEl>
                                          <p:spTgt spid="13209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2099" grpId="0"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0690" name="Text Box 2"/>
          <p:cNvSpPr txBox="1">
            <a:spLocks noChangeArrowheads="1"/>
          </p:cNvSpPr>
          <p:nvPr/>
        </p:nvSpPr>
        <p:spPr bwMode="auto">
          <a:xfrm>
            <a:off x="685800" y="0"/>
            <a:ext cx="8458200" cy="396875"/>
          </a:xfrm>
          <a:prstGeom prst="rect">
            <a:avLst/>
          </a:prstGeom>
          <a:solidFill>
            <a:srgbClr val="800000"/>
          </a:solidFill>
          <a:ln w="9525">
            <a:noFill/>
            <a:miter lim="800000"/>
            <a:headEnd/>
            <a:tailEnd/>
          </a:ln>
          <a:effectLst/>
        </p:spPr>
        <p:txBody>
          <a:bodyPr>
            <a:spAutoFit/>
          </a:bodyPr>
          <a:lstStyle/>
          <a:p>
            <a:pPr>
              <a:spcBef>
                <a:spcPct val="50000"/>
              </a:spcBef>
            </a:pPr>
            <a:r>
              <a:rPr lang="de-DE" sz="2000" b="1" dirty="0">
                <a:solidFill>
                  <a:srgbClr val="FFFFCC"/>
                </a:solidFill>
                <a:latin typeface="Verdana" pitchFamily="34" charset="0"/>
                <a:cs typeface="Times New Roman" charset="0"/>
              </a:rPr>
              <a:t>§1.1  Altkirchliche Hinweise zur Entstehung der </a:t>
            </a:r>
            <a:r>
              <a:rPr lang="de-DE" sz="2000" b="1" dirty="0" err="1">
                <a:solidFill>
                  <a:srgbClr val="FFFFCC"/>
                </a:solidFill>
                <a:latin typeface="Verdana" pitchFamily="34" charset="0"/>
                <a:cs typeface="Times New Roman" charset="0"/>
              </a:rPr>
              <a:t>Evv</a:t>
            </a:r>
            <a:endParaRPr lang="de-DE" sz="2000" b="1" dirty="0">
              <a:solidFill>
                <a:srgbClr val="FFFFCC"/>
              </a:solidFill>
              <a:latin typeface="Verdana" pitchFamily="34" charset="0"/>
              <a:cs typeface="Times New Roman" charset="0"/>
            </a:endParaRPr>
          </a:p>
        </p:txBody>
      </p:sp>
      <p:sp>
        <p:nvSpPr>
          <p:cNvPr id="370691" name="Text Box 3"/>
          <p:cNvSpPr txBox="1">
            <a:spLocks noChangeArrowheads="1"/>
          </p:cNvSpPr>
          <p:nvPr/>
        </p:nvSpPr>
        <p:spPr bwMode="auto">
          <a:xfrm>
            <a:off x="685800" y="457200"/>
            <a:ext cx="8458200" cy="2585323"/>
          </a:xfrm>
          <a:prstGeom prst="rect">
            <a:avLst/>
          </a:prstGeom>
          <a:noFill/>
          <a:ln w="9525">
            <a:noFill/>
            <a:miter lim="800000"/>
            <a:headEnd/>
            <a:tailEnd/>
          </a:ln>
          <a:effectLst/>
        </p:spPr>
        <p:txBody>
          <a:bodyPr>
            <a:spAutoFit/>
          </a:bodyPr>
          <a:lstStyle/>
          <a:p>
            <a:pPr>
              <a:spcBef>
                <a:spcPct val="25000"/>
              </a:spcBef>
            </a:pPr>
            <a:r>
              <a:rPr lang="de-DE" sz="2400" b="1" dirty="0">
                <a:solidFill>
                  <a:srgbClr val="800000"/>
                </a:solidFill>
                <a:latin typeface="Verdana" pitchFamily="34" charset="0"/>
                <a:cs typeface="Times New Roman" charset="0"/>
              </a:rPr>
              <a:t>Wichtig:</a:t>
            </a:r>
            <a:endParaRPr lang="de-DE" sz="2400" dirty="0">
              <a:solidFill>
                <a:srgbClr val="800000"/>
              </a:solidFill>
              <a:latin typeface="Verdana" pitchFamily="34" charset="0"/>
              <a:cs typeface="Times New Roman" charset="0"/>
            </a:endParaRPr>
          </a:p>
          <a:p>
            <a:pPr marL="457200" indent="-457200">
              <a:spcBef>
                <a:spcPct val="25000"/>
              </a:spcBef>
              <a:buFont typeface="+mj-lt"/>
              <a:buAutoNum type="arabicPeriod"/>
            </a:pPr>
            <a:r>
              <a:rPr lang="de-DE" sz="2400" dirty="0" err="1">
                <a:solidFill>
                  <a:srgbClr val="800000"/>
                </a:solidFill>
                <a:latin typeface="Verdana" pitchFamily="34" charset="0"/>
                <a:cs typeface="Times New Roman" charset="0"/>
              </a:rPr>
              <a:t>Evv</a:t>
            </a:r>
            <a:r>
              <a:rPr lang="de-DE" sz="2400" dirty="0">
                <a:solidFill>
                  <a:srgbClr val="800000"/>
                </a:solidFill>
                <a:latin typeface="Verdana" pitchFamily="34" charset="0"/>
                <a:cs typeface="Times New Roman" charset="0"/>
              </a:rPr>
              <a:t> selbst sagen (fast) nichts über ihren Autor</a:t>
            </a:r>
          </a:p>
          <a:p>
            <a:pPr marL="457200" indent="-457200">
              <a:spcBef>
                <a:spcPct val="25000"/>
              </a:spcBef>
              <a:buFont typeface="+mj-lt"/>
              <a:buAutoNum type="arabicPeriod"/>
            </a:pPr>
            <a:r>
              <a:rPr lang="de-DE" sz="2400" dirty="0">
                <a:solidFill>
                  <a:srgbClr val="800000"/>
                </a:solidFill>
                <a:latin typeface="Verdana" pitchFamily="34" charset="0"/>
                <a:cs typeface="Times New Roman" charset="0"/>
              </a:rPr>
              <a:t>Überschriften (Evangelium nach Markus etc.) sind sekundär; vermutlich nach 100p hinzugefügt</a:t>
            </a:r>
          </a:p>
          <a:p>
            <a:pPr marL="457200" indent="-457200">
              <a:spcBef>
                <a:spcPct val="25000"/>
              </a:spcBef>
              <a:buFont typeface="+mj-lt"/>
              <a:buAutoNum type="arabicPeriod"/>
            </a:pPr>
            <a:r>
              <a:rPr lang="de-DE" sz="2400" dirty="0">
                <a:solidFill>
                  <a:srgbClr val="800000"/>
                </a:solidFill>
                <a:latin typeface="Verdana" pitchFamily="34" charset="0"/>
                <a:cs typeface="Times New Roman" charset="0"/>
              </a:rPr>
              <a:t>ursprünglich wohl nur jeweils eine </a:t>
            </a:r>
            <a:r>
              <a:rPr lang="de-DE" sz="2400" dirty="0" err="1">
                <a:solidFill>
                  <a:srgbClr val="800000"/>
                </a:solidFill>
                <a:latin typeface="Verdana" pitchFamily="34" charset="0"/>
                <a:cs typeface="Times New Roman" charset="0"/>
              </a:rPr>
              <a:t>Evangelienschrift</a:t>
            </a:r>
            <a:r>
              <a:rPr lang="de-DE" sz="2400" dirty="0">
                <a:solidFill>
                  <a:srgbClr val="800000"/>
                </a:solidFill>
                <a:latin typeface="Verdana" pitchFamily="34" charset="0"/>
                <a:cs typeface="Times New Roman" charset="0"/>
              </a:rPr>
              <a:t> in einer Gemeinde</a:t>
            </a:r>
            <a:endParaRPr lang="de-DE" sz="2400" dirty="0">
              <a:solidFill>
                <a:srgbClr val="800000"/>
              </a:solidFill>
              <a:latin typeface="Arial Narrow" pitchFamily="34" charset="0"/>
              <a:cs typeface="Times New Roman" charset="0"/>
            </a:endParaRPr>
          </a:p>
        </p:txBody>
      </p:sp>
      <p:sp>
        <p:nvSpPr>
          <p:cNvPr id="370692" name="Text Box 4"/>
          <p:cNvSpPr txBox="1">
            <a:spLocks noChangeArrowheads="1"/>
          </p:cNvSpPr>
          <p:nvPr/>
        </p:nvSpPr>
        <p:spPr bwMode="auto">
          <a:xfrm>
            <a:off x="762000" y="3140968"/>
            <a:ext cx="8305800" cy="3046988"/>
          </a:xfrm>
          <a:prstGeom prst="rect">
            <a:avLst/>
          </a:prstGeom>
          <a:solidFill>
            <a:srgbClr val="800000"/>
          </a:solidFill>
          <a:ln w="9525">
            <a:noFill/>
            <a:miter lim="800000"/>
            <a:headEnd/>
            <a:tailEnd/>
          </a:ln>
          <a:effectLst/>
        </p:spPr>
        <p:txBody>
          <a:bodyPr>
            <a:spAutoFit/>
          </a:bodyPr>
          <a:lstStyle/>
          <a:p>
            <a:pPr>
              <a:spcBef>
                <a:spcPct val="30000"/>
              </a:spcBef>
            </a:pPr>
            <a:r>
              <a:rPr lang="de-DE" sz="2400" dirty="0">
                <a:solidFill>
                  <a:srgbClr val="FFFFCC"/>
                </a:solidFill>
                <a:latin typeface="Verdana" pitchFamily="34" charset="0"/>
                <a:cs typeface="Times New Roman" charset="0"/>
              </a:rPr>
              <a:t>Irenäus von Lyon (um 180p): »Warum sollte die Zahl der Evangelien größer oder kleiner sein? Da die Welt, in der wir leben, sich in vier Gegenden teilt und weil es vier Hauptwindrichtungen gibt, die Kirche aber auf der ganzen Erde verbreitet ist, Säule und Stütze der Kirche das Evangelium und der Geist des Lebens sind, so hat sie </a:t>
            </a:r>
            <a:r>
              <a:rPr lang="de-DE" sz="2400" dirty="0" err="1">
                <a:solidFill>
                  <a:srgbClr val="FFFFCC"/>
                </a:solidFill>
                <a:latin typeface="Verdana" pitchFamily="34" charset="0"/>
                <a:cs typeface="Times New Roman" charset="0"/>
              </a:rPr>
              <a:t>plausiblerweise</a:t>
            </a:r>
            <a:r>
              <a:rPr lang="de-DE" sz="2400" dirty="0">
                <a:solidFill>
                  <a:srgbClr val="FFFFCC"/>
                </a:solidFill>
                <a:latin typeface="Verdana" pitchFamily="34" charset="0"/>
                <a:cs typeface="Times New Roman" charset="0"/>
              </a:rPr>
              <a:t> vier Säulen…« </a:t>
            </a:r>
          </a:p>
        </p:txBody>
      </p:sp>
      <p:sp>
        <p:nvSpPr>
          <p:cNvPr id="370693" name="Rectangle 5"/>
          <p:cNvSpPr>
            <a:spLocks noChangeArrowheads="1"/>
          </p:cNvSpPr>
          <p:nvPr/>
        </p:nvSpPr>
        <p:spPr bwMode="auto">
          <a:xfrm rot="10800000">
            <a:off x="0" y="0"/>
            <a:ext cx="685800" cy="6858000"/>
          </a:xfrm>
          <a:prstGeom prst="rect">
            <a:avLst/>
          </a:prstGeom>
          <a:solidFill>
            <a:srgbClr val="800000"/>
          </a:solidFill>
          <a:ln w="9525">
            <a:noFill/>
            <a:miter lim="800000"/>
            <a:headEnd/>
            <a:tailEnd/>
          </a:ln>
          <a:effectLst/>
        </p:spPr>
        <p:txBody>
          <a:bodyPr vert="eaVert" wrap="none" anchor="ctr"/>
          <a:lstStyle/>
          <a:p>
            <a:pPr algn="ctr"/>
            <a:r>
              <a:rPr lang="de-DE" sz="2800">
                <a:solidFill>
                  <a:srgbClr val="FFFFCC"/>
                </a:solidFill>
                <a:latin typeface="Verdana" pitchFamily="34" charset="0"/>
                <a:cs typeface="Times New Roman" charset="0"/>
              </a:rPr>
              <a:t>Die synoptische Frage </a:t>
            </a:r>
            <a:endParaRPr lang="en-GB" sz="2800">
              <a:solidFill>
                <a:srgbClr val="FFFFCC"/>
              </a:solidFill>
              <a:latin typeface="Verdana" pitchFamily="34" charset="0"/>
              <a:cs typeface="Times New Roman"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0690" name="Text Box 2"/>
          <p:cNvSpPr txBox="1">
            <a:spLocks noChangeArrowheads="1"/>
          </p:cNvSpPr>
          <p:nvPr/>
        </p:nvSpPr>
        <p:spPr bwMode="auto">
          <a:xfrm>
            <a:off x="685800" y="0"/>
            <a:ext cx="8458200" cy="396875"/>
          </a:xfrm>
          <a:prstGeom prst="rect">
            <a:avLst/>
          </a:prstGeom>
          <a:solidFill>
            <a:srgbClr val="800000"/>
          </a:solidFill>
          <a:ln w="9525">
            <a:noFill/>
            <a:miter lim="800000"/>
            <a:headEnd/>
            <a:tailEnd/>
          </a:ln>
          <a:effectLst/>
        </p:spPr>
        <p:txBody>
          <a:bodyPr>
            <a:spAutoFit/>
          </a:bodyPr>
          <a:lstStyle/>
          <a:p>
            <a:pPr>
              <a:spcBef>
                <a:spcPct val="50000"/>
              </a:spcBef>
            </a:pPr>
            <a:r>
              <a:rPr lang="de-DE" sz="2000" b="1" dirty="0">
                <a:solidFill>
                  <a:srgbClr val="FFFFCC"/>
                </a:solidFill>
                <a:latin typeface="Verdana" pitchFamily="34" charset="0"/>
                <a:cs typeface="Times New Roman" charset="0"/>
              </a:rPr>
              <a:t>§1.1  Altkirchliche Hinweise zur Entstehung der </a:t>
            </a:r>
            <a:r>
              <a:rPr lang="de-DE" sz="2000" b="1" dirty="0" err="1">
                <a:solidFill>
                  <a:srgbClr val="FFFFCC"/>
                </a:solidFill>
                <a:latin typeface="Verdana" pitchFamily="34" charset="0"/>
                <a:cs typeface="Times New Roman" charset="0"/>
              </a:rPr>
              <a:t>Evv</a:t>
            </a:r>
            <a:endParaRPr lang="de-DE" sz="2000" b="1" dirty="0">
              <a:solidFill>
                <a:srgbClr val="FFFFCC"/>
              </a:solidFill>
              <a:latin typeface="Verdana" pitchFamily="34" charset="0"/>
              <a:cs typeface="Times New Roman" charset="0"/>
            </a:endParaRPr>
          </a:p>
        </p:txBody>
      </p:sp>
      <p:sp>
        <p:nvSpPr>
          <p:cNvPr id="370691" name="Text Box 3"/>
          <p:cNvSpPr txBox="1">
            <a:spLocks noChangeArrowheads="1"/>
          </p:cNvSpPr>
          <p:nvPr/>
        </p:nvSpPr>
        <p:spPr bwMode="auto">
          <a:xfrm>
            <a:off x="685800" y="457200"/>
            <a:ext cx="8458200" cy="3139321"/>
          </a:xfrm>
          <a:prstGeom prst="rect">
            <a:avLst/>
          </a:prstGeom>
          <a:noFill/>
          <a:ln w="9525">
            <a:noFill/>
            <a:miter lim="800000"/>
            <a:headEnd/>
            <a:tailEnd/>
          </a:ln>
          <a:effectLst/>
        </p:spPr>
        <p:txBody>
          <a:bodyPr>
            <a:spAutoFit/>
          </a:bodyPr>
          <a:lstStyle/>
          <a:p>
            <a:pPr>
              <a:spcBef>
                <a:spcPct val="25000"/>
              </a:spcBef>
            </a:pPr>
            <a:r>
              <a:rPr lang="de-DE" sz="2400" b="1" dirty="0">
                <a:solidFill>
                  <a:srgbClr val="800000"/>
                </a:solidFill>
                <a:latin typeface="Verdana" pitchFamily="34" charset="0"/>
                <a:cs typeface="Times New Roman" charset="0"/>
              </a:rPr>
              <a:t>(a) Luk 1 </a:t>
            </a:r>
            <a:r>
              <a:rPr lang="de-DE" sz="2400" dirty="0">
                <a:solidFill>
                  <a:srgbClr val="800000"/>
                </a:solidFill>
                <a:latin typeface="Verdana" pitchFamily="34" charset="0"/>
                <a:cs typeface="Times New Roman" charset="0"/>
              </a:rPr>
              <a:t>(um 90p)</a:t>
            </a:r>
          </a:p>
          <a:p>
            <a:pPr>
              <a:spcBef>
                <a:spcPct val="25000"/>
              </a:spcBef>
            </a:pPr>
            <a:r>
              <a:rPr lang="de-DE" sz="2400" dirty="0">
                <a:solidFill>
                  <a:srgbClr val="800000"/>
                </a:solidFill>
                <a:latin typeface="Arial Narrow" pitchFamily="34" charset="0"/>
                <a:cs typeface="Times New Roman" charset="0"/>
              </a:rPr>
              <a:t>Da es nun schon </a:t>
            </a:r>
            <a:r>
              <a:rPr lang="de-DE" sz="2400" b="1" dirty="0">
                <a:solidFill>
                  <a:srgbClr val="800000"/>
                </a:solidFill>
                <a:latin typeface="Arial Narrow" pitchFamily="34" charset="0"/>
                <a:cs typeface="Times New Roman" charset="0"/>
              </a:rPr>
              <a:t>viele</a:t>
            </a:r>
            <a:r>
              <a:rPr lang="de-DE" sz="2400" dirty="0">
                <a:solidFill>
                  <a:srgbClr val="800000"/>
                </a:solidFill>
                <a:latin typeface="Arial Narrow" pitchFamily="34" charset="0"/>
                <a:cs typeface="Times New Roman" charset="0"/>
              </a:rPr>
              <a:t> unternommen haben, einen </a:t>
            </a:r>
            <a:r>
              <a:rPr lang="de-DE" sz="2400" b="1" dirty="0">
                <a:solidFill>
                  <a:srgbClr val="800000"/>
                </a:solidFill>
                <a:latin typeface="Arial Narrow" pitchFamily="34" charset="0"/>
                <a:cs typeface="Times New Roman" charset="0"/>
              </a:rPr>
              <a:t>Bericht (</a:t>
            </a:r>
            <a:r>
              <a:rPr lang="de-DE" sz="2400" dirty="0" err="1">
                <a:solidFill>
                  <a:srgbClr val="800000"/>
                </a:solidFill>
                <a:latin typeface="Arial Narrow" pitchFamily="34" charset="0"/>
                <a:cs typeface="Times New Roman" charset="0"/>
              </a:rPr>
              <a:t>διήγησις</a:t>
            </a:r>
            <a:r>
              <a:rPr lang="de-DE" sz="2400" b="1" dirty="0">
                <a:solidFill>
                  <a:srgbClr val="800000"/>
                </a:solidFill>
                <a:latin typeface="Arial Narrow" pitchFamily="34" charset="0"/>
                <a:cs typeface="Times New Roman" charset="0"/>
              </a:rPr>
              <a:t>) </a:t>
            </a:r>
            <a:r>
              <a:rPr lang="de-DE" sz="2400" dirty="0">
                <a:solidFill>
                  <a:srgbClr val="800000"/>
                </a:solidFill>
                <a:latin typeface="Arial Narrow" pitchFamily="34" charset="0"/>
                <a:cs typeface="Times New Roman" charset="0"/>
              </a:rPr>
              <a:t>von den Ereignissen zu verfassen, die sich unter uns zugetragen haben,  </a:t>
            </a:r>
            <a:r>
              <a:rPr lang="de-DE" sz="2400" baseline="30000" dirty="0">
                <a:solidFill>
                  <a:srgbClr val="800000"/>
                </a:solidFill>
                <a:latin typeface="Arial Narrow" pitchFamily="34" charset="0"/>
                <a:cs typeface="Times New Roman" charset="0"/>
              </a:rPr>
              <a:t>2</a:t>
            </a:r>
            <a:r>
              <a:rPr lang="de-DE" sz="2400" dirty="0">
                <a:solidFill>
                  <a:srgbClr val="800000"/>
                </a:solidFill>
                <a:latin typeface="Arial Narrow" pitchFamily="34" charset="0"/>
                <a:cs typeface="Times New Roman" charset="0"/>
              </a:rPr>
              <a:t>wie sie uns die </a:t>
            </a:r>
            <a:r>
              <a:rPr lang="de-DE" sz="2400" b="1" dirty="0">
                <a:solidFill>
                  <a:srgbClr val="800000"/>
                </a:solidFill>
                <a:latin typeface="Arial Narrow" pitchFamily="34" charset="0"/>
                <a:cs typeface="Times New Roman" charset="0"/>
              </a:rPr>
              <a:t>überliefert</a:t>
            </a:r>
            <a:r>
              <a:rPr lang="de-DE" sz="2400" dirty="0">
                <a:solidFill>
                  <a:srgbClr val="800000"/>
                </a:solidFill>
                <a:latin typeface="Arial Narrow" pitchFamily="34" charset="0"/>
                <a:cs typeface="Times New Roman" charset="0"/>
              </a:rPr>
              <a:t> haben, die von Anfang an </a:t>
            </a:r>
            <a:r>
              <a:rPr lang="de-DE" sz="2400" b="1" dirty="0">
                <a:solidFill>
                  <a:srgbClr val="800000"/>
                </a:solidFill>
                <a:latin typeface="Arial Narrow" pitchFamily="34" charset="0"/>
                <a:cs typeface="Times New Roman" charset="0"/>
              </a:rPr>
              <a:t>Augenzeugen und Diener des Wortes</a:t>
            </a:r>
            <a:r>
              <a:rPr lang="de-DE" sz="2400" dirty="0">
                <a:solidFill>
                  <a:srgbClr val="800000"/>
                </a:solidFill>
                <a:latin typeface="Arial Narrow" pitchFamily="34" charset="0"/>
                <a:cs typeface="Times New Roman" charset="0"/>
              </a:rPr>
              <a:t> gewesen sind,  </a:t>
            </a:r>
            <a:r>
              <a:rPr lang="de-DE" sz="2400" baseline="30000" dirty="0">
                <a:solidFill>
                  <a:srgbClr val="800000"/>
                </a:solidFill>
                <a:latin typeface="Arial Narrow" pitchFamily="34" charset="0"/>
                <a:cs typeface="Times New Roman" charset="0"/>
              </a:rPr>
              <a:t>3</a:t>
            </a:r>
            <a:r>
              <a:rPr lang="de-DE" sz="2400" dirty="0">
                <a:solidFill>
                  <a:srgbClr val="800000"/>
                </a:solidFill>
                <a:latin typeface="Arial Narrow" pitchFamily="34" charset="0"/>
                <a:cs typeface="Times New Roman" charset="0"/>
              </a:rPr>
              <a:t>hat es auch mir gut geschienen, der ich allem </a:t>
            </a:r>
            <a:r>
              <a:rPr lang="de-DE" sz="2400" b="1" dirty="0">
                <a:solidFill>
                  <a:srgbClr val="800000"/>
                </a:solidFill>
                <a:latin typeface="Arial Narrow" pitchFamily="34" charset="0"/>
                <a:cs typeface="Times New Roman" charset="0"/>
              </a:rPr>
              <a:t>von Anfang an genau gefolgt</a:t>
            </a:r>
            <a:r>
              <a:rPr lang="de-DE" sz="2400" dirty="0">
                <a:solidFill>
                  <a:srgbClr val="800000"/>
                </a:solidFill>
                <a:latin typeface="Arial Narrow" pitchFamily="34" charset="0"/>
                <a:cs typeface="Times New Roman" charset="0"/>
              </a:rPr>
              <a:t> bin, es dir, hochedler Theophilus, </a:t>
            </a:r>
            <a:r>
              <a:rPr lang="de-DE" sz="2400" b="1" dirty="0">
                <a:solidFill>
                  <a:srgbClr val="800000"/>
                </a:solidFill>
                <a:latin typeface="Arial Narrow" pitchFamily="34" charset="0"/>
                <a:cs typeface="Times New Roman" charset="0"/>
              </a:rPr>
              <a:t>der Reihe nach</a:t>
            </a:r>
            <a:r>
              <a:rPr lang="de-DE" sz="2400" dirty="0">
                <a:solidFill>
                  <a:srgbClr val="800000"/>
                </a:solidFill>
                <a:latin typeface="Arial Narrow" pitchFamily="34" charset="0"/>
                <a:cs typeface="Times New Roman" charset="0"/>
              </a:rPr>
              <a:t> zu schreiben,  </a:t>
            </a:r>
            <a:r>
              <a:rPr lang="de-DE" sz="2400" baseline="30000" dirty="0">
                <a:solidFill>
                  <a:srgbClr val="800000"/>
                </a:solidFill>
                <a:latin typeface="Arial Narrow" pitchFamily="34" charset="0"/>
                <a:cs typeface="Times New Roman" charset="0"/>
              </a:rPr>
              <a:t>4</a:t>
            </a:r>
            <a:r>
              <a:rPr lang="de-DE" sz="2400" dirty="0">
                <a:solidFill>
                  <a:srgbClr val="800000"/>
                </a:solidFill>
                <a:latin typeface="Arial Narrow" pitchFamily="34" charset="0"/>
                <a:cs typeface="Times New Roman" charset="0"/>
              </a:rPr>
              <a:t>damit du die Zuverlässigkeit der Dinge erkennst, in denen du unterrichtet worden bist.</a:t>
            </a:r>
          </a:p>
        </p:txBody>
      </p:sp>
      <p:sp>
        <p:nvSpPr>
          <p:cNvPr id="370692" name="Text Box 4"/>
          <p:cNvSpPr txBox="1">
            <a:spLocks noChangeArrowheads="1"/>
          </p:cNvSpPr>
          <p:nvPr/>
        </p:nvSpPr>
        <p:spPr bwMode="auto">
          <a:xfrm>
            <a:off x="762000" y="3740150"/>
            <a:ext cx="8305800" cy="2382191"/>
          </a:xfrm>
          <a:prstGeom prst="rect">
            <a:avLst/>
          </a:prstGeom>
          <a:solidFill>
            <a:srgbClr val="800000"/>
          </a:solidFill>
          <a:ln w="9525">
            <a:noFill/>
            <a:miter lim="800000"/>
            <a:headEnd/>
            <a:tailEnd/>
          </a:ln>
          <a:effectLst/>
        </p:spPr>
        <p:txBody>
          <a:bodyPr>
            <a:spAutoFit/>
          </a:bodyPr>
          <a:lstStyle/>
          <a:p>
            <a:pPr>
              <a:spcBef>
                <a:spcPct val="30000"/>
              </a:spcBef>
              <a:buFontTx/>
              <a:buChar char="•"/>
            </a:pPr>
            <a:r>
              <a:rPr lang="de-DE" sz="2400" dirty="0">
                <a:solidFill>
                  <a:srgbClr val="FFFFCC"/>
                </a:solidFill>
                <a:latin typeface="Verdana" pitchFamily="34" charset="0"/>
                <a:cs typeface="Times New Roman" charset="0"/>
              </a:rPr>
              <a:t> </a:t>
            </a:r>
            <a:r>
              <a:rPr lang="de-DE" sz="2400" dirty="0" err="1">
                <a:solidFill>
                  <a:srgbClr val="FFFFCC"/>
                </a:solidFill>
                <a:latin typeface="Verdana" pitchFamily="34" charset="0"/>
                <a:cs typeface="Times New Roman" charset="0"/>
              </a:rPr>
              <a:t>Vf</a:t>
            </a:r>
            <a:r>
              <a:rPr lang="de-DE" sz="2400" dirty="0">
                <a:solidFill>
                  <a:srgbClr val="FFFFCC"/>
                </a:solidFill>
                <a:latin typeface="Verdana" pitchFamily="34" charset="0"/>
                <a:cs typeface="Times New Roman" charset="0"/>
              </a:rPr>
              <a:t>. kein Augenzeuge</a:t>
            </a:r>
          </a:p>
          <a:p>
            <a:pPr>
              <a:spcBef>
                <a:spcPct val="30000"/>
              </a:spcBef>
              <a:buFontTx/>
              <a:buChar char="•"/>
            </a:pPr>
            <a:r>
              <a:rPr lang="de-DE" sz="2400" dirty="0">
                <a:solidFill>
                  <a:srgbClr val="FFFFCC"/>
                </a:solidFill>
                <a:latin typeface="Verdana" pitchFamily="34" charset="0"/>
                <a:cs typeface="Times New Roman" charset="0"/>
              </a:rPr>
              <a:t> </a:t>
            </a:r>
            <a:r>
              <a:rPr lang="de-DE" sz="2400" dirty="0" err="1">
                <a:solidFill>
                  <a:srgbClr val="FFFFCC"/>
                </a:solidFill>
                <a:latin typeface="Verdana" pitchFamily="34" charset="0"/>
                <a:cs typeface="Times New Roman" charset="0"/>
              </a:rPr>
              <a:t>Vf</a:t>
            </a:r>
            <a:r>
              <a:rPr lang="de-DE" sz="2400" dirty="0">
                <a:solidFill>
                  <a:srgbClr val="FFFFCC"/>
                </a:solidFill>
                <a:latin typeface="Verdana" pitchFamily="34" charset="0"/>
                <a:cs typeface="Times New Roman" charset="0"/>
              </a:rPr>
              <a:t>. kann auf Quellen zurückgreifen (</a:t>
            </a:r>
            <a:r>
              <a:rPr lang="el-GR" sz="2400" dirty="0">
                <a:solidFill>
                  <a:srgbClr val="FFFFCC"/>
                </a:solidFill>
                <a:latin typeface="Verdana" pitchFamily="34" charset="0"/>
                <a:cs typeface="Times New Roman" charset="0"/>
              </a:rPr>
              <a:t>διήγησις</a:t>
            </a:r>
            <a:r>
              <a:rPr lang="de-DE" sz="2400" dirty="0">
                <a:solidFill>
                  <a:srgbClr val="FFFFCC"/>
                </a:solidFill>
                <a:latin typeface="Verdana" pitchFamily="34" charset="0"/>
                <a:cs typeface="Times New Roman" charset="0"/>
              </a:rPr>
              <a:t>)</a:t>
            </a:r>
          </a:p>
          <a:p>
            <a:pPr>
              <a:spcBef>
                <a:spcPct val="30000"/>
              </a:spcBef>
              <a:buFontTx/>
              <a:buChar char="•"/>
            </a:pPr>
            <a:r>
              <a:rPr lang="de-DE" sz="2400" dirty="0">
                <a:solidFill>
                  <a:srgbClr val="FFFFCC"/>
                </a:solidFill>
                <a:latin typeface="Verdana" pitchFamily="34" charset="0"/>
                <a:cs typeface="Times New Roman" charset="0"/>
              </a:rPr>
              <a:t> diese Quellen nicht von Augenzeugen verfasst</a:t>
            </a:r>
          </a:p>
          <a:p>
            <a:pPr>
              <a:spcBef>
                <a:spcPct val="30000"/>
              </a:spcBef>
              <a:buFontTx/>
              <a:buChar char="•"/>
            </a:pPr>
            <a:r>
              <a:rPr lang="de-DE" sz="2400" dirty="0">
                <a:solidFill>
                  <a:srgbClr val="FFFFCC"/>
                </a:solidFill>
                <a:latin typeface="Verdana" pitchFamily="34" charset="0"/>
                <a:cs typeface="Times New Roman" charset="0"/>
              </a:rPr>
              <a:t> </a:t>
            </a:r>
            <a:r>
              <a:rPr lang="de-DE" sz="2400" dirty="0" err="1">
                <a:solidFill>
                  <a:srgbClr val="FFFFCC"/>
                </a:solidFill>
                <a:latin typeface="Verdana" pitchFamily="34" charset="0"/>
                <a:cs typeface="Times New Roman" charset="0"/>
              </a:rPr>
              <a:t>Vf</a:t>
            </a:r>
            <a:r>
              <a:rPr lang="de-DE" sz="2400" dirty="0">
                <a:solidFill>
                  <a:srgbClr val="FFFFCC"/>
                </a:solidFill>
                <a:latin typeface="Verdana" pitchFamily="34" charset="0"/>
                <a:cs typeface="Times New Roman" charset="0"/>
              </a:rPr>
              <a:t>. steht </a:t>
            </a:r>
            <a:r>
              <a:rPr lang="de-DE" sz="2400" dirty="0" err="1">
                <a:solidFill>
                  <a:srgbClr val="FFFFCC"/>
                </a:solidFill>
                <a:latin typeface="Verdana" pitchFamily="34" charset="0"/>
                <a:cs typeface="Times New Roman" charset="0"/>
              </a:rPr>
              <a:t>offb</a:t>
            </a:r>
            <a:r>
              <a:rPr lang="de-DE" sz="2400" dirty="0">
                <a:solidFill>
                  <a:srgbClr val="FFFFCC"/>
                </a:solidFill>
                <a:latin typeface="Verdana" pitchFamily="34" charset="0"/>
                <a:cs typeface="Times New Roman" charset="0"/>
              </a:rPr>
              <a:t>. nicht in Kontakt mit Augenzeugen</a:t>
            </a:r>
          </a:p>
          <a:p>
            <a:pPr>
              <a:spcBef>
                <a:spcPct val="30000"/>
              </a:spcBef>
              <a:buFontTx/>
              <a:buChar char="•"/>
            </a:pPr>
            <a:r>
              <a:rPr lang="de-DE" sz="2400" dirty="0">
                <a:solidFill>
                  <a:srgbClr val="FFFFCC"/>
                </a:solidFill>
                <a:latin typeface="Verdana" pitchFamily="34" charset="0"/>
                <a:cs typeface="Times New Roman" charset="0"/>
              </a:rPr>
              <a:t> „</a:t>
            </a:r>
            <a:r>
              <a:rPr lang="de-DE" sz="2400" dirty="0" err="1">
                <a:solidFill>
                  <a:srgbClr val="FFFFCC"/>
                </a:solidFill>
                <a:latin typeface="Verdana" pitchFamily="34" charset="0"/>
                <a:cs typeface="Times New Roman" charset="0"/>
              </a:rPr>
              <a:t>Diegesen</a:t>
            </a:r>
            <a:r>
              <a:rPr lang="de-DE" sz="2400" dirty="0">
                <a:solidFill>
                  <a:srgbClr val="FFFFCC"/>
                </a:solidFill>
                <a:latin typeface="Verdana" pitchFamily="34" charset="0"/>
                <a:cs typeface="Times New Roman" charset="0"/>
              </a:rPr>
              <a:t>“ gelten ihm nicht als Hl. Schrift (Kritik!)</a:t>
            </a:r>
          </a:p>
        </p:txBody>
      </p:sp>
      <p:sp>
        <p:nvSpPr>
          <p:cNvPr id="370693" name="Rectangle 5"/>
          <p:cNvSpPr>
            <a:spLocks noChangeArrowheads="1"/>
          </p:cNvSpPr>
          <p:nvPr/>
        </p:nvSpPr>
        <p:spPr bwMode="auto">
          <a:xfrm rot="10800000">
            <a:off x="0" y="0"/>
            <a:ext cx="685800" cy="6858000"/>
          </a:xfrm>
          <a:prstGeom prst="rect">
            <a:avLst/>
          </a:prstGeom>
          <a:solidFill>
            <a:srgbClr val="800000"/>
          </a:solidFill>
          <a:ln w="9525">
            <a:noFill/>
            <a:miter lim="800000"/>
            <a:headEnd/>
            <a:tailEnd/>
          </a:ln>
          <a:effectLst/>
        </p:spPr>
        <p:txBody>
          <a:bodyPr vert="eaVert" wrap="none" anchor="ctr"/>
          <a:lstStyle/>
          <a:p>
            <a:pPr algn="ctr"/>
            <a:r>
              <a:rPr lang="de-DE" sz="2800">
                <a:solidFill>
                  <a:srgbClr val="FFFFCC"/>
                </a:solidFill>
                <a:latin typeface="Verdana" pitchFamily="34" charset="0"/>
                <a:cs typeface="Times New Roman" charset="0"/>
              </a:rPr>
              <a:t>Die synoptische Frage </a:t>
            </a:r>
            <a:endParaRPr lang="en-GB" sz="2800">
              <a:solidFill>
                <a:srgbClr val="FFFFCC"/>
              </a:solidFill>
              <a:latin typeface="Verdana" pitchFamily="34" charset="0"/>
              <a:cs typeface="Times New Roman"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5" name="Text Box 3"/>
          <p:cNvSpPr txBox="1">
            <a:spLocks noChangeArrowheads="1"/>
          </p:cNvSpPr>
          <p:nvPr/>
        </p:nvSpPr>
        <p:spPr bwMode="auto">
          <a:xfrm>
            <a:off x="685800" y="0"/>
            <a:ext cx="8458200" cy="396875"/>
          </a:xfrm>
          <a:prstGeom prst="rect">
            <a:avLst/>
          </a:prstGeom>
          <a:solidFill>
            <a:srgbClr val="800000"/>
          </a:solidFill>
          <a:ln w="9525">
            <a:noFill/>
            <a:miter lim="800000"/>
            <a:headEnd/>
            <a:tailEnd/>
          </a:ln>
          <a:effectLst/>
        </p:spPr>
        <p:txBody>
          <a:bodyPr>
            <a:spAutoFit/>
          </a:bodyPr>
          <a:lstStyle/>
          <a:p>
            <a:pPr>
              <a:spcBef>
                <a:spcPct val="50000"/>
              </a:spcBef>
            </a:pPr>
            <a:r>
              <a:rPr lang="de-DE" sz="2000" b="1" dirty="0">
                <a:solidFill>
                  <a:srgbClr val="FFFFCC"/>
                </a:solidFill>
                <a:latin typeface="Verdana" pitchFamily="34" charset="0"/>
                <a:cs typeface="Times New Roman" charset="0"/>
              </a:rPr>
              <a:t>§1.1  Altkirchliche Hinweise zur Entstehung der </a:t>
            </a:r>
            <a:r>
              <a:rPr lang="de-DE" sz="2000" b="1" dirty="0" err="1">
                <a:solidFill>
                  <a:srgbClr val="FFFFCC"/>
                </a:solidFill>
                <a:latin typeface="Verdana" pitchFamily="34" charset="0"/>
                <a:cs typeface="Times New Roman" charset="0"/>
              </a:rPr>
              <a:t>Evv</a:t>
            </a:r>
            <a:endParaRPr lang="de-DE" sz="2000" b="1" dirty="0">
              <a:solidFill>
                <a:srgbClr val="FFFFCC"/>
              </a:solidFill>
              <a:latin typeface="Verdana" pitchFamily="34" charset="0"/>
              <a:cs typeface="Times New Roman" charset="0"/>
            </a:endParaRPr>
          </a:p>
        </p:txBody>
      </p:sp>
      <p:sp>
        <p:nvSpPr>
          <p:cNvPr id="110596" name="Text Box 4"/>
          <p:cNvSpPr txBox="1">
            <a:spLocks noChangeArrowheads="1"/>
          </p:cNvSpPr>
          <p:nvPr/>
        </p:nvSpPr>
        <p:spPr bwMode="auto">
          <a:xfrm>
            <a:off x="685800" y="457200"/>
            <a:ext cx="8458200" cy="3139321"/>
          </a:xfrm>
          <a:prstGeom prst="rect">
            <a:avLst/>
          </a:prstGeom>
          <a:noFill/>
          <a:ln w="9525">
            <a:noFill/>
            <a:miter lim="800000"/>
            <a:headEnd/>
            <a:tailEnd/>
          </a:ln>
          <a:effectLst/>
        </p:spPr>
        <p:txBody>
          <a:bodyPr>
            <a:spAutoFit/>
          </a:bodyPr>
          <a:lstStyle/>
          <a:p>
            <a:pPr>
              <a:spcBef>
                <a:spcPct val="25000"/>
              </a:spcBef>
            </a:pPr>
            <a:r>
              <a:rPr lang="de-DE" sz="2400" b="1" dirty="0">
                <a:solidFill>
                  <a:srgbClr val="800000"/>
                </a:solidFill>
                <a:latin typeface="Verdana" pitchFamily="34" charset="0"/>
                <a:cs typeface="Times New Roman" charset="0"/>
              </a:rPr>
              <a:t>(a) Luk 1 </a:t>
            </a:r>
            <a:r>
              <a:rPr lang="de-DE" sz="2400" dirty="0">
                <a:solidFill>
                  <a:srgbClr val="800000"/>
                </a:solidFill>
                <a:latin typeface="Verdana" pitchFamily="34" charset="0"/>
                <a:cs typeface="Times New Roman" charset="0"/>
              </a:rPr>
              <a:t>(um 90p)</a:t>
            </a:r>
          </a:p>
          <a:p>
            <a:pPr>
              <a:spcBef>
                <a:spcPct val="25000"/>
              </a:spcBef>
            </a:pPr>
            <a:r>
              <a:rPr lang="de-DE" sz="2400" dirty="0">
                <a:solidFill>
                  <a:srgbClr val="800000"/>
                </a:solidFill>
                <a:latin typeface="Arial Narrow" pitchFamily="34" charset="0"/>
                <a:cs typeface="Times New Roman" charset="0"/>
              </a:rPr>
              <a:t>Da es nun schon </a:t>
            </a:r>
            <a:r>
              <a:rPr lang="de-DE" sz="2400" b="1" dirty="0">
                <a:solidFill>
                  <a:srgbClr val="800000"/>
                </a:solidFill>
                <a:latin typeface="Arial Narrow" pitchFamily="34" charset="0"/>
                <a:cs typeface="Times New Roman" charset="0"/>
              </a:rPr>
              <a:t>viele</a:t>
            </a:r>
            <a:r>
              <a:rPr lang="de-DE" sz="2400" dirty="0">
                <a:solidFill>
                  <a:srgbClr val="800000"/>
                </a:solidFill>
                <a:latin typeface="Arial Narrow" pitchFamily="34" charset="0"/>
                <a:cs typeface="Times New Roman" charset="0"/>
              </a:rPr>
              <a:t> unternommen haben, einen </a:t>
            </a:r>
            <a:r>
              <a:rPr lang="de-DE" sz="2400" b="1" dirty="0">
                <a:solidFill>
                  <a:srgbClr val="800000"/>
                </a:solidFill>
                <a:latin typeface="Arial Narrow" pitchFamily="34" charset="0"/>
                <a:cs typeface="Times New Roman" charset="0"/>
              </a:rPr>
              <a:t>Bericht (</a:t>
            </a:r>
            <a:r>
              <a:rPr lang="de-DE" sz="2400" dirty="0" err="1">
                <a:solidFill>
                  <a:srgbClr val="800000"/>
                </a:solidFill>
                <a:latin typeface="Arial Narrow" pitchFamily="34" charset="0"/>
                <a:cs typeface="Times New Roman" charset="0"/>
              </a:rPr>
              <a:t>διήγησις</a:t>
            </a:r>
            <a:r>
              <a:rPr lang="de-DE" sz="2400" b="1" dirty="0">
                <a:solidFill>
                  <a:srgbClr val="800000"/>
                </a:solidFill>
                <a:latin typeface="Arial Narrow" pitchFamily="34" charset="0"/>
                <a:cs typeface="Times New Roman" charset="0"/>
              </a:rPr>
              <a:t>) </a:t>
            </a:r>
            <a:r>
              <a:rPr lang="de-DE" sz="2400" dirty="0">
                <a:solidFill>
                  <a:srgbClr val="800000"/>
                </a:solidFill>
                <a:latin typeface="Arial Narrow" pitchFamily="34" charset="0"/>
                <a:cs typeface="Times New Roman" charset="0"/>
              </a:rPr>
              <a:t>von den Ereignissen zu verfassen, die sich unter uns zugetragen haben,  </a:t>
            </a:r>
            <a:r>
              <a:rPr lang="de-DE" sz="2400" baseline="30000" dirty="0">
                <a:solidFill>
                  <a:srgbClr val="800000"/>
                </a:solidFill>
                <a:latin typeface="Arial Narrow" pitchFamily="34" charset="0"/>
                <a:cs typeface="Times New Roman" charset="0"/>
              </a:rPr>
              <a:t>2</a:t>
            </a:r>
            <a:r>
              <a:rPr lang="de-DE" sz="2400" dirty="0">
                <a:solidFill>
                  <a:srgbClr val="800000"/>
                </a:solidFill>
                <a:latin typeface="Arial Narrow" pitchFamily="34" charset="0"/>
                <a:cs typeface="Times New Roman" charset="0"/>
              </a:rPr>
              <a:t>wie sie uns die </a:t>
            </a:r>
            <a:r>
              <a:rPr lang="de-DE" sz="2400" b="1" dirty="0">
                <a:solidFill>
                  <a:srgbClr val="800000"/>
                </a:solidFill>
                <a:latin typeface="Arial Narrow" pitchFamily="34" charset="0"/>
                <a:cs typeface="Times New Roman" charset="0"/>
              </a:rPr>
              <a:t>überliefert</a:t>
            </a:r>
            <a:r>
              <a:rPr lang="de-DE" sz="2400" dirty="0">
                <a:solidFill>
                  <a:srgbClr val="800000"/>
                </a:solidFill>
                <a:latin typeface="Arial Narrow" pitchFamily="34" charset="0"/>
                <a:cs typeface="Times New Roman" charset="0"/>
              </a:rPr>
              <a:t> haben, die von Anfang an </a:t>
            </a:r>
            <a:r>
              <a:rPr lang="de-DE" sz="2400" b="1" dirty="0">
                <a:solidFill>
                  <a:srgbClr val="800000"/>
                </a:solidFill>
                <a:latin typeface="Arial Narrow" pitchFamily="34" charset="0"/>
                <a:cs typeface="Times New Roman" charset="0"/>
              </a:rPr>
              <a:t>Augenzeugen und Diener des Wortes</a:t>
            </a:r>
            <a:r>
              <a:rPr lang="de-DE" sz="2400" dirty="0">
                <a:solidFill>
                  <a:srgbClr val="800000"/>
                </a:solidFill>
                <a:latin typeface="Arial Narrow" pitchFamily="34" charset="0"/>
                <a:cs typeface="Times New Roman" charset="0"/>
              </a:rPr>
              <a:t> gewesen sind,  </a:t>
            </a:r>
            <a:r>
              <a:rPr lang="de-DE" sz="2400" baseline="30000" dirty="0">
                <a:solidFill>
                  <a:srgbClr val="800000"/>
                </a:solidFill>
                <a:latin typeface="Arial Narrow" pitchFamily="34" charset="0"/>
                <a:cs typeface="Times New Roman" charset="0"/>
              </a:rPr>
              <a:t>3</a:t>
            </a:r>
            <a:r>
              <a:rPr lang="de-DE" sz="2400" dirty="0">
                <a:solidFill>
                  <a:srgbClr val="800000"/>
                </a:solidFill>
                <a:latin typeface="Arial Narrow" pitchFamily="34" charset="0"/>
                <a:cs typeface="Times New Roman" charset="0"/>
              </a:rPr>
              <a:t>hat es auch mir gut geschienen, der ich allem </a:t>
            </a:r>
            <a:r>
              <a:rPr lang="de-DE" sz="2400" b="1" dirty="0">
                <a:solidFill>
                  <a:srgbClr val="800000"/>
                </a:solidFill>
                <a:latin typeface="Arial Narrow" pitchFamily="34" charset="0"/>
                <a:cs typeface="Times New Roman" charset="0"/>
              </a:rPr>
              <a:t>von Anfang an genau gefolgt</a:t>
            </a:r>
            <a:r>
              <a:rPr lang="de-DE" sz="2400" dirty="0">
                <a:solidFill>
                  <a:srgbClr val="800000"/>
                </a:solidFill>
                <a:latin typeface="Arial Narrow" pitchFamily="34" charset="0"/>
                <a:cs typeface="Times New Roman" charset="0"/>
              </a:rPr>
              <a:t> bin, es dir, hochedler Theophilus, </a:t>
            </a:r>
            <a:r>
              <a:rPr lang="de-DE" sz="2400" b="1" dirty="0">
                <a:solidFill>
                  <a:srgbClr val="800000"/>
                </a:solidFill>
                <a:latin typeface="Arial Narrow" pitchFamily="34" charset="0"/>
                <a:cs typeface="Times New Roman" charset="0"/>
              </a:rPr>
              <a:t>der Reihe nach</a:t>
            </a:r>
            <a:r>
              <a:rPr lang="de-DE" sz="2400" dirty="0">
                <a:solidFill>
                  <a:srgbClr val="800000"/>
                </a:solidFill>
                <a:latin typeface="Arial Narrow" pitchFamily="34" charset="0"/>
                <a:cs typeface="Times New Roman" charset="0"/>
              </a:rPr>
              <a:t> zu schreiben,  </a:t>
            </a:r>
            <a:r>
              <a:rPr lang="de-DE" sz="2400" baseline="30000" dirty="0">
                <a:solidFill>
                  <a:srgbClr val="800000"/>
                </a:solidFill>
                <a:latin typeface="Arial Narrow" pitchFamily="34" charset="0"/>
                <a:cs typeface="Times New Roman" charset="0"/>
              </a:rPr>
              <a:t>4</a:t>
            </a:r>
            <a:r>
              <a:rPr lang="de-DE" sz="2400" dirty="0">
                <a:solidFill>
                  <a:srgbClr val="800000"/>
                </a:solidFill>
                <a:latin typeface="Arial Narrow" pitchFamily="34" charset="0"/>
                <a:cs typeface="Times New Roman" charset="0"/>
              </a:rPr>
              <a:t>damit du die Zuverlässigkeit der Dinge erkennst, in denen du unterrichtet worden bist.</a:t>
            </a:r>
          </a:p>
        </p:txBody>
      </p:sp>
      <p:sp>
        <p:nvSpPr>
          <p:cNvPr id="110598" name="Text Box 6"/>
          <p:cNvSpPr txBox="1">
            <a:spLocks noChangeArrowheads="1"/>
          </p:cNvSpPr>
          <p:nvPr/>
        </p:nvSpPr>
        <p:spPr bwMode="auto">
          <a:xfrm>
            <a:off x="762000" y="3740150"/>
            <a:ext cx="8305800" cy="2222500"/>
          </a:xfrm>
          <a:prstGeom prst="rect">
            <a:avLst/>
          </a:prstGeom>
          <a:solidFill>
            <a:srgbClr val="800000"/>
          </a:solidFill>
          <a:ln w="9525">
            <a:noFill/>
            <a:miter lim="800000"/>
            <a:headEnd/>
            <a:tailEnd/>
          </a:ln>
          <a:effectLst/>
        </p:spPr>
        <p:txBody>
          <a:bodyPr>
            <a:spAutoFit/>
          </a:bodyPr>
          <a:lstStyle/>
          <a:p>
            <a:pPr defTabSz="481013">
              <a:tabLst>
                <a:tab pos="0" algn="l"/>
              </a:tabLst>
            </a:pPr>
            <a:r>
              <a:rPr lang="de-DE" sz="2400">
                <a:solidFill>
                  <a:srgbClr val="FFFFCC"/>
                </a:solidFill>
                <a:latin typeface="Verdana" pitchFamily="34" charset="0"/>
                <a:cs typeface="Times New Roman" charset="0"/>
              </a:rPr>
              <a:t>Ereig- </a:t>
            </a:r>
            <a:r>
              <a:rPr lang="de-DE" sz="2400">
                <a:solidFill>
                  <a:srgbClr val="FFFFCC"/>
                </a:solidFill>
                <a:latin typeface="Verdana" pitchFamily="34" charset="0"/>
                <a:cs typeface="Times New Roman" charset="0"/>
                <a:sym typeface="Wingdings" pitchFamily="2" charset="2"/>
              </a:rPr>
              <a:t> Augen-	 Diener des	 Be- 	  LkEv</a:t>
            </a:r>
            <a:endParaRPr lang="de-DE" sz="2400">
              <a:solidFill>
                <a:srgbClr val="FFFFCC"/>
              </a:solidFill>
              <a:latin typeface="Verdana" pitchFamily="34" charset="0"/>
              <a:cs typeface="Times New Roman" charset="0"/>
            </a:endParaRPr>
          </a:p>
          <a:p>
            <a:pPr defTabSz="481013">
              <a:tabLst>
                <a:tab pos="0" algn="l"/>
              </a:tabLst>
            </a:pPr>
            <a:r>
              <a:rPr lang="de-DE" sz="2400">
                <a:solidFill>
                  <a:srgbClr val="FFFFCC"/>
                </a:solidFill>
                <a:latin typeface="Verdana" pitchFamily="34" charset="0"/>
                <a:cs typeface="Times New Roman" charset="0"/>
              </a:rPr>
              <a:t>nisse		zeugen		Wortes		    richte</a:t>
            </a:r>
          </a:p>
          <a:p>
            <a:pPr defTabSz="481013">
              <a:tabLst>
                <a:tab pos="0" algn="l"/>
              </a:tabLst>
            </a:pPr>
            <a:endParaRPr lang="de-DE" sz="1000">
              <a:solidFill>
                <a:srgbClr val="FFFFCC"/>
              </a:solidFill>
              <a:latin typeface="Verdana" pitchFamily="34" charset="0"/>
              <a:cs typeface="Times New Roman" charset="0"/>
            </a:endParaRPr>
          </a:p>
          <a:p>
            <a:pPr defTabSz="481013">
              <a:tabLst>
                <a:tab pos="0" algn="l"/>
              </a:tabLst>
            </a:pPr>
            <a:r>
              <a:rPr lang="de-DE" sz="2400">
                <a:solidFill>
                  <a:srgbClr val="FFFFCC"/>
                </a:solidFill>
                <a:latin typeface="Verdana" pitchFamily="34" charset="0"/>
                <a:cs typeface="Times New Roman" charset="0"/>
              </a:rPr>
              <a:t>				I				II				III			  IV</a:t>
            </a:r>
          </a:p>
          <a:p>
            <a:pPr defTabSz="481013">
              <a:tabLst>
                <a:tab pos="0" algn="l"/>
              </a:tabLst>
            </a:pPr>
            <a:endParaRPr lang="de-DE" sz="1000">
              <a:solidFill>
                <a:srgbClr val="FFFFCC"/>
              </a:solidFill>
              <a:latin typeface="Verdana" pitchFamily="34" charset="0"/>
              <a:cs typeface="Times New Roman" charset="0"/>
            </a:endParaRPr>
          </a:p>
          <a:p>
            <a:pPr defTabSz="481013">
              <a:tabLst>
                <a:tab pos="0" algn="l"/>
              </a:tabLst>
            </a:pPr>
            <a:r>
              <a:rPr lang="de-DE" sz="2400">
                <a:solidFill>
                  <a:srgbClr val="FFFFCC"/>
                </a:solidFill>
                <a:latin typeface="Verdana" pitchFamily="34" charset="0"/>
                <a:cs typeface="Times New Roman" charset="0"/>
              </a:rPr>
              <a:t>			Wahrneh-	mdl. Über-	  schriftl.   Version</a:t>
            </a:r>
          </a:p>
          <a:p>
            <a:pPr defTabSz="481013">
              <a:tabLst>
                <a:tab pos="0" algn="l"/>
              </a:tabLst>
            </a:pPr>
            <a:r>
              <a:rPr lang="de-DE" sz="2400">
                <a:solidFill>
                  <a:srgbClr val="FFFFCC"/>
                </a:solidFill>
                <a:latin typeface="Verdana" pitchFamily="34" charset="0"/>
                <a:cs typeface="Times New Roman" charset="0"/>
              </a:rPr>
              <a:t>			mungen		lieferungen	  Überlief.  des Lk</a:t>
            </a:r>
          </a:p>
        </p:txBody>
      </p:sp>
      <p:sp>
        <p:nvSpPr>
          <p:cNvPr id="110603" name="Rectangle 11"/>
          <p:cNvSpPr>
            <a:spLocks noChangeArrowheads="1"/>
          </p:cNvSpPr>
          <p:nvPr/>
        </p:nvSpPr>
        <p:spPr bwMode="auto">
          <a:xfrm rot="10800000">
            <a:off x="0" y="0"/>
            <a:ext cx="685800" cy="6858000"/>
          </a:xfrm>
          <a:prstGeom prst="rect">
            <a:avLst/>
          </a:prstGeom>
          <a:solidFill>
            <a:srgbClr val="800000"/>
          </a:solidFill>
          <a:ln w="9525">
            <a:noFill/>
            <a:miter lim="800000"/>
            <a:headEnd/>
            <a:tailEnd/>
          </a:ln>
          <a:effectLst/>
        </p:spPr>
        <p:txBody>
          <a:bodyPr vert="eaVert" wrap="none" anchor="ctr"/>
          <a:lstStyle/>
          <a:p>
            <a:pPr algn="ctr"/>
            <a:r>
              <a:rPr lang="de-DE" sz="2800">
                <a:solidFill>
                  <a:srgbClr val="FFFFCC"/>
                </a:solidFill>
                <a:latin typeface="Verdana" pitchFamily="34" charset="0"/>
                <a:cs typeface="Times New Roman" charset="0"/>
              </a:rPr>
              <a:t>Die synoptische Frage </a:t>
            </a:r>
            <a:endParaRPr lang="en-GB" sz="2800">
              <a:solidFill>
                <a:srgbClr val="FFFFCC"/>
              </a:solidFill>
              <a:latin typeface="Verdana" pitchFamily="34" charset="0"/>
              <a:cs typeface="Times New Roman"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20" name="Text Box 4"/>
          <p:cNvSpPr txBox="1">
            <a:spLocks noChangeArrowheads="1"/>
          </p:cNvSpPr>
          <p:nvPr/>
        </p:nvSpPr>
        <p:spPr bwMode="auto">
          <a:xfrm>
            <a:off x="685800" y="457200"/>
            <a:ext cx="8458200" cy="3925888"/>
          </a:xfrm>
          <a:prstGeom prst="rect">
            <a:avLst/>
          </a:prstGeom>
          <a:noFill/>
          <a:ln w="9525">
            <a:noFill/>
            <a:miter lim="800000"/>
            <a:headEnd/>
            <a:tailEnd/>
          </a:ln>
          <a:effectLst/>
        </p:spPr>
        <p:txBody>
          <a:bodyPr>
            <a:spAutoFit/>
          </a:bodyPr>
          <a:lstStyle/>
          <a:p>
            <a:pPr>
              <a:spcBef>
                <a:spcPct val="50000"/>
              </a:spcBef>
            </a:pPr>
            <a:r>
              <a:rPr lang="de-DE" sz="2400" b="1">
                <a:solidFill>
                  <a:srgbClr val="800000"/>
                </a:solidFill>
                <a:latin typeface="Verdana" pitchFamily="34" charset="0"/>
                <a:cs typeface="Times New Roman" charset="0"/>
              </a:rPr>
              <a:t>(b</a:t>
            </a:r>
            <a:r>
              <a:rPr lang="de-DE" sz="2400" b="1" baseline="-25000">
                <a:solidFill>
                  <a:srgbClr val="800000"/>
                </a:solidFill>
                <a:latin typeface="Verdana" pitchFamily="34" charset="0"/>
                <a:cs typeface="Times New Roman" charset="0"/>
              </a:rPr>
              <a:t>1</a:t>
            </a:r>
            <a:r>
              <a:rPr lang="de-DE" sz="2400" b="1">
                <a:solidFill>
                  <a:srgbClr val="800000"/>
                </a:solidFill>
                <a:latin typeface="Verdana" pitchFamily="34" charset="0"/>
                <a:cs typeface="Times New Roman" charset="0"/>
              </a:rPr>
              <a:t>) Papias I </a:t>
            </a:r>
            <a:r>
              <a:rPr lang="de-DE" sz="2400">
                <a:solidFill>
                  <a:srgbClr val="800000"/>
                </a:solidFill>
                <a:latin typeface="Verdana" pitchFamily="34" charset="0"/>
                <a:cs typeface="Times New Roman" charset="0"/>
              </a:rPr>
              <a:t>(um 120p)</a:t>
            </a:r>
            <a:endParaRPr lang="de-DE" sz="2400" b="1">
              <a:solidFill>
                <a:srgbClr val="800000"/>
              </a:solidFill>
              <a:latin typeface="Verdana" pitchFamily="34" charset="0"/>
              <a:cs typeface="Times New Roman" charset="0"/>
            </a:endParaRPr>
          </a:p>
          <a:p>
            <a:pPr>
              <a:spcBef>
                <a:spcPct val="50000"/>
              </a:spcBef>
            </a:pPr>
            <a:r>
              <a:rPr lang="de-DE" sz="2400">
                <a:solidFill>
                  <a:srgbClr val="800000"/>
                </a:solidFill>
                <a:latin typeface="Arial Narrow" pitchFamily="34" charset="0"/>
                <a:cs typeface="Times New Roman" charset="0"/>
              </a:rPr>
              <a:t>Mk war </a:t>
            </a:r>
            <a:r>
              <a:rPr lang="de-DE" sz="2400" b="1">
                <a:solidFill>
                  <a:srgbClr val="800000"/>
                </a:solidFill>
                <a:latin typeface="Arial Narrow" pitchFamily="34" charset="0"/>
                <a:cs typeface="Times New Roman" charset="0"/>
              </a:rPr>
              <a:t>Hermeneut</a:t>
            </a:r>
            <a:r>
              <a:rPr lang="de-DE" sz="2400">
                <a:solidFill>
                  <a:srgbClr val="800000"/>
                </a:solidFill>
                <a:latin typeface="Arial Narrow" pitchFamily="34" charset="0"/>
                <a:cs typeface="Times New Roman" charset="0"/>
              </a:rPr>
              <a:t> des Petrus u. schrieb sorgfältig auf, wessen er sich erinnerte, wenn auch </a:t>
            </a:r>
            <a:r>
              <a:rPr lang="de-DE" sz="2400" b="1">
                <a:solidFill>
                  <a:srgbClr val="800000"/>
                </a:solidFill>
                <a:latin typeface="Arial Narrow" pitchFamily="34" charset="0"/>
                <a:cs typeface="Times New Roman" charset="0"/>
              </a:rPr>
              <a:t>nicht der Reihe nach</a:t>
            </a:r>
            <a:r>
              <a:rPr lang="de-DE" sz="2400">
                <a:solidFill>
                  <a:srgbClr val="800000"/>
                </a:solidFill>
                <a:latin typeface="Arial Narrow" pitchFamily="34" charset="0"/>
                <a:cs typeface="Times New Roman" charset="0"/>
              </a:rPr>
              <a:t>, nämlich Worte u. Taten Christi. Denn er hatte den Herrn </a:t>
            </a:r>
            <a:r>
              <a:rPr lang="de-DE" sz="2400" b="1">
                <a:solidFill>
                  <a:srgbClr val="800000"/>
                </a:solidFill>
                <a:latin typeface="Arial Narrow" pitchFamily="34" charset="0"/>
                <a:cs typeface="Times New Roman" charset="0"/>
              </a:rPr>
              <a:t>nicht gehört</a:t>
            </a:r>
            <a:r>
              <a:rPr lang="de-DE" sz="2400">
                <a:solidFill>
                  <a:srgbClr val="800000"/>
                </a:solidFill>
                <a:latin typeface="Arial Narrow" pitchFamily="34" charset="0"/>
                <a:cs typeface="Times New Roman" charset="0"/>
              </a:rPr>
              <a:t> u. war ihm nicht nachgefolgt, sondern, wie gesagt, später dem Petrus, der seine Lehrvor-träge nach den jeweiligen Bedürfnissen gestaltete, nicht aber in der Absicht, eine geordnete Zusammenstellung der Herrenworte zu geben. Daher handelte Mk nicht unrecht, wenn er einiges </a:t>
            </a:r>
            <a:r>
              <a:rPr lang="de-DE" sz="2400" b="1">
                <a:solidFill>
                  <a:srgbClr val="800000"/>
                </a:solidFill>
                <a:latin typeface="Arial Narrow" pitchFamily="34" charset="0"/>
                <a:cs typeface="Times New Roman" charset="0"/>
              </a:rPr>
              <a:t>so aufschrieb, wie er es in der Erinnerung</a:t>
            </a:r>
            <a:r>
              <a:rPr lang="de-DE" sz="2400">
                <a:solidFill>
                  <a:srgbClr val="800000"/>
                </a:solidFill>
                <a:latin typeface="Arial Narrow" pitchFamily="34" charset="0"/>
                <a:cs typeface="Times New Roman" charset="0"/>
              </a:rPr>
              <a:t> hatte. Denn auf eines achtete er: nichts von dem auszulassen, was er gehört hatte, und nichts davon zu verfälschen.</a:t>
            </a:r>
            <a:r>
              <a:rPr lang="en-GB" sz="2400">
                <a:solidFill>
                  <a:srgbClr val="800000"/>
                </a:solidFill>
                <a:latin typeface="Arial Narrow" pitchFamily="34" charset="0"/>
                <a:cs typeface="Times New Roman" charset="0"/>
              </a:rPr>
              <a:t> </a:t>
            </a:r>
            <a:endParaRPr lang="de-DE" sz="2400">
              <a:solidFill>
                <a:srgbClr val="800000"/>
              </a:solidFill>
              <a:latin typeface="Arial Narrow" pitchFamily="34" charset="0"/>
              <a:cs typeface="Times New Roman" charset="0"/>
            </a:endParaRPr>
          </a:p>
        </p:txBody>
      </p:sp>
      <p:sp>
        <p:nvSpPr>
          <p:cNvPr id="111624" name="Rectangle 8"/>
          <p:cNvSpPr>
            <a:spLocks noChangeArrowheads="1"/>
          </p:cNvSpPr>
          <p:nvPr/>
        </p:nvSpPr>
        <p:spPr bwMode="auto">
          <a:xfrm rot="10800000">
            <a:off x="0" y="0"/>
            <a:ext cx="685800" cy="6858000"/>
          </a:xfrm>
          <a:prstGeom prst="rect">
            <a:avLst/>
          </a:prstGeom>
          <a:solidFill>
            <a:srgbClr val="800000"/>
          </a:solidFill>
          <a:ln w="9525">
            <a:noFill/>
            <a:miter lim="800000"/>
            <a:headEnd/>
            <a:tailEnd/>
          </a:ln>
          <a:effectLst/>
        </p:spPr>
        <p:txBody>
          <a:bodyPr vert="eaVert" wrap="none" anchor="ctr"/>
          <a:lstStyle/>
          <a:p>
            <a:pPr algn="ctr"/>
            <a:r>
              <a:rPr lang="de-DE" sz="2800">
                <a:solidFill>
                  <a:srgbClr val="FFFFCC"/>
                </a:solidFill>
                <a:latin typeface="Verdana" pitchFamily="34" charset="0"/>
                <a:cs typeface="Times New Roman" charset="0"/>
              </a:rPr>
              <a:t>Die synoptische Frage </a:t>
            </a:r>
            <a:endParaRPr lang="en-GB" sz="2800">
              <a:solidFill>
                <a:srgbClr val="FFFFCC"/>
              </a:solidFill>
              <a:latin typeface="Verdana" pitchFamily="34" charset="0"/>
              <a:cs typeface="Times New Roman" charset="0"/>
            </a:endParaRPr>
          </a:p>
        </p:txBody>
      </p:sp>
      <p:sp>
        <p:nvSpPr>
          <p:cNvPr id="111625" name="Text Box 9"/>
          <p:cNvSpPr txBox="1">
            <a:spLocks noChangeArrowheads="1"/>
          </p:cNvSpPr>
          <p:nvPr/>
        </p:nvSpPr>
        <p:spPr bwMode="auto">
          <a:xfrm>
            <a:off x="685800" y="0"/>
            <a:ext cx="8458200" cy="396875"/>
          </a:xfrm>
          <a:prstGeom prst="rect">
            <a:avLst/>
          </a:prstGeom>
          <a:solidFill>
            <a:srgbClr val="800000"/>
          </a:solidFill>
          <a:ln w="9525">
            <a:noFill/>
            <a:miter lim="800000"/>
            <a:headEnd/>
            <a:tailEnd/>
          </a:ln>
          <a:effectLst/>
        </p:spPr>
        <p:txBody>
          <a:bodyPr>
            <a:spAutoFit/>
          </a:bodyPr>
          <a:lstStyle/>
          <a:p>
            <a:pPr>
              <a:spcBef>
                <a:spcPct val="50000"/>
              </a:spcBef>
            </a:pPr>
            <a:r>
              <a:rPr lang="de-DE" sz="2000" b="1" dirty="0">
                <a:solidFill>
                  <a:srgbClr val="FFFFCC"/>
                </a:solidFill>
                <a:latin typeface="Verdana" pitchFamily="34" charset="0"/>
                <a:cs typeface="Times New Roman" charset="0"/>
              </a:rPr>
              <a:t>§1.1  Altkirchliche Hinweise zur Entstehung der </a:t>
            </a:r>
            <a:r>
              <a:rPr lang="de-DE" sz="2000" b="1" dirty="0" err="1">
                <a:solidFill>
                  <a:srgbClr val="FFFFCC"/>
                </a:solidFill>
                <a:latin typeface="Verdana" pitchFamily="34" charset="0"/>
                <a:cs typeface="Times New Roman" charset="0"/>
              </a:rPr>
              <a:t>Evv</a:t>
            </a:r>
            <a:endParaRPr lang="de-DE" sz="2000" b="1" dirty="0">
              <a:solidFill>
                <a:srgbClr val="FFFFCC"/>
              </a:solidFill>
              <a:latin typeface="Verdana" pitchFamily="34" charset="0"/>
              <a:cs typeface="Times New Roman" charset="0"/>
            </a:endParaRPr>
          </a:p>
        </p:txBody>
      </p:sp>
      <p:sp>
        <p:nvSpPr>
          <p:cNvPr id="111628" name="Text Box 12"/>
          <p:cNvSpPr txBox="1">
            <a:spLocks noChangeArrowheads="1"/>
          </p:cNvSpPr>
          <p:nvPr/>
        </p:nvSpPr>
        <p:spPr bwMode="auto">
          <a:xfrm>
            <a:off x="914400" y="4633913"/>
            <a:ext cx="7543800" cy="914400"/>
          </a:xfrm>
          <a:prstGeom prst="rect">
            <a:avLst/>
          </a:prstGeom>
          <a:solidFill>
            <a:srgbClr val="800000"/>
          </a:solidFill>
          <a:ln w="9525">
            <a:noFill/>
            <a:miter lim="800000"/>
            <a:headEnd/>
            <a:tailEnd/>
          </a:ln>
          <a:effectLst/>
        </p:spPr>
        <p:txBody>
          <a:bodyPr>
            <a:spAutoFit/>
          </a:bodyPr>
          <a:lstStyle/>
          <a:p>
            <a:pPr>
              <a:spcBef>
                <a:spcPct val="25000"/>
              </a:spcBef>
              <a:buFontTx/>
              <a:buChar char="•"/>
            </a:pPr>
            <a:r>
              <a:rPr lang="de-DE" sz="2400" dirty="0">
                <a:solidFill>
                  <a:srgbClr val="FFFFCC"/>
                </a:solidFill>
                <a:latin typeface="Verdana" pitchFamily="34" charset="0"/>
                <a:cs typeface="Times New Roman" charset="0"/>
              </a:rPr>
              <a:t> ist mit </a:t>
            </a:r>
            <a:r>
              <a:rPr lang="de-DE" sz="2400" dirty="0" err="1">
                <a:solidFill>
                  <a:srgbClr val="FFFFCC"/>
                </a:solidFill>
                <a:latin typeface="Verdana" pitchFamily="34" charset="0"/>
                <a:cs typeface="Times New Roman" charset="0"/>
              </a:rPr>
              <a:t>Mk</a:t>
            </a:r>
            <a:r>
              <a:rPr lang="de-DE" sz="2400" dirty="0">
                <a:solidFill>
                  <a:srgbClr val="FFFFCC"/>
                </a:solidFill>
                <a:latin typeface="Verdana" pitchFamily="34" charset="0"/>
                <a:cs typeface="Times New Roman" charset="0"/>
              </a:rPr>
              <a:t> das </a:t>
            </a:r>
            <a:r>
              <a:rPr lang="de-DE" sz="2400" dirty="0" err="1">
                <a:solidFill>
                  <a:srgbClr val="FFFFCC"/>
                </a:solidFill>
                <a:latin typeface="Verdana" pitchFamily="34" charset="0"/>
                <a:cs typeface="Times New Roman" charset="0"/>
              </a:rPr>
              <a:t>MkEv</a:t>
            </a:r>
            <a:r>
              <a:rPr lang="de-DE" sz="2400" dirty="0">
                <a:solidFill>
                  <a:srgbClr val="FFFFCC"/>
                </a:solidFill>
                <a:latin typeface="Verdana" pitchFamily="34" charset="0"/>
                <a:cs typeface="Times New Roman" charset="0"/>
              </a:rPr>
              <a:t> gemeint (Reihenfolge)?</a:t>
            </a:r>
          </a:p>
          <a:p>
            <a:pPr>
              <a:spcBef>
                <a:spcPct val="25000"/>
              </a:spcBef>
              <a:buFontTx/>
              <a:buChar char="•"/>
            </a:pPr>
            <a:r>
              <a:rPr lang="de-DE" sz="2400" dirty="0">
                <a:solidFill>
                  <a:srgbClr val="FFFFCC"/>
                </a:solidFill>
                <a:latin typeface="Verdana" pitchFamily="34" charset="0"/>
                <a:cs typeface="Times New Roman" charset="0"/>
              </a:rPr>
              <a:t> keine (direkte) </a:t>
            </a:r>
            <a:r>
              <a:rPr lang="de-DE" sz="2400" dirty="0" err="1">
                <a:solidFill>
                  <a:srgbClr val="FFFFCC"/>
                </a:solidFill>
                <a:latin typeface="Verdana" pitchFamily="34" charset="0"/>
                <a:cs typeface="Times New Roman" charset="0"/>
              </a:rPr>
              <a:t>apostol</a:t>
            </a:r>
            <a:r>
              <a:rPr lang="de-DE" sz="2400" dirty="0">
                <a:solidFill>
                  <a:srgbClr val="FFFFCC"/>
                </a:solidFill>
                <a:latin typeface="Verdana" pitchFamily="34" charset="0"/>
                <a:cs typeface="Times New Roman" charset="0"/>
              </a:rPr>
              <a:t>. Qualität</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4" name="Text Box 4"/>
          <p:cNvSpPr txBox="1">
            <a:spLocks noChangeArrowheads="1"/>
          </p:cNvSpPr>
          <p:nvPr/>
        </p:nvSpPr>
        <p:spPr bwMode="auto">
          <a:xfrm>
            <a:off x="685800" y="474663"/>
            <a:ext cx="8458200" cy="1370012"/>
          </a:xfrm>
          <a:prstGeom prst="rect">
            <a:avLst/>
          </a:prstGeom>
          <a:noFill/>
          <a:ln w="9525">
            <a:noFill/>
            <a:miter lim="800000"/>
            <a:headEnd/>
            <a:tailEnd/>
          </a:ln>
          <a:effectLst/>
        </p:spPr>
        <p:txBody>
          <a:bodyPr>
            <a:spAutoFit/>
          </a:bodyPr>
          <a:lstStyle/>
          <a:p>
            <a:pPr>
              <a:spcBef>
                <a:spcPct val="50000"/>
              </a:spcBef>
            </a:pPr>
            <a:r>
              <a:rPr lang="de-DE" sz="2400" b="1">
                <a:solidFill>
                  <a:srgbClr val="800000"/>
                </a:solidFill>
                <a:latin typeface="Verdana" pitchFamily="34" charset="0"/>
                <a:cs typeface="Times New Roman" charset="0"/>
              </a:rPr>
              <a:t>(b</a:t>
            </a:r>
            <a:r>
              <a:rPr lang="de-DE" sz="2400" b="1" baseline="-25000">
                <a:solidFill>
                  <a:srgbClr val="800000"/>
                </a:solidFill>
                <a:latin typeface="Verdana" pitchFamily="34" charset="0"/>
                <a:cs typeface="Times New Roman" charset="0"/>
              </a:rPr>
              <a:t>2</a:t>
            </a:r>
            <a:r>
              <a:rPr lang="de-DE" sz="2400" b="1">
                <a:solidFill>
                  <a:srgbClr val="800000"/>
                </a:solidFill>
                <a:latin typeface="Verdana" pitchFamily="34" charset="0"/>
                <a:cs typeface="Times New Roman" charset="0"/>
              </a:rPr>
              <a:t>) Papias II </a:t>
            </a:r>
            <a:r>
              <a:rPr lang="de-DE" sz="2400">
                <a:solidFill>
                  <a:srgbClr val="800000"/>
                </a:solidFill>
                <a:latin typeface="Verdana" pitchFamily="34" charset="0"/>
                <a:cs typeface="Times New Roman" charset="0"/>
              </a:rPr>
              <a:t>(um 120p)</a:t>
            </a:r>
            <a:endParaRPr lang="de-DE" sz="2400" b="1">
              <a:solidFill>
                <a:srgbClr val="800000"/>
              </a:solidFill>
              <a:latin typeface="Verdana" pitchFamily="34" charset="0"/>
              <a:cs typeface="Times New Roman" charset="0"/>
            </a:endParaRPr>
          </a:p>
          <a:p>
            <a:pPr>
              <a:spcBef>
                <a:spcPct val="50000"/>
              </a:spcBef>
            </a:pPr>
            <a:r>
              <a:rPr lang="de-DE" sz="2400">
                <a:solidFill>
                  <a:srgbClr val="800000"/>
                </a:solidFill>
                <a:latin typeface="Arial Narrow" pitchFamily="34" charset="0"/>
                <a:cs typeface="Times New Roman" charset="0"/>
              </a:rPr>
              <a:t>Mt stellte in hebr. Sprache die Worte zusammen, jeder aber übersetzte (</a:t>
            </a:r>
            <a:r>
              <a:rPr lang="de-DE" sz="2400" i="1">
                <a:solidFill>
                  <a:srgbClr val="800000"/>
                </a:solidFill>
                <a:latin typeface="Arial Narrow" pitchFamily="34" charset="0"/>
                <a:cs typeface="Times New Roman" charset="0"/>
              </a:rPr>
              <a:t>oder</a:t>
            </a:r>
            <a:r>
              <a:rPr lang="de-DE" sz="2400">
                <a:solidFill>
                  <a:srgbClr val="800000"/>
                </a:solidFill>
                <a:latin typeface="Arial Narrow" pitchFamily="34" charset="0"/>
                <a:cs typeface="Times New Roman" charset="0"/>
              </a:rPr>
              <a:t> interpretierte) sie, so gut er konnte.</a:t>
            </a:r>
          </a:p>
        </p:txBody>
      </p:sp>
      <p:sp>
        <p:nvSpPr>
          <p:cNvPr id="112648" name="Rectangle 8"/>
          <p:cNvSpPr>
            <a:spLocks noChangeArrowheads="1"/>
          </p:cNvSpPr>
          <p:nvPr/>
        </p:nvSpPr>
        <p:spPr bwMode="auto">
          <a:xfrm rot="10800000">
            <a:off x="0" y="0"/>
            <a:ext cx="685800" cy="6858000"/>
          </a:xfrm>
          <a:prstGeom prst="rect">
            <a:avLst/>
          </a:prstGeom>
          <a:solidFill>
            <a:srgbClr val="800000"/>
          </a:solidFill>
          <a:ln w="9525">
            <a:noFill/>
            <a:miter lim="800000"/>
            <a:headEnd/>
            <a:tailEnd/>
          </a:ln>
          <a:effectLst/>
        </p:spPr>
        <p:txBody>
          <a:bodyPr vert="eaVert" wrap="none" anchor="ctr"/>
          <a:lstStyle/>
          <a:p>
            <a:pPr algn="ctr"/>
            <a:r>
              <a:rPr lang="de-DE" sz="2800">
                <a:solidFill>
                  <a:srgbClr val="FFFFCC"/>
                </a:solidFill>
                <a:latin typeface="Verdana" pitchFamily="34" charset="0"/>
                <a:cs typeface="Times New Roman" charset="0"/>
              </a:rPr>
              <a:t>Die synoptische Frage </a:t>
            </a:r>
            <a:endParaRPr lang="en-GB" sz="2800">
              <a:solidFill>
                <a:srgbClr val="FFFFCC"/>
              </a:solidFill>
              <a:latin typeface="Verdana" pitchFamily="34" charset="0"/>
              <a:cs typeface="Times New Roman" charset="0"/>
            </a:endParaRPr>
          </a:p>
        </p:txBody>
      </p:sp>
      <p:sp>
        <p:nvSpPr>
          <p:cNvPr id="112650" name="Text Box 10"/>
          <p:cNvSpPr txBox="1">
            <a:spLocks noChangeArrowheads="1"/>
          </p:cNvSpPr>
          <p:nvPr/>
        </p:nvSpPr>
        <p:spPr bwMode="auto">
          <a:xfrm>
            <a:off x="838200" y="1981200"/>
            <a:ext cx="7543800" cy="914400"/>
          </a:xfrm>
          <a:prstGeom prst="rect">
            <a:avLst/>
          </a:prstGeom>
          <a:solidFill>
            <a:srgbClr val="800000"/>
          </a:solidFill>
          <a:ln w="9525">
            <a:noFill/>
            <a:miter lim="800000"/>
            <a:headEnd/>
            <a:tailEnd/>
          </a:ln>
          <a:effectLst/>
        </p:spPr>
        <p:txBody>
          <a:bodyPr>
            <a:spAutoFit/>
          </a:bodyPr>
          <a:lstStyle/>
          <a:p>
            <a:pPr>
              <a:spcBef>
                <a:spcPct val="50000"/>
              </a:spcBef>
              <a:buFontTx/>
              <a:buChar char="•"/>
            </a:pPr>
            <a:r>
              <a:rPr lang="de-DE" sz="2400">
                <a:solidFill>
                  <a:srgbClr val="FFFFCC"/>
                </a:solidFill>
                <a:latin typeface="Verdana" pitchFamily="34" charset="0"/>
                <a:cs typeface="Times New Roman" charset="0"/>
              </a:rPr>
              <a:t> nur Spruchüberlieferung? </a:t>
            </a:r>
          </a:p>
          <a:p>
            <a:pPr>
              <a:spcBef>
                <a:spcPct val="25000"/>
              </a:spcBef>
              <a:buFontTx/>
              <a:buChar char="•"/>
            </a:pPr>
            <a:r>
              <a:rPr lang="de-DE" sz="2400">
                <a:solidFill>
                  <a:srgbClr val="FFFFCC"/>
                </a:solidFill>
                <a:latin typeface="Verdana" pitchFamily="34" charset="0"/>
                <a:cs typeface="Times New Roman" charset="0"/>
              </a:rPr>
              <a:t> Qualität: „so gut er konnte“</a:t>
            </a:r>
          </a:p>
        </p:txBody>
      </p:sp>
      <p:sp>
        <p:nvSpPr>
          <p:cNvPr id="112651" name="Text Box 11"/>
          <p:cNvSpPr txBox="1">
            <a:spLocks noChangeArrowheads="1"/>
          </p:cNvSpPr>
          <p:nvPr/>
        </p:nvSpPr>
        <p:spPr bwMode="auto">
          <a:xfrm>
            <a:off x="685800" y="0"/>
            <a:ext cx="8458200" cy="396875"/>
          </a:xfrm>
          <a:prstGeom prst="rect">
            <a:avLst/>
          </a:prstGeom>
          <a:solidFill>
            <a:srgbClr val="800000"/>
          </a:solidFill>
          <a:ln w="9525">
            <a:noFill/>
            <a:miter lim="800000"/>
            <a:headEnd/>
            <a:tailEnd/>
          </a:ln>
          <a:effectLst/>
        </p:spPr>
        <p:txBody>
          <a:bodyPr>
            <a:spAutoFit/>
          </a:bodyPr>
          <a:lstStyle/>
          <a:p>
            <a:pPr>
              <a:spcBef>
                <a:spcPct val="50000"/>
              </a:spcBef>
            </a:pPr>
            <a:r>
              <a:rPr lang="de-DE" sz="2000" b="1" dirty="0">
                <a:solidFill>
                  <a:srgbClr val="FFFFCC"/>
                </a:solidFill>
                <a:latin typeface="Verdana" pitchFamily="34" charset="0"/>
                <a:cs typeface="Times New Roman" charset="0"/>
              </a:rPr>
              <a:t>§1.1  Altkirchliche Hinweise zur Entstehung der </a:t>
            </a:r>
            <a:r>
              <a:rPr lang="de-DE" sz="2000" b="1" dirty="0" err="1">
                <a:solidFill>
                  <a:srgbClr val="FFFFCC"/>
                </a:solidFill>
                <a:latin typeface="Verdana" pitchFamily="34" charset="0"/>
                <a:cs typeface="Times New Roman" charset="0"/>
              </a:rPr>
              <a:t>Evv</a:t>
            </a:r>
            <a:endParaRPr lang="de-DE" sz="2000" b="1" dirty="0">
              <a:solidFill>
                <a:srgbClr val="FFFFCC"/>
              </a:solidFill>
              <a:latin typeface="Verdana" pitchFamily="34" charset="0"/>
              <a:cs typeface="Times New Roman"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8" name="Text Box 4"/>
          <p:cNvSpPr txBox="1">
            <a:spLocks noChangeArrowheads="1"/>
          </p:cNvSpPr>
          <p:nvPr/>
        </p:nvSpPr>
        <p:spPr bwMode="auto">
          <a:xfrm>
            <a:off x="685800" y="476250"/>
            <a:ext cx="8458200" cy="2832100"/>
          </a:xfrm>
          <a:prstGeom prst="rect">
            <a:avLst/>
          </a:prstGeom>
          <a:noFill/>
          <a:ln w="9525">
            <a:noFill/>
            <a:miter lim="800000"/>
            <a:headEnd/>
            <a:tailEnd/>
          </a:ln>
          <a:effectLst/>
        </p:spPr>
        <p:txBody>
          <a:bodyPr>
            <a:spAutoFit/>
          </a:bodyPr>
          <a:lstStyle/>
          <a:p>
            <a:pPr>
              <a:spcBef>
                <a:spcPct val="50000"/>
              </a:spcBef>
            </a:pPr>
            <a:r>
              <a:rPr lang="de-DE" sz="2400" b="1">
                <a:solidFill>
                  <a:srgbClr val="800000"/>
                </a:solidFill>
                <a:latin typeface="Verdana" pitchFamily="34" charset="0"/>
                <a:cs typeface="Times New Roman" charset="0"/>
              </a:rPr>
              <a:t>(c) Irenäus </a:t>
            </a:r>
            <a:r>
              <a:rPr lang="de-DE" sz="2400">
                <a:solidFill>
                  <a:srgbClr val="800000"/>
                </a:solidFill>
                <a:latin typeface="Verdana" pitchFamily="34" charset="0"/>
                <a:cs typeface="Times New Roman" charset="0"/>
              </a:rPr>
              <a:t>(um 200p)</a:t>
            </a:r>
            <a:endParaRPr lang="de-DE" sz="2400" b="1">
              <a:solidFill>
                <a:srgbClr val="800000"/>
              </a:solidFill>
              <a:latin typeface="Verdana" pitchFamily="34" charset="0"/>
              <a:cs typeface="Times New Roman" charset="0"/>
            </a:endParaRPr>
          </a:p>
          <a:p>
            <a:pPr>
              <a:spcBef>
                <a:spcPct val="50000"/>
              </a:spcBef>
            </a:pPr>
            <a:endParaRPr lang="de-DE" sz="800" b="1">
              <a:solidFill>
                <a:srgbClr val="800000"/>
              </a:solidFill>
              <a:latin typeface="Verdana" pitchFamily="34" charset="0"/>
              <a:cs typeface="Times New Roman" charset="0"/>
            </a:endParaRPr>
          </a:p>
          <a:p>
            <a:r>
              <a:rPr lang="de-DE" sz="2400">
                <a:solidFill>
                  <a:srgbClr val="800000"/>
                </a:solidFill>
                <a:latin typeface="Arial Narrow" pitchFamily="34" charset="0"/>
                <a:ea typeface="Arial Unicode MS" pitchFamily="34" charset="-128"/>
                <a:cs typeface="Arial Unicode MS" pitchFamily="34" charset="-128"/>
              </a:rPr>
              <a:t>Matthäus verfaßte seine Evangelienschrift unter den Hebräern in deren Sprache, während Petrus und Paulus in Rom predigten und die Gemeinde gründeten. Nach deren Tod überlieferte uns Markus, der Schüler und Dolmetscher des Petrus, schriftlich, was Petrus gepredigt hatte. </a:t>
            </a:r>
            <a:r>
              <a:rPr lang="de-DE" sz="2400">
                <a:solidFill>
                  <a:srgbClr val="800000"/>
                </a:solidFill>
                <a:latin typeface="Arial Narrow" pitchFamily="34" charset="0"/>
                <a:cs typeface="Times New Roman" charset="0"/>
              </a:rPr>
              <a:t>Dann legte Lukas, der Begleiter des Paulus, das von diesem verkündigte Evangelium in einem Buch nieder.</a:t>
            </a:r>
          </a:p>
        </p:txBody>
      </p:sp>
      <p:sp>
        <p:nvSpPr>
          <p:cNvPr id="113672" name="Rectangle 8"/>
          <p:cNvSpPr>
            <a:spLocks noChangeArrowheads="1"/>
          </p:cNvSpPr>
          <p:nvPr/>
        </p:nvSpPr>
        <p:spPr bwMode="auto">
          <a:xfrm rot="10800000">
            <a:off x="0" y="0"/>
            <a:ext cx="685800" cy="6858000"/>
          </a:xfrm>
          <a:prstGeom prst="rect">
            <a:avLst/>
          </a:prstGeom>
          <a:solidFill>
            <a:srgbClr val="800000"/>
          </a:solidFill>
          <a:ln w="9525">
            <a:noFill/>
            <a:miter lim="800000"/>
            <a:headEnd/>
            <a:tailEnd/>
          </a:ln>
          <a:effectLst/>
        </p:spPr>
        <p:txBody>
          <a:bodyPr vert="eaVert" wrap="none" anchor="ctr"/>
          <a:lstStyle/>
          <a:p>
            <a:pPr algn="ctr"/>
            <a:r>
              <a:rPr lang="de-DE" sz="2800">
                <a:solidFill>
                  <a:srgbClr val="FFFFCC"/>
                </a:solidFill>
                <a:latin typeface="Verdana" pitchFamily="34" charset="0"/>
                <a:cs typeface="Times New Roman" charset="0"/>
              </a:rPr>
              <a:t>Die synoptische Frage </a:t>
            </a:r>
            <a:endParaRPr lang="en-GB" sz="2800">
              <a:solidFill>
                <a:srgbClr val="FFFFCC"/>
              </a:solidFill>
              <a:latin typeface="Verdana" pitchFamily="34" charset="0"/>
              <a:cs typeface="Times New Roman" charset="0"/>
            </a:endParaRPr>
          </a:p>
        </p:txBody>
      </p:sp>
      <p:sp>
        <p:nvSpPr>
          <p:cNvPr id="113674" name="Text Box 10"/>
          <p:cNvSpPr txBox="1">
            <a:spLocks noChangeArrowheads="1"/>
          </p:cNvSpPr>
          <p:nvPr/>
        </p:nvSpPr>
        <p:spPr bwMode="auto">
          <a:xfrm>
            <a:off x="838200" y="3581400"/>
            <a:ext cx="7543800" cy="914400"/>
          </a:xfrm>
          <a:prstGeom prst="rect">
            <a:avLst/>
          </a:prstGeom>
          <a:solidFill>
            <a:srgbClr val="800000"/>
          </a:solidFill>
          <a:ln w="9525">
            <a:noFill/>
            <a:miter lim="800000"/>
            <a:headEnd/>
            <a:tailEnd/>
          </a:ln>
          <a:effectLst/>
        </p:spPr>
        <p:txBody>
          <a:bodyPr>
            <a:spAutoFit/>
          </a:bodyPr>
          <a:lstStyle/>
          <a:p>
            <a:pPr>
              <a:spcBef>
                <a:spcPct val="50000"/>
              </a:spcBef>
              <a:buFontTx/>
              <a:buChar char="•"/>
            </a:pPr>
            <a:r>
              <a:rPr lang="de-DE" sz="2400">
                <a:solidFill>
                  <a:srgbClr val="FFFFCC"/>
                </a:solidFill>
                <a:latin typeface="Verdana" pitchFamily="34" charset="0"/>
                <a:cs typeface="Times New Roman" charset="0"/>
              </a:rPr>
              <a:t> früheste Nachricht vom LkEv</a:t>
            </a:r>
          </a:p>
          <a:p>
            <a:pPr>
              <a:spcBef>
                <a:spcPct val="25000"/>
              </a:spcBef>
              <a:buFontTx/>
              <a:buChar char="•"/>
            </a:pPr>
            <a:r>
              <a:rPr lang="de-DE" sz="2400">
                <a:solidFill>
                  <a:srgbClr val="FFFFCC"/>
                </a:solidFill>
                <a:latin typeface="Verdana" pitchFamily="34" charset="0"/>
                <a:cs typeface="Times New Roman" charset="0"/>
              </a:rPr>
              <a:t> ansonsten nichts Neues über Papias hinaus</a:t>
            </a:r>
          </a:p>
        </p:txBody>
      </p:sp>
      <p:sp>
        <p:nvSpPr>
          <p:cNvPr id="113675" name="Text Box 11"/>
          <p:cNvSpPr txBox="1">
            <a:spLocks noChangeArrowheads="1"/>
          </p:cNvSpPr>
          <p:nvPr/>
        </p:nvSpPr>
        <p:spPr bwMode="auto">
          <a:xfrm>
            <a:off x="685800" y="0"/>
            <a:ext cx="8458200" cy="396875"/>
          </a:xfrm>
          <a:prstGeom prst="rect">
            <a:avLst/>
          </a:prstGeom>
          <a:solidFill>
            <a:srgbClr val="800000"/>
          </a:solidFill>
          <a:ln w="9525">
            <a:noFill/>
            <a:miter lim="800000"/>
            <a:headEnd/>
            <a:tailEnd/>
          </a:ln>
          <a:effectLst/>
        </p:spPr>
        <p:txBody>
          <a:bodyPr>
            <a:spAutoFit/>
          </a:bodyPr>
          <a:lstStyle/>
          <a:p>
            <a:pPr>
              <a:spcBef>
                <a:spcPct val="50000"/>
              </a:spcBef>
            </a:pPr>
            <a:r>
              <a:rPr lang="de-DE" sz="2000" b="1" dirty="0">
                <a:solidFill>
                  <a:srgbClr val="FFFFCC"/>
                </a:solidFill>
                <a:latin typeface="Verdana" pitchFamily="34" charset="0"/>
                <a:cs typeface="Times New Roman" charset="0"/>
              </a:rPr>
              <a:t>§1.1  Altkirchliche Hinweise zur Entstehung der </a:t>
            </a:r>
            <a:r>
              <a:rPr lang="de-DE" sz="2000" b="1" dirty="0" err="1">
                <a:solidFill>
                  <a:srgbClr val="FFFFCC"/>
                </a:solidFill>
                <a:latin typeface="Verdana" pitchFamily="34" charset="0"/>
                <a:cs typeface="Times New Roman" charset="0"/>
              </a:rPr>
              <a:t>Evv</a:t>
            </a:r>
            <a:endParaRPr lang="de-DE" sz="2000" b="1" dirty="0">
              <a:solidFill>
                <a:srgbClr val="FFFFCC"/>
              </a:solidFill>
              <a:latin typeface="Verdana" pitchFamily="34" charset="0"/>
              <a:cs typeface="Times New Roman"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2994" name="Text Box 2"/>
          <p:cNvSpPr txBox="1">
            <a:spLocks noChangeArrowheads="1"/>
          </p:cNvSpPr>
          <p:nvPr/>
        </p:nvSpPr>
        <p:spPr bwMode="auto">
          <a:xfrm>
            <a:off x="684213" y="0"/>
            <a:ext cx="8459787" cy="396875"/>
          </a:xfrm>
          <a:prstGeom prst="rect">
            <a:avLst/>
          </a:prstGeom>
          <a:solidFill>
            <a:srgbClr val="800000"/>
          </a:solidFill>
          <a:ln w="9525">
            <a:noFill/>
            <a:miter lim="800000"/>
            <a:headEnd/>
            <a:tailEnd/>
          </a:ln>
          <a:effectLst/>
        </p:spPr>
        <p:txBody>
          <a:bodyPr>
            <a:spAutoFit/>
          </a:bodyPr>
          <a:lstStyle/>
          <a:p>
            <a:pPr>
              <a:spcBef>
                <a:spcPct val="50000"/>
              </a:spcBef>
            </a:pPr>
            <a:r>
              <a:rPr lang="de-DE" sz="2000" b="1">
                <a:solidFill>
                  <a:srgbClr val="FFFFCC"/>
                </a:solidFill>
                <a:latin typeface="Verdana" pitchFamily="34" charset="0"/>
                <a:cs typeface="Times New Roman" charset="0"/>
              </a:rPr>
              <a:t>Zum Einstieg: Die Anfänge der Jesusüberlieferung</a:t>
            </a:r>
          </a:p>
        </p:txBody>
      </p:sp>
      <p:sp>
        <p:nvSpPr>
          <p:cNvPr id="212995" name="Text Box 3"/>
          <p:cNvSpPr txBox="1">
            <a:spLocks noChangeArrowheads="1"/>
          </p:cNvSpPr>
          <p:nvPr/>
        </p:nvSpPr>
        <p:spPr bwMode="auto">
          <a:xfrm>
            <a:off x="822325" y="31750"/>
            <a:ext cx="184150" cy="457200"/>
          </a:xfrm>
          <a:prstGeom prst="rect">
            <a:avLst/>
          </a:prstGeom>
          <a:noFill/>
          <a:ln w="9525">
            <a:noFill/>
            <a:miter lim="800000"/>
            <a:headEnd/>
            <a:tailEnd/>
          </a:ln>
          <a:effectLst/>
        </p:spPr>
        <p:txBody>
          <a:bodyPr wrap="none">
            <a:spAutoFit/>
          </a:bodyPr>
          <a:lstStyle/>
          <a:p>
            <a:endParaRPr lang="en-GB" sz="2400">
              <a:latin typeface="Verdana" pitchFamily="34" charset="0"/>
              <a:cs typeface="Times New Roman" charset="0"/>
            </a:endParaRPr>
          </a:p>
        </p:txBody>
      </p:sp>
      <p:sp>
        <p:nvSpPr>
          <p:cNvPr id="212996" name="Rectangle 4"/>
          <p:cNvSpPr>
            <a:spLocks noChangeArrowheads="1"/>
          </p:cNvSpPr>
          <p:nvPr/>
        </p:nvSpPr>
        <p:spPr bwMode="auto">
          <a:xfrm rot="10800000">
            <a:off x="0" y="0"/>
            <a:ext cx="685800" cy="6858000"/>
          </a:xfrm>
          <a:prstGeom prst="rect">
            <a:avLst/>
          </a:prstGeom>
          <a:solidFill>
            <a:srgbClr val="800000"/>
          </a:solidFill>
          <a:ln w="9525">
            <a:noFill/>
            <a:miter lim="800000"/>
            <a:headEnd/>
            <a:tailEnd/>
          </a:ln>
          <a:effectLst/>
        </p:spPr>
        <p:txBody>
          <a:bodyPr vert="eaVert" wrap="none" anchor="ctr"/>
          <a:lstStyle/>
          <a:p>
            <a:pPr algn="ctr"/>
            <a:r>
              <a:rPr lang="de-DE" sz="2800" dirty="0">
                <a:solidFill>
                  <a:srgbClr val="FFFFCC"/>
                </a:solidFill>
                <a:latin typeface="Verdana" pitchFamily="34" charset="0"/>
                <a:cs typeface="Times New Roman" charset="0"/>
              </a:rPr>
              <a:t>Einleitung in das NT</a:t>
            </a:r>
            <a:endParaRPr lang="en-GB" sz="2800" dirty="0">
              <a:solidFill>
                <a:srgbClr val="FFFFCC"/>
              </a:solidFill>
              <a:latin typeface="Verdana" pitchFamily="34" charset="0"/>
              <a:cs typeface="Times New Roman" charset="0"/>
            </a:endParaRPr>
          </a:p>
        </p:txBody>
      </p:sp>
      <p:sp>
        <p:nvSpPr>
          <p:cNvPr id="212997" name="Text Box 5"/>
          <p:cNvSpPr txBox="1">
            <a:spLocks noChangeArrowheads="1"/>
          </p:cNvSpPr>
          <p:nvPr/>
        </p:nvSpPr>
        <p:spPr bwMode="auto">
          <a:xfrm>
            <a:off x="1219200" y="2895600"/>
            <a:ext cx="7239000" cy="1881188"/>
          </a:xfrm>
          <a:prstGeom prst="rect">
            <a:avLst/>
          </a:prstGeom>
          <a:solidFill>
            <a:srgbClr val="800000"/>
          </a:solidFill>
          <a:ln w="9525">
            <a:noFill/>
            <a:miter lim="800000"/>
            <a:headEnd/>
            <a:tailEnd/>
          </a:ln>
          <a:effectLst/>
        </p:spPr>
        <p:txBody>
          <a:bodyPr>
            <a:spAutoFit/>
          </a:bodyPr>
          <a:lstStyle/>
          <a:p>
            <a:pPr marL="288925" indent="-288925" defTabSz="563563" eaLnBrk="0" hangingPunct="0">
              <a:spcBef>
                <a:spcPct val="30000"/>
              </a:spcBef>
              <a:buFont typeface="Wingdings" pitchFamily="2" charset="2"/>
              <a:buChar char="Ø"/>
            </a:pPr>
            <a:r>
              <a:rPr lang="de-DE" sz="2400">
                <a:solidFill>
                  <a:srgbClr val="FFFFCC"/>
                </a:solidFill>
                <a:latin typeface="Verdana" pitchFamily="34" charset="0"/>
                <a:cs typeface="Times New Roman" charset="0"/>
              </a:rPr>
              <a:t>Tacitus</a:t>
            </a:r>
            <a:r>
              <a:rPr lang="de-DE" sz="2400" i="1">
                <a:solidFill>
                  <a:srgbClr val="FFFFCC"/>
                </a:solidFill>
                <a:latin typeface="Verdana" pitchFamily="34" charset="0"/>
                <a:cs typeface="Times New Roman" charset="0"/>
              </a:rPr>
              <a:t> </a:t>
            </a:r>
            <a:r>
              <a:rPr lang="de-DE" sz="2400">
                <a:solidFill>
                  <a:srgbClr val="FFFFCC"/>
                </a:solidFill>
                <a:latin typeface="Verdana" pitchFamily="34" charset="0"/>
                <a:cs typeface="Times New Roman" charset="0"/>
              </a:rPr>
              <a:t>(</a:t>
            </a:r>
            <a:r>
              <a:rPr lang="de-DE" sz="2400" i="1">
                <a:solidFill>
                  <a:srgbClr val="FFFFCC"/>
                </a:solidFill>
                <a:latin typeface="Verdana" pitchFamily="34" charset="0"/>
                <a:cs typeface="Times New Roman" charset="0"/>
              </a:rPr>
              <a:t>annales</a:t>
            </a:r>
            <a:r>
              <a:rPr lang="de-DE" sz="2400">
                <a:solidFill>
                  <a:srgbClr val="FFFFCC"/>
                </a:solidFill>
                <a:latin typeface="Verdana" pitchFamily="34" charset="0"/>
                <a:cs typeface="Times New Roman" charset="0"/>
              </a:rPr>
              <a:t>, um 116p)</a:t>
            </a:r>
          </a:p>
          <a:p>
            <a:pPr marL="288925" indent="-288925" defTabSz="563563" eaLnBrk="0" hangingPunct="0">
              <a:spcBef>
                <a:spcPct val="30000"/>
              </a:spcBef>
              <a:buFont typeface="Wingdings" pitchFamily="2" charset="2"/>
              <a:buChar char="Ø"/>
            </a:pPr>
            <a:r>
              <a:rPr lang="de-DE" sz="2400">
                <a:solidFill>
                  <a:srgbClr val="FFFFCC"/>
                </a:solidFill>
                <a:latin typeface="Verdana" pitchFamily="34" charset="0"/>
                <a:cs typeface="Times New Roman" charset="0"/>
              </a:rPr>
              <a:t>Sueton</a:t>
            </a:r>
            <a:r>
              <a:rPr lang="de-DE" sz="2400" i="1">
                <a:solidFill>
                  <a:srgbClr val="FFFFCC"/>
                </a:solidFill>
                <a:latin typeface="Verdana" pitchFamily="34" charset="0"/>
                <a:cs typeface="Times New Roman" charset="0"/>
              </a:rPr>
              <a:t> </a:t>
            </a:r>
            <a:r>
              <a:rPr lang="de-DE" sz="2400">
                <a:solidFill>
                  <a:srgbClr val="FFFFCC"/>
                </a:solidFill>
                <a:latin typeface="Verdana" pitchFamily="34" charset="0"/>
                <a:cs typeface="Times New Roman" charset="0"/>
              </a:rPr>
              <a:t>(</a:t>
            </a:r>
            <a:r>
              <a:rPr lang="de-DE" sz="2400" i="1">
                <a:solidFill>
                  <a:srgbClr val="FFFFCC"/>
                </a:solidFill>
                <a:latin typeface="Verdana" pitchFamily="34" charset="0"/>
                <a:cs typeface="Times New Roman" charset="0"/>
              </a:rPr>
              <a:t>de vita claudii</a:t>
            </a:r>
            <a:r>
              <a:rPr lang="de-DE" sz="2400">
                <a:solidFill>
                  <a:srgbClr val="FFFFCC"/>
                </a:solidFill>
                <a:latin typeface="Verdana" pitchFamily="34" charset="0"/>
                <a:cs typeface="Times New Roman" charset="0"/>
              </a:rPr>
              <a:t>, um 120p)</a:t>
            </a:r>
          </a:p>
          <a:p>
            <a:pPr marL="288925" indent="-288925" defTabSz="563563" eaLnBrk="0" hangingPunct="0">
              <a:spcBef>
                <a:spcPct val="30000"/>
              </a:spcBef>
              <a:buFont typeface="Wingdings" pitchFamily="2" charset="2"/>
              <a:buChar char="Ø"/>
            </a:pPr>
            <a:r>
              <a:rPr lang="de-DE" sz="2400">
                <a:solidFill>
                  <a:srgbClr val="FFFFCC"/>
                </a:solidFill>
                <a:latin typeface="Verdana" pitchFamily="34" charset="0"/>
                <a:cs typeface="Times New Roman" charset="0"/>
              </a:rPr>
              <a:t>Josephus</a:t>
            </a:r>
            <a:r>
              <a:rPr lang="de-DE" sz="2400" i="1">
                <a:solidFill>
                  <a:srgbClr val="FFFFCC"/>
                </a:solidFill>
                <a:latin typeface="Verdana" pitchFamily="34" charset="0"/>
                <a:cs typeface="Times New Roman" charset="0"/>
              </a:rPr>
              <a:t> </a:t>
            </a:r>
            <a:r>
              <a:rPr lang="de-DE" sz="2400">
                <a:solidFill>
                  <a:srgbClr val="FFFFCC"/>
                </a:solidFill>
                <a:latin typeface="Verdana" pitchFamily="34" charset="0"/>
                <a:cs typeface="Times New Roman" charset="0"/>
              </a:rPr>
              <a:t>(</a:t>
            </a:r>
            <a:r>
              <a:rPr lang="de-DE" sz="2400" i="1">
                <a:solidFill>
                  <a:srgbClr val="FFFFCC"/>
                </a:solidFill>
                <a:latin typeface="Verdana" pitchFamily="34" charset="0"/>
                <a:cs typeface="Times New Roman" charset="0"/>
              </a:rPr>
              <a:t>antiquitates judaicae</a:t>
            </a:r>
            <a:r>
              <a:rPr lang="de-DE" sz="2400">
                <a:solidFill>
                  <a:srgbClr val="FFFFCC"/>
                </a:solidFill>
                <a:latin typeface="Verdana" pitchFamily="34" charset="0"/>
                <a:cs typeface="Times New Roman" charset="0"/>
              </a:rPr>
              <a:t>, um 93p)</a:t>
            </a:r>
          </a:p>
          <a:p>
            <a:pPr marL="288925" indent="-288925" defTabSz="563563" eaLnBrk="0" hangingPunct="0">
              <a:spcBef>
                <a:spcPct val="30000"/>
              </a:spcBef>
              <a:buFont typeface="Wingdings" pitchFamily="2" charset="2"/>
              <a:buChar char="Ø"/>
            </a:pPr>
            <a:r>
              <a:rPr lang="de-DE" sz="2400" i="1">
                <a:solidFill>
                  <a:srgbClr val="FFFFCC"/>
                </a:solidFill>
                <a:latin typeface="Verdana" pitchFamily="34" charset="0"/>
                <a:cs typeface="Times New Roman" charset="0"/>
              </a:rPr>
              <a:t>Babylonischer Talmud </a:t>
            </a:r>
            <a:r>
              <a:rPr lang="de-DE" sz="2400">
                <a:solidFill>
                  <a:srgbClr val="FFFFCC"/>
                </a:solidFill>
                <a:latin typeface="Verdana" pitchFamily="34" charset="0"/>
                <a:cs typeface="Times New Roman" charset="0"/>
              </a:rPr>
              <a:t>(6. Jh.p)</a:t>
            </a:r>
          </a:p>
        </p:txBody>
      </p:sp>
      <p:sp>
        <p:nvSpPr>
          <p:cNvPr id="212998" name="Text Box 6"/>
          <p:cNvSpPr txBox="1">
            <a:spLocks noChangeArrowheads="1"/>
          </p:cNvSpPr>
          <p:nvPr/>
        </p:nvSpPr>
        <p:spPr bwMode="auto">
          <a:xfrm>
            <a:off x="762000" y="457200"/>
            <a:ext cx="8307388" cy="2246313"/>
          </a:xfrm>
          <a:prstGeom prst="rect">
            <a:avLst/>
          </a:prstGeom>
          <a:noFill/>
          <a:ln w="9525">
            <a:noFill/>
            <a:miter lim="800000"/>
            <a:headEnd/>
            <a:tailEnd/>
          </a:ln>
          <a:effectLst/>
        </p:spPr>
        <p:txBody>
          <a:bodyPr>
            <a:spAutoFit/>
          </a:bodyPr>
          <a:lstStyle/>
          <a:p>
            <a:pPr marL="382588" indent="-382588">
              <a:spcBef>
                <a:spcPct val="30000"/>
              </a:spcBef>
              <a:buFontTx/>
              <a:buChar char="•"/>
            </a:pPr>
            <a:r>
              <a:rPr lang="de-DE" sz="2400" dirty="0">
                <a:solidFill>
                  <a:srgbClr val="800000"/>
                </a:solidFill>
                <a:latin typeface="Verdana" pitchFamily="34" charset="0"/>
                <a:cs typeface="Times New Roman" charset="0"/>
              </a:rPr>
              <a:t>Jesus zunächst keine Gestalt der Weltgeschichte</a:t>
            </a:r>
          </a:p>
          <a:p>
            <a:pPr marL="382588" indent="-382588">
              <a:spcBef>
                <a:spcPct val="30000"/>
              </a:spcBef>
              <a:buFontTx/>
              <a:buChar char="•"/>
            </a:pPr>
            <a:r>
              <a:rPr lang="de-DE" sz="2400" dirty="0">
                <a:solidFill>
                  <a:srgbClr val="800000"/>
                </a:solidFill>
                <a:latin typeface="Verdana" pitchFamily="34" charset="0"/>
                <a:cs typeface="Times New Roman" charset="0"/>
              </a:rPr>
              <a:t>Galiläa, Territorium des Herodes Antipas,  Tetrarch von Galiläa und </a:t>
            </a:r>
            <a:r>
              <a:rPr lang="de-DE" sz="2400" dirty="0" err="1">
                <a:solidFill>
                  <a:srgbClr val="800000"/>
                </a:solidFill>
                <a:latin typeface="Verdana" pitchFamily="34" charset="0"/>
                <a:cs typeface="Times New Roman" charset="0"/>
              </a:rPr>
              <a:t>Peräa</a:t>
            </a:r>
            <a:r>
              <a:rPr lang="de-DE" sz="2400" dirty="0">
                <a:solidFill>
                  <a:srgbClr val="800000"/>
                </a:solidFill>
                <a:latin typeface="Verdana" pitchFamily="34" charset="0"/>
                <a:cs typeface="Times New Roman" charset="0"/>
              </a:rPr>
              <a:t> (4a-39p)</a:t>
            </a:r>
          </a:p>
          <a:p>
            <a:pPr marL="382588" indent="-382588">
              <a:spcBef>
                <a:spcPct val="30000"/>
              </a:spcBef>
              <a:buFontTx/>
              <a:buChar char="•"/>
            </a:pPr>
            <a:r>
              <a:rPr lang="de-DE" sz="2400" dirty="0">
                <a:solidFill>
                  <a:srgbClr val="800000"/>
                </a:solidFill>
                <a:latin typeface="Verdana" pitchFamily="34" charset="0"/>
                <a:cs typeface="Times New Roman" charset="0"/>
              </a:rPr>
              <a:t>römischer Kaiser: </a:t>
            </a:r>
            <a:r>
              <a:rPr lang="de-DE" sz="2400" dirty="0">
                <a:solidFill>
                  <a:srgbClr val="990000"/>
                </a:solidFill>
                <a:latin typeface="Verdana" pitchFamily="34" charset="0"/>
                <a:ea typeface="Verdana" pitchFamily="34" charset="0"/>
                <a:cs typeface="Verdana" pitchFamily="34" charset="0"/>
              </a:rPr>
              <a:t>Tiberius</a:t>
            </a:r>
            <a:r>
              <a:rPr lang="de-DE" sz="2400" dirty="0">
                <a:solidFill>
                  <a:srgbClr val="800000"/>
                </a:solidFill>
                <a:latin typeface="Verdana" pitchFamily="34" charset="0"/>
                <a:cs typeface="Times New Roman" charset="0"/>
              </a:rPr>
              <a:t> (</a:t>
            </a:r>
            <a:r>
              <a:rPr lang="de-DE" sz="2400" dirty="0">
                <a:solidFill>
                  <a:srgbClr val="990000"/>
                </a:solidFill>
                <a:latin typeface="Verdana" pitchFamily="34" charset="0"/>
                <a:ea typeface="Verdana" pitchFamily="34" charset="0"/>
                <a:cs typeface="Verdana" pitchFamily="34" charset="0"/>
              </a:rPr>
              <a:t>14-37p)</a:t>
            </a:r>
          </a:p>
          <a:p>
            <a:pPr marL="382588" indent="-382588">
              <a:spcBef>
                <a:spcPct val="30000"/>
              </a:spcBef>
              <a:buFont typeface="Wingdings 3" pitchFamily="18" charset="2"/>
              <a:buChar char="Ú"/>
            </a:pPr>
            <a:r>
              <a:rPr lang="de-DE" sz="2400" dirty="0">
                <a:solidFill>
                  <a:srgbClr val="990000"/>
                </a:solidFill>
                <a:latin typeface="Verdana" pitchFamily="34" charset="0"/>
                <a:ea typeface="Verdana" pitchFamily="34" charset="0"/>
                <a:cs typeface="Verdana" pitchFamily="34" charset="0"/>
              </a:rPr>
              <a:t>antike Geschichtsschreibung nimmt kaum Notiz</a:t>
            </a:r>
          </a:p>
        </p:txBody>
      </p:sp>
      <p:sp>
        <p:nvSpPr>
          <p:cNvPr id="212999" name="Text Box 7"/>
          <p:cNvSpPr txBox="1">
            <a:spLocks noChangeArrowheads="1"/>
          </p:cNvSpPr>
          <p:nvPr/>
        </p:nvSpPr>
        <p:spPr bwMode="auto">
          <a:xfrm>
            <a:off x="762000" y="4953000"/>
            <a:ext cx="8307388" cy="603250"/>
          </a:xfrm>
          <a:prstGeom prst="rect">
            <a:avLst/>
          </a:prstGeom>
          <a:noFill/>
          <a:ln w="9525">
            <a:noFill/>
            <a:miter lim="800000"/>
            <a:headEnd/>
            <a:tailEnd/>
          </a:ln>
          <a:effectLst/>
        </p:spPr>
        <p:txBody>
          <a:bodyPr>
            <a:spAutoFit/>
          </a:bodyPr>
          <a:lstStyle/>
          <a:p>
            <a:pPr marL="382588" indent="-382588">
              <a:spcBef>
                <a:spcPct val="10000"/>
              </a:spcBef>
            </a:pPr>
            <a:endParaRPr lang="en-GB" sz="600" dirty="0">
              <a:solidFill>
                <a:srgbClr val="800000"/>
              </a:solidFill>
              <a:latin typeface="Verdana" pitchFamily="34" charset="0"/>
              <a:cs typeface="Times New Roman" charset="0"/>
            </a:endParaRPr>
          </a:p>
          <a:p>
            <a:pPr marL="382588" indent="-382588">
              <a:spcBef>
                <a:spcPct val="10000"/>
              </a:spcBef>
            </a:pPr>
            <a:r>
              <a:rPr lang="de-DE" sz="2500" dirty="0">
                <a:solidFill>
                  <a:srgbClr val="800000"/>
                </a:solidFill>
                <a:latin typeface="Verdana" pitchFamily="34" charset="0"/>
                <a:cs typeface="Times New Roman" charset="0"/>
                <a:sym typeface="Wingdings" pitchFamily="2" charset="2"/>
              </a:rPr>
              <a:t></a:t>
            </a:r>
            <a:r>
              <a:rPr lang="en-GB" sz="2500" dirty="0">
                <a:solidFill>
                  <a:srgbClr val="800000"/>
                </a:solidFill>
                <a:latin typeface="Verdana" pitchFamily="34" charset="0"/>
                <a:cs typeface="Times New Roman" charset="0"/>
              </a:rPr>
              <a:t> </a:t>
            </a:r>
            <a:r>
              <a:rPr lang="de-DE" sz="2500" dirty="0" err="1">
                <a:solidFill>
                  <a:srgbClr val="800000"/>
                </a:solidFill>
                <a:latin typeface="Arial Narrow" pitchFamily="34" charset="0"/>
                <a:cs typeface="Times New Roman" charset="0"/>
              </a:rPr>
              <a:t>G.Theißen</a:t>
            </a:r>
            <a:r>
              <a:rPr lang="de-DE" sz="2500" dirty="0">
                <a:solidFill>
                  <a:srgbClr val="800000"/>
                </a:solidFill>
                <a:latin typeface="Arial Narrow" pitchFamily="34" charset="0"/>
                <a:cs typeface="Times New Roman" charset="0"/>
              </a:rPr>
              <a:t> &amp; A. Merz</a:t>
            </a:r>
            <a:r>
              <a:rPr lang="en-GB" sz="2500" dirty="0">
                <a:solidFill>
                  <a:srgbClr val="800000"/>
                </a:solidFill>
                <a:latin typeface="Arial Narrow" pitchFamily="34" charset="0"/>
                <a:cs typeface="Times New Roman" charset="0"/>
              </a:rPr>
              <a:t>, </a:t>
            </a:r>
            <a:r>
              <a:rPr lang="en-GB" sz="2500" i="1" dirty="0" err="1">
                <a:solidFill>
                  <a:srgbClr val="800000"/>
                </a:solidFill>
                <a:latin typeface="Arial Narrow" pitchFamily="34" charset="0"/>
                <a:cs typeface="Times New Roman" charset="0"/>
              </a:rPr>
              <a:t>Der</a:t>
            </a:r>
            <a:r>
              <a:rPr lang="en-GB" sz="2500" i="1" dirty="0">
                <a:solidFill>
                  <a:srgbClr val="800000"/>
                </a:solidFill>
                <a:latin typeface="Arial Narrow" pitchFamily="34" charset="0"/>
                <a:cs typeface="Times New Roman" charset="0"/>
              </a:rPr>
              <a:t> </a:t>
            </a:r>
            <a:r>
              <a:rPr lang="en-GB" sz="2500" i="1" dirty="0" err="1">
                <a:solidFill>
                  <a:srgbClr val="800000"/>
                </a:solidFill>
                <a:latin typeface="Arial Narrow" pitchFamily="34" charset="0"/>
                <a:cs typeface="Times New Roman" charset="0"/>
              </a:rPr>
              <a:t>historische</a:t>
            </a:r>
            <a:r>
              <a:rPr lang="en-GB" sz="2500" i="1" dirty="0">
                <a:solidFill>
                  <a:srgbClr val="800000"/>
                </a:solidFill>
                <a:latin typeface="Arial Narrow" pitchFamily="34" charset="0"/>
                <a:cs typeface="Times New Roman" charset="0"/>
              </a:rPr>
              <a:t> Jesus</a:t>
            </a:r>
            <a:r>
              <a:rPr lang="en-GB" sz="2500" dirty="0">
                <a:solidFill>
                  <a:srgbClr val="800000"/>
                </a:solidFill>
                <a:latin typeface="Arial Narrow" pitchFamily="34" charset="0"/>
                <a:cs typeface="Times New Roman" charset="0"/>
              </a:rPr>
              <a:t>, </a:t>
            </a:r>
            <a:r>
              <a:rPr lang="en-GB" sz="2500" dirty="0" err="1">
                <a:solidFill>
                  <a:srgbClr val="800000"/>
                </a:solidFill>
                <a:latin typeface="Arial Narrow" pitchFamily="34" charset="0"/>
                <a:cs typeface="Times New Roman" charset="0"/>
              </a:rPr>
              <a:t>Göttingen</a:t>
            </a:r>
            <a:r>
              <a:rPr lang="en-GB" sz="2500" dirty="0">
                <a:solidFill>
                  <a:srgbClr val="800000"/>
                </a:solidFill>
                <a:latin typeface="Arial Narrow" pitchFamily="34" charset="0"/>
                <a:cs typeface="Times New Roman" charset="0"/>
              </a:rPr>
              <a:t> </a:t>
            </a:r>
            <a:r>
              <a:rPr lang="de-DE" sz="2500" baseline="30000" dirty="0">
                <a:solidFill>
                  <a:srgbClr val="800000"/>
                </a:solidFill>
                <a:latin typeface="Arial Narrow" pitchFamily="34" charset="0"/>
                <a:cs typeface="Times New Roman" charset="0"/>
              </a:rPr>
              <a:t>4</a:t>
            </a:r>
            <a:r>
              <a:rPr lang="en-GB" sz="2500" dirty="0">
                <a:solidFill>
                  <a:srgbClr val="800000"/>
                </a:solidFill>
                <a:latin typeface="Arial Narrow" pitchFamily="34" charset="0"/>
                <a:cs typeface="Times New Roman" charset="0"/>
              </a:rPr>
              <a:t>2011</a:t>
            </a:r>
            <a:endParaRPr lang="de-DE" sz="2500" dirty="0">
              <a:solidFill>
                <a:srgbClr val="800000"/>
              </a:solidFill>
              <a:latin typeface="Arial Narrow" pitchFamily="34" charset="0"/>
              <a:cs typeface="Times New Roman"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12997"/>
                                        </p:tgtEl>
                                        <p:attrNameLst>
                                          <p:attrName>style.visibility</p:attrName>
                                        </p:attrNameLst>
                                      </p:cBhvr>
                                      <p:to>
                                        <p:strVal val="visible"/>
                                      </p:to>
                                    </p:set>
                                    <p:animEffect transition="in" filter="wipe(left)">
                                      <p:cBhvr>
                                        <p:cTn id="7" dur="500"/>
                                        <p:tgtEl>
                                          <p:spTgt spid="212997"/>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12999">
                                            <p:txEl>
                                              <p:pRg st="1" end="1"/>
                                            </p:txEl>
                                          </p:spTgt>
                                        </p:tgtEl>
                                        <p:attrNameLst>
                                          <p:attrName>style.visibility</p:attrName>
                                        </p:attrNameLst>
                                      </p:cBhvr>
                                      <p:to>
                                        <p:strVal val="visible"/>
                                      </p:to>
                                    </p:set>
                                    <p:animEffect transition="in" filter="wipe(left)">
                                      <p:cBhvr>
                                        <p:cTn id="12" dur="500"/>
                                        <p:tgtEl>
                                          <p:spTgt spid="212999">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2997" grpId="0" animBg="1" autoUpdateAnimBg="0"/>
      <p:bldP spid="212999" grpId="0" build="p"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40" name="Text Box 4"/>
          <p:cNvSpPr txBox="1">
            <a:spLocks noChangeArrowheads="1"/>
          </p:cNvSpPr>
          <p:nvPr/>
        </p:nvSpPr>
        <p:spPr bwMode="auto">
          <a:xfrm>
            <a:off x="685800" y="457200"/>
            <a:ext cx="8458200" cy="2271391"/>
          </a:xfrm>
          <a:prstGeom prst="rect">
            <a:avLst/>
          </a:prstGeom>
          <a:noFill/>
          <a:ln w="9525">
            <a:noFill/>
            <a:miter lim="800000"/>
            <a:headEnd/>
            <a:tailEnd/>
          </a:ln>
          <a:effectLst/>
        </p:spPr>
        <p:txBody>
          <a:bodyPr>
            <a:spAutoFit/>
          </a:bodyPr>
          <a:lstStyle/>
          <a:p>
            <a:pPr marL="720725" indent="-720725" defTabSz="481013">
              <a:spcBef>
                <a:spcPct val="30000"/>
              </a:spcBef>
            </a:pPr>
            <a:r>
              <a:rPr lang="de-DE" sz="2400" b="1" dirty="0">
                <a:solidFill>
                  <a:srgbClr val="800000"/>
                </a:solidFill>
                <a:latin typeface="Verdana" pitchFamily="34" charset="0"/>
                <a:cs typeface="Times New Roman" charset="0"/>
              </a:rPr>
              <a:t>Bewertung</a:t>
            </a:r>
            <a:endParaRPr lang="de-DE" sz="800" b="1" dirty="0">
              <a:solidFill>
                <a:srgbClr val="800000"/>
              </a:solidFill>
              <a:latin typeface="Verdana" pitchFamily="34" charset="0"/>
              <a:cs typeface="Times New Roman" charset="0"/>
            </a:endParaRPr>
          </a:p>
          <a:p>
            <a:pPr marL="720725" indent="-720725" defTabSz="481013">
              <a:spcBef>
                <a:spcPct val="30000"/>
              </a:spcBef>
              <a:buFont typeface="Wingdings" pitchFamily="2" charset="2"/>
              <a:buChar char="à"/>
            </a:pPr>
            <a:r>
              <a:rPr lang="de-DE" sz="2400" dirty="0" err="1">
                <a:solidFill>
                  <a:srgbClr val="800000"/>
                </a:solidFill>
                <a:latin typeface="Verdana" pitchFamily="34" charset="0"/>
                <a:cs typeface="Times New Roman" charset="0"/>
                <a:sym typeface="Wingdings" pitchFamily="2" charset="2"/>
              </a:rPr>
              <a:t>Lk</a:t>
            </a:r>
            <a:r>
              <a:rPr lang="de-DE" sz="2400" dirty="0">
                <a:solidFill>
                  <a:srgbClr val="800000"/>
                </a:solidFill>
                <a:latin typeface="Verdana" pitchFamily="34" charset="0"/>
                <a:cs typeface="Times New Roman" charset="0"/>
                <a:sym typeface="Wingdings" pitchFamily="2" charset="2"/>
              </a:rPr>
              <a:t> 1 enthält wertvolle Informationen</a:t>
            </a:r>
          </a:p>
          <a:p>
            <a:pPr marL="720725" indent="-720725" defTabSz="481013">
              <a:spcBef>
                <a:spcPct val="30000"/>
              </a:spcBef>
              <a:buFont typeface="Wingdings" pitchFamily="2" charset="2"/>
              <a:buChar char="à"/>
            </a:pPr>
            <a:r>
              <a:rPr lang="de-DE" sz="2400" dirty="0" err="1">
                <a:solidFill>
                  <a:srgbClr val="800000"/>
                </a:solidFill>
                <a:latin typeface="Verdana" pitchFamily="34" charset="0"/>
                <a:cs typeface="Times New Roman" charset="0"/>
              </a:rPr>
              <a:t>Papias</a:t>
            </a:r>
            <a:r>
              <a:rPr lang="de-DE" sz="2400" dirty="0">
                <a:solidFill>
                  <a:srgbClr val="800000"/>
                </a:solidFill>
                <a:latin typeface="Verdana" pitchFamily="34" charset="0"/>
                <a:cs typeface="Times New Roman" charset="0"/>
              </a:rPr>
              <a:t> etc. kaum historisch auswertbar:</a:t>
            </a:r>
          </a:p>
          <a:p>
            <a:pPr marL="720725" indent="-720725" defTabSz="481013">
              <a:spcBef>
                <a:spcPct val="30000"/>
              </a:spcBef>
              <a:buFont typeface="Wingdings" pitchFamily="2" charset="2"/>
              <a:buChar char="à"/>
            </a:pPr>
            <a:r>
              <a:rPr lang="de-DE" sz="2400" dirty="0">
                <a:solidFill>
                  <a:srgbClr val="800000"/>
                </a:solidFill>
                <a:latin typeface="Verdana" pitchFamily="34" charset="0"/>
                <a:cs typeface="Times New Roman" charset="0"/>
              </a:rPr>
              <a:t>Generelles Phänomen </a:t>
            </a:r>
            <a:r>
              <a:rPr lang="de-DE" sz="2400" dirty="0" err="1">
                <a:solidFill>
                  <a:srgbClr val="800000"/>
                </a:solidFill>
                <a:latin typeface="Verdana" pitchFamily="34" charset="0"/>
                <a:cs typeface="Times New Roman" charset="0"/>
              </a:rPr>
              <a:t>i.d</a:t>
            </a:r>
            <a:r>
              <a:rPr lang="de-DE" sz="2400" dirty="0">
                <a:solidFill>
                  <a:srgbClr val="800000"/>
                </a:solidFill>
                <a:latin typeface="Verdana" pitchFamily="34" charset="0"/>
                <a:cs typeface="Times New Roman" charset="0"/>
              </a:rPr>
              <a:t>. Antike: Legenden-		   	   </a:t>
            </a:r>
            <a:r>
              <a:rPr lang="de-DE" sz="2400" dirty="0" err="1">
                <a:solidFill>
                  <a:srgbClr val="800000"/>
                </a:solidFill>
                <a:latin typeface="Verdana" pitchFamily="34" charset="0"/>
                <a:cs typeface="Times New Roman" charset="0"/>
              </a:rPr>
              <a:t>bildung</a:t>
            </a:r>
            <a:r>
              <a:rPr lang="de-DE" sz="2400" dirty="0">
                <a:solidFill>
                  <a:srgbClr val="800000"/>
                </a:solidFill>
                <a:latin typeface="Verdana" pitchFamily="34" charset="0"/>
                <a:cs typeface="Times New Roman" charset="0"/>
              </a:rPr>
              <a:t> über die Ursprünge von Literatur</a:t>
            </a:r>
          </a:p>
        </p:txBody>
      </p:sp>
      <p:sp>
        <p:nvSpPr>
          <p:cNvPr id="116742" name="Rectangle 6"/>
          <p:cNvSpPr>
            <a:spLocks noChangeArrowheads="1"/>
          </p:cNvSpPr>
          <p:nvPr/>
        </p:nvSpPr>
        <p:spPr bwMode="auto">
          <a:xfrm rot="10800000">
            <a:off x="0" y="0"/>
            <a:ext cx="685800" cy="6858000"/>
          </a:xfrm>
          <a:prstGeom prst="rect">
            <a:avLst/>
          </a:prstGeom>
          <a:solidFill>
            <a:srgbClr val="800000"/>
          </a:solidFill>
          <a:ln w="9525">
            <a:noFill/>
            <a:miter lim="800000"/>
            <a:headEnd/>
            <a:tailEnd/>
          </a:ln>
          <a:effectLst/>
        </p:spPr>
        <p:txBody>
          <a:bodyPr vert="eaVert" wrap="none" anchor="ctr"/>
          <a:lstStyle/>
          <a:p>
            <a:pPr algn="ctr"/>
            <a:r>
              <a:rPr lang="de-DE" sz="2800">
                <a:solidFill>
                  <a:srgbClr val="FFFFCC"/>
                </a:solidFill>
                <a:latin typeface="Verdana" pitchFamily="34" charset="0"/>
                <a:cs typeface="Times New Roman" charset="0"/>
              </a:rPr>
              <a:t>Die synoptische Frage </a:t>
            </a:r>
            <a:endParaRPr lang="en-GB" sz="2800">
              <a:solidFill>
                <a:srgbClr val="FFFFCC"/>
              </a:solidFill>
              <a:latin typeface="Verdana" pitchFamily="34" charset="0"/>
              <a:cs typeface="Times New Roman" charset="0"/>
            </a:endParaRPr>
          </a:p>
        </p:txBody>
      </p:sp>
      <p:sp>
        <p:nvSpPr>
          <p:cNvPr id="116744" name="Text Box 8"/>
          <p:cNvSpPr txBox="1">
            <a:spLocks noChangeArrowheads="1"/>
          </p:cNvSpPr>
          <p:nvPr/>
        </p:nvSpPr>
        <p:spPr bwMode="auto">
          <a:xfrm>
            <a:off x="685800" y="0"/>
            <a:ext cx="8458200" cy="396875"/>
          </a:xfrm>
          <a:prstGeom prst="rect">
            <a:avLst/>
          </a:prstGeom>
          <a:solidFill>
            <a:srgbClr val="800000"/>
          </a:solidFill>
          <a:ln w="9525">
            <a:noFill/>
            <a:miter lim="800000"/>
            <a:headEnd/>
            <a:tailEnd/>
          </a:ln>
          <a:effectLst/>
        </p:spPr>
        <p:txBody>
          <a:bodyPr>
            <a:spAutoFit/>
          </a:bodyPr>
          <a:lstStyle/>
          <a:p>
            <a:pPr>
              <a:spcBef>
                <a:spcPct val="50000"/>
              </a:spcBef>
            </a:pPr>
            <a:r>
              <a:rPr lang="de-DE" sz="2000" b="1" dirty="0">
                <a:solidFill>
                  <a:srgbClr val="FFFFCC"/>
                </a:solidFill>
                <a:latin typeface="Verdana" pitchFamily="34" charset="0"/>
                <a:cs typeface="Times New Roman" charset="0"/>
              </a:rPr>
              <a:t>§1.1  Altkirchliche Hinweise zur Entstehung der </a:t>
            </a:r>
            <a:r>
              <a:rPr lang="de-DE" sz="2000" b="1" dirty="0" err="1">
                <a:solidFill>
                  <a:srgbClr val="FFFFCC"/>
                </a:solidFill>
                <a:latin typeface="Verdana" pitchFamily="34" charset="0"/>
                <a:cs typeface="Times New Roman" charset="0"/>
              </a:rPr>
              <a:t>Evv</a:t>
            </a:r>
            <a:endParaRPr lang="de-DE" sz="2000" b="1" dirty="0">
              <a:solidFill>
                <a:srgbClr val="FFFFCC"/>
              </a:solidFill>
              <a:latin typeface="Verdana" pitchFamily="34" charset="0"/>
              <a:cs typeface="Times New Roman" charset="0"/>
            </a:endParaRPr>
          </a:p>
        </p:txBody>
      </p:sp>
      <p:sp>
        <p:nvSpPr>
          <p:cNvPr id="116745" name="Text Box 9"/>
          <p:cNvSpPr txBox="1">
            <a:spLocks noChangeArrowheads="1"/>
          </p:cNvSpPr>
          <p:nvPr/>
        </p:nvSpPr>
        <p:spPr bwMode="auto">
          <a:xfrm>
            <a:off x="838200" y="2924944"/>
            <a:ext cx="7924800" cy="2136775"/>
          </a:xfrm>
          <a:prstGeom prst="rect">
            <a:avLst/>
          </a:prstGeom>
          <a:solidFill>
            <a:srgbClr val="800000"/>
          </a:solidFill>
          <a:ln w="9525">
            <a:noFill/>
            <a:miter lim="800000"/>
            <a:headEnd/>
            <a:tailEnd/>
          </a:ln>
          <a:effectLst/>
        </p:spPr>
        <p:txBody>
          <a:bodyPr>
            <a:spAutoFit/>
          </a:bodyPr>
          <a:lstStyle/>
          <a:p>
            <a:pPr marL="284163" indent="-284163">
              <a:spcBef>
                <a:spcPct val="30000"/>
              </a:spcBef>
            </a:pPr>
            <a:r>
              <a:rPr lang="de-DE" sz="2400" i="1" u="sng" dirty="0">
                <a:solidFill>
                  <a:srgbClr val="FFFFCC"/>
                </a:solidFill>
                <a:latin typeface="Verdana" pitchFamily="34" charset="0"/>
                <a:cs typeface="Times New Roman" charset="0"/>
              </a:rPr>
              <a:t>immerhin:</a:t>
            </a:r>
          </a:p>
          <a:p>
            <a:pPr marL="284163" indent="-284163">
              <a:spcBef>
                <a:spcPct val="30000"/>
              </a:spcBef>
              <a:buFontTx/>
              <a:buChar char="•"/>
            </a:pPr>
            <a:r>
              <a:rPr lang="de-DE" sz="2400" dirty="0">
                <a:solidFill>
                  <a:srgbClr val="FFFFCC"/>
                </a:solidFill>
                <a:latin typeface="Verdana" pitchFamily="34" charset="0"/>
                <a:cs typeface="Times New Roman" charset="0"/>
              </a:rPr>
              <a:t>Übereinstimmungen und Unterschiede werden wahrgenommen</a:t>
            </a:r>
          </a:p>
          <a:p>
            <a:pPr marL="284163" indent="-284163">
              <a:spcBef>
                <a:spcPct val="30000"/>
              </a:spcBef>
              <a:buFontTx/>
              <a:buChar char="•"/>
            </a:pPr>
            <a:r>
              <a:rPr lang="de-DE" sz="2400" dirty="0">
                <a:solidFill>
                  <a:srgbClr val="FFFFCC"/>
                </a:solidFill>
                <a:latin typeface="Verdana" pitchFamily="34" charset="0"/>
                <a:cs typeface="Times New Roman" charset="0"/>
              </a:rPr>
              <a:t>Verwendung von Quellen und gegenseitige Benutzung werden erwogen</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3" name="Text Box 3"/>
          <p:cNvSpPr txBox="1">
            <a:spLocks noChangeArrowheads="1"/>
          </p:cNvSpPr>
          <p:nvPr/>
        </p:nvSpPr>
        <p:spPr bwMode="auto">
          <a:xfrm>
            <a:off x="685800" y="0"/>
            <a:ext cx="8458200" cy="396875"/>
          </a:xfrm>
          <a:prstGeom prst="rect">
            <a:avLst/>
          </a:prstGeom>
          <a:solidFill>
            <a:srgbClr val="800000"/>
          </a:solidFill>
          <a:ln w="9525">
            <a:noFill/>
            <a:miter lim="800000"/>
            <a:headEnd/>
            <a:tailEnd/>
          </a:ln>
          <a:effectLst/>
        </p:spPr>
        <p:txBody>
          <a:bodyPr>
            <a:spAutoFit/>
          </a:bodyPr>
          <a:lstStyle/>
          <a:p>
            <a:pPr>
              <a:spcBef>
                <a:spcPct val="50000"/>
              </a:spcBef>
            </a:pPr>
            <a:r>
              <a:rPr lang="de-DE" sz="2000" b="1" dirty="0">
                <a:solidFill>
                  <a:srgbClr val="FFFFCC"/>
                </a:solidFill>
                <a:latin typeface="Verdana" pitchFamily="34" charset="0"/>
                <a:cs typeface="Times New Roman" charset="0"/>
              </a:rPr>
              <a:t>§1.2  Neuzeitliche </a:t>
            </a:r>
            <a:r>
              <a:rPr lang="de-DE" sz="2000" b="1" dirty="0" err="1">
                <a:solidFill>
                  <a:srgbClr val="FFFFCC"/>
                </a:solidFill>
                <a:latin typeface="Verdana" pitchFamily="34" charset="0"/>
                <a:cs typeface="Times New Roman" charset="0"/>
              </a:rPr>
              <a:t>Hypothesenbildung</a:t>
            </a:r>
            <a:endParaRPr lang="de-DE" sz="2000" b="1" dirty="0">
              <a:solidFill>
                <a:srgbClr val="FFFFCC"/>
              </a:solidFill>
              <a:latin typeface="Verdana" pitchFamily="34" charset="0"/>
              <a:cs typeface="Times New Roman" charset="0"/>
            </a:endParaRPr>
          </a:p>
        </p:txBody>
      </p:sp>
      <p:sp>
        <p:nvSpPr>
          <p:cNvPr id="117764" name="Text Box 4"/>
          <p:cNvSpPr txBox="1">
            <a:spLocks noChangeArrowheads="1"/>
          </p:cNvSpPr>
          <p:nvPr/>
        </p:nvSpPr>
        <p:spPr bwMode="auto">
          <a:xfrm>
            <a:off x="762000" y="533400"/>
            <a:ext cx="8229600" cy="427038"/>
          </a:xfrm>
          <a:prstGeom prst="rect">
            <a:avLst/>
          </a:prstGeom>
          <a:noFill/>
          <a:ln w="9525">
            <a:noFill/>
            <a:miter lim="800000"/>
            <a:headEnd/>
            <a:tailEnd/>
          </a:ln>
          <a:effectLst/>
        </p:spPr>
        <p:txBody>
          <a:bodyPr>
            <a:spAutoFit/>
          </a:bodyPr>
          <a:lstStyle/>
          <a:p>
            <a:pPr>
              <a:spcBef>
                <a:spcPct val="50000"/>
              </a:spcBef>
            </a:pPr>
            <a:r>
              <a:rPr lang="de-DE" sz="2200">
                <a:solidFill>
                  <a:srgbClr val="800000"/>
                </a:solidFill>
                <a:latin typeface="Verdana" pitchFamily="34" charset="0"/>
                <a:cs typeface="Times New Roman" charset="0"/>
              </a:rPr>
              <a:t>Erkenntnisleitend: Geschichte des Lebens Jesu</a:t>
            </a:r>
          </a:p>
        </p:txBody>
      </p:sp>
      <p:sp>
        <p:nvSpPr>
          <p:cNvPr id="117766" name="Text Box 6"/>
          <p:cNvSpPr txBox="1">
            <a:spLocks noChangeArrowheads="1"/>
          </p:cNvSpPr>
          <p:nvPr/>
        </p:nvSpPr>
        <p:spPr bwMode="auto">
          <a:xfrm>
            <a:off x="762000" y="1066800"/>
            <a:ext cx="8229600" cy="846138"/>
          </a:xfrm>
          <a:prstGeom prst="rect">
            <a:avLst/>
          </a:prstGeom>
          <a:solidFill>
            <a:srgbClr val="800000"/>
          </a:solidFill>
          <a:ln w="9525">
            <a:noFill/>
            <a:miter lim="800000"/>
            <a:headEnd/>
            <a:tailEnd/>
          </a:ln>
          <a:effectLst/>
        </p:spPr>
        <p:txBody>
          <a:bodyPr>
            <a:spAutoFit/>
          </a:bodyPr>
          <a:lstStyle/>
          <a:p>
            <a:pPr>
              <a:spcBef>
                <a:spcPct val="50000"/>
              </a:spcBef>
            </a:pPr>
            <a:r>
              <a:rPr lang="de-DE" sz="2200" dirty="0">
                <a:solidFill>
                  <a:srgbClr val="FFFFCC"/>
                </a:solidFill>
                <a:latin typeface="Verdana" pitchFamily="34" charset="0"/>
                <a:cs typeface="Times New Roman" charset="0"/>
              </a:rPr>
              <a:t>Grundalternative: (a) Benutzung gemeinsamer Vorlagen</a:t>
            </a:r>
          </a:p>
          <a:p>
            <a:pPr>
              <a:spcBef>
                <a:spcPct val="25000"/>
              </a:spcBef>
            </a:pPr>
            <a:r>
              <a:rPr lang="de-DE" sz="2200" dirty="0">
                <a:solidFill>
                  <a:srgbClr val="FFFFCC"/>
                </a:solidFill>
                <a:latin typeface="Verdana" pitchFamily="34" charset="0"/>
                <a:cs typeface="Times New Roman" charset="0"/>
              </a:rPr>
              <a:t>		        </a:t>
            </a:r>
            <a:r>
              <a:rPr lang="de-DE" sz="500" dirty="0">
                <a:solidFill>
                  <a:srgbClr val="FFFFCC"/>
                </a:solidFill>
                <a:latin typeface="Verdana" pitchFamily="34" charset="0"/>
                <a:cs typeface="Times New Roman" charset="0"/>
              </a:rPr>
              <a:t> </a:t>
            </a:r>
            <a:r>
              <a:rPr lang="de-DE" sz="2200" dirty="0">
                <a:solidFill>
                  <a:srgbClr val="FFFFCC"/>
                </a:solidFill>
                <a:latin typeface="Verdana" pitchFamily="34" charset="0"/>
                <a:cs typeface="Times New Roman" charset="0"/>
              </a:rPr>
              <a:t>(b) gegenseitige Benutzung</a:t>
            </a:r>
          </a:p>
        </p:txBody>
      </p:sp>
      <p:sp>
        <p:nvSpPr>
          <p:cNvPr id="117767" name="Text Box 7"/>
          <p:cNvSpPr txBox="1">
            <a:spLocks noChangeArrowheads="1"/>
          </p:cNvSpPr>
          <p:nvPr/>
        </p:nvSpPr>
        <p:spPr bwMode="auto">
          <a:xfrm>
            <a:off x="762000" y="2209800"/>
            <a:ext cx="8229600" cy="762000"/>
          </a:xfrm>
          <a:prstGeom prst="rect">
            <a:avLst/>
          </a:prstGeom>
          <a:noFill/>
          <a:ln w="9525">
            <a:noFill/>
            <a:miter lim="800000"/>
            <a:headEnd/>
            <a:tailEnd/>
          </a:ln>
          <a:effectLst/>
        </p:spPr>
        <p:txBody>
          <a:bodyPr>
            <a:spAutoFit/>
          </a:bodyPr>
          <a:lstStyle/>
          <a:p>
            <a:pPr>
              <a:spcBef>
                <a:spcPct val="50000"/>
              </a:spcBef>
            </a:pPr>
            <a:r>
              <a:rPr lang="de-DE" sz="2200" dirty="0">
                <a:solidFill>
                  <a:srgbClr val="800000"/>
                </a:solidFill>
                <a:latin typeface="Verdana" pitchFamily="34" charset="0"/>
                <a:cs typeface="Times New Roman" charset="0"/>
              </a:rPr>
              <a:t>(a</a:t>
            </a:r>
            <a:r>
              <a:rPr lang="de-DE" sz="2200" b="1" baseline="-25000" dirty="0">
                <a:solidFill>
                  <a:srgbClr val="800000"/>
                </a:solidFill>
                <a:latin typeface="Verdana" pitchFamily="34" charset="0"/>
                <a:cs typeface="Times New Roman" charset="0"/>
              </a:rPr>
              <a:t>1</a:t>
            </a:r>
            <a:r>
              <a:rPr lang="de-DE" sz="2200" dirty="0">
                <a:solidFill>
                  <a:srgbClr val="800000"/>
                </a:solidFill>
                <a:latin typeface="Verdana" pitchFamily="34" charset="0"/>
                <a:cs typeface="Times New Roman" charset="0"/>
              </a:rPr>
              <a:t>) </a:t>
            </a:r>
            <a:r>
              <a:rPr lang="de-DE" sz="2200" b="1" dirty="0" err="1">
                <a:solidFill>
                  <a:srgbClr val="800000"/>
                </a:solidFill>
                <a:latin typeface="Verdana" pitchFamily="34" charset="0"/>
                <a:cs typeface="Times New Roman" charset="0"/>
              </a:rPr>
              <a:t>Urevangelium</a:t>
            </a:r>
            <a:r>
              <a:rPr lang="de-DE" sz="2200" dirty="0" err="1">
                <a:solidFill>
                  <a:srgbClr val="800000"/>
                </a:solidFill>
                <a:latin typeface="Verdana" pitchFamily="34" charset="0"/>
                <a:cs typeface="Times New Roman" charset="0"/>
              </a:rPr>
              <a:t>shypothese</a:t>
            </a:r>
            <a:r>
              <a:rPr lang="de-DE" sz="2200" dirty="0">
                <a:solidFill>
                  <a:srgbClr val="800000"/>
                </a:solidFill>
                <a:latin typeface="Verdana" pitchFamily="34" charset="0"/>
                <a:cs typeface="Times New Roman" charset="0"/>
              </a:rPr>
              <a:t> = Benutzung einer 		gemeinsamen schriftlichen Quelle</a:t>
            </a:r>
          </a:p>
        </p:txBody>
      </p:sp>
      <p:sp>
        <p:nvSpPr>
          <p:cNvPr id="117768" name="Text Box 8"/>
          <p:cNvSpPr txBox="1">
            <a:spLocks noChangeArrowheads="1"/>
          </p:cNvSpPr>
          <p:nvPr/>
        </p:nvSpPr>
        <p:spPr bwMode="auto">
          <a:xfrm>
            <a:off x="762000" y="3048000"/>
            <a:ext cx="8229600" cy="762000"/>
          </a:xfrm>
          <a:prstGeom prst="rect">
            <a:avLst/>
          </a:prstGeom>
          <a:noFill/>
          <a:ln w="9525">
            <a:noFill/>
            <a:miter lim="800000"/>
            <a:headEnd/>
            <a:tailEnd/>
          </a:ln>
          <a:effectLst/>
        </p:spPr>
        <p:txBody>
          <a:bodyPr>
            <a:spAutoFit/>
          </a:bodyPr>
          <a:lstStyle/>
          <a:p>
            <a:pPr>
              <a:spcBef>
                <a:spcPct val="50000"/>
              </a:spcBef>
            </a:pPr>
            <a:r>
              <a:rPr lang="de-DE" sz="2200">
                <a:solidFill>
                  <a:srgbClr val="800000"/>
                </a:solidFill>
                <a:latin typeface="Verdana" pitchFamily="34" charset="0"/>
                <a:cs typeface="Times New Roman" charset="0"/>
              </a:rPr>
              <a:t>(a</a:t>
            </a:r>
            <a:r>
              <a:rPr lang="de-DE" sz="2200" b="1" baseline="-25000">
                <a:solidFill>
                  <a:srgbClr val="800000"/>
                </a:solidFill>
                <a:latin typeface="Verdana" pitchFamily="34" charset="0"/>
                <a:cs typeface="Times New Roman" charset="0"/>
              </a:rPr>
              <a:t>2</a:t>
            </a:r>
            <a:r>
              <a:rPr lang="de-DE" sz="2200">
                <a:solidFill>
                  <a:srgbClr val="800000"/>
                </a:solidFill>
                <a:latin typeface="Verdana" pitchFamily="34" charset="0"/>
                <a:cs typeface="Times New Roman" charset="0"/>
              </a:rPr>
              <a:t>) </a:t>
            </a:r>
            <a:r>
              <a:rPr lang="de-DE" sz="2200" b="1">
                <a:solidFill>
                  <a:srgbClr val="800000"/>
                </a:solidFill>
                <a:latin typeface="Verdana" pitchFamily="34" charset="0"/>
                <a:cs typeface="Times New Roman" charset="0"/>
              </a:rPr>
              <a:t>Fragmenten</a:t>
            </a:r>
            <a:r>
              <a:rPr lang="de-DE" sz="2200">
                <a:solidFill>
                  <a:srgbClr val="800000"/>
                </a:solidFill>
                <a:latin typeface="Verdana" pitchFamily="34" charset="0"/>
                <a:cs typeface="Times New Roman" charset="0"/>
              </a:rPr>
              <a:t>hypothese = Benutzung mehrerer 		gemeinsamer schriftl. (</a:t>
            </a:r>
            <a:r>
              <a:rPr lang="de-DE" sz="2200" i="1">
                <a:solidFill>
                  <a:srgbClr val="800000"/>
                </a:solidFill>
                <a:latin typeface="Verdana" pitchFamily="34" charset="0"/>
                <a:cs typeface="Times New Roman" charset="0"/>
              </a:rPr>
              <a:t>und</a:t>
            </a:r>
            <a:r>
              <a:rPr lang="de-DE" sz="2200">
                <a:solidFill>
                  <a:srgbClr val="800000"/>
                </a:solidFill>
                <a:latin typeface="Verdana" pitchFamily="34" charset="0"/>
                <a:cs typeface="Times New Roman" charset="0"/>
              </a:rPr>
              <a:t> mdl.) Quellen</a:t>
            </a:r>
          </a:p>
        </p:txBody>
      </p:sp>
      <p:sp>
        <p:nvSpPr>
          <p:cNvPr id="117769" name="Text Box 9"/>
          <p:cNvSpPr txBox="1">
            <a:spLocks noChangeArrowheads="1"/>
          </p:cNvSpPr>
          <p:nvPr/>
        </p:nvSpPr>
        <p:spPr bwMode="auto">
          <a:xfrm>
            <a:off x="762000" y="3962400"/>
            <a:ext cx="8229600" cy="762000"/>
          </a:xfrm>
          <a:prstGeom prst="rect">
            <a:avLst/>
          </a:prstGeom>
          <a:noFill/>
          <a:ln w="9525">
            <a:noFill/>
            <a:miter lim="800000"/>
            <a:headEnd/>
            <a:tailEnd/>
          </a:ln>
          <a:effectLst/>
        </p:spPr>
        <p:txBody>
          <a:bodyPr>
            <a:spAutoFit/>
          </a:bodyPr>
          <a:lstStyle/>
          <a:p>
            <a:pPr>
              <a:spcBef>
                <a:spcPct val="50000"/>
              </a:spcBef>
            </a:pPr>
            <a:r>
              <a:rPr lang="de-DE" sz="2200">
                <a:solidFill>
                  <a:srgbClr val="800000"/>
                </a:solidFill>
                <a:latin typeface="Verdana" pitchFamily="34" charset="0"/>
                <a:cs typeface="Times New Roman" charset="0"/>
              </a:rPr>
              <a:t>(a</a:t>
            </a:r>
            <a:r>
              <a:rPr lang="de-DE" sz="2200" b="1" baseline="-25000">
                <a:solidFill>
                  <a:srgbClr val="800000"/>
                </a:solidFill>
                <a:latin typeface="Verdana" pitchFamily="34" charset="0"/>
                <a:cs typeface="Times New Roman" charset="0"/>
              </a:rPr>
              <a:t>3</a:t>
            </a:r>
            <a:r>
              <a:rPr lang="de-DE" sz="2200">
                <a:solidFill>
                  <a:srgbClr val="800000"/>
                </a:solidFill>
                <a:latin typeface="Verdana" pitchFamily="34" charset="0"/>
                <a:cs typeface="Times New Roman" charset="0"/>
              </a:rPr>
              <a:t>) </a:t>
            </a:r>
            <a:r>
              <a:rPr lang="de-DE" sz="2200" b="1">
                <a:solidFill>
                  <a:srgbClr val="800000"/>
                </a:solidFill>
                <a:latin typeface="Verdana" pitchFamily="34" charset="0"/>
                <a:cs typeface="Times New Roman" charset="0"/>
              </a:rPr>
              <a:t>Traditions</a:t>
            </a:r>
            <a:r>
              <a:rPr lang="de-DE" sz="2200">
                <a:solidFill>
                  <a:srgbClr val="800000"/>
                </a:solidFill>
                <a:latin typeface="Verdana" pitchFamily="34" charset="0"/>
                <a:cs typeface="Times New Roman" charset="0"/>
              </a:rPr>
              <a:t>hypothese = Benutzung einer 		gemeinsamen mündlichen Quelle</a:t>
            </a:r>
          </a:p>
        </p:txBody>
      </p:sp>
      <p:sp>
        <p:nvSpPr>
          <p:cNvPr id="117770" name="Text Box 10"/>
          <p:cNvSpPr txBox="1">
            <a:spLocks noChangeArrowheads="1"/>
          </p:cNvSpPr>
          <p:nvPr/>
        </p:nvSpPr>
        <p:spPr bwMode="auto">
          <a:xfrm>
            <a:off x="762000" y="4876800"/>
            <a:ext cx="8229600" cy="762000"/>
          </a:xfrm>
          <a:prstGeom prst="rect">
            <a:avLst/>
          </a:prstGeom>
          <a:noFill/>
          <a:ln w="9525">
            <a:noFill/>
            <a:miter lim="800000"/>
            <a:headEnd/>
            <a:tailEnd/>
          </a:ln>
          <a:effectLst/>
        </p:spPr>
        <p:txBody>
          <a:bodyPr>
            <a:spAutoFit/>
          </a:bodyPr>
          <a:lstStyle/>
          <a:p>
            <a:pPr>
              <a:spcBef>
                <a:spcPct val="50000"/>
              </a:spcBef>
            </a:pPr>
            <a:r>
              <a:rPr lang="de-DE" sz="2200">
                <a:solidFill>
                  <a:srgbClr val="800000"/>
                </a:solidFill>
                <a:latin typeface="Verdana" pitchFamily="34" charset="0"/>
                <a:cs typeface="Times New Roman" charset="0"/>
              </a:rPr>
              <a:t>(b) </a:t>
            </a:r>
            <a:r>
              <a:rPr lang="de-DE" sz="2200" b="1">
                <a:solidFill>
                  <a:srgbClr val="800000"/>
                </a:solidFill>
                <a:latin typeface="Verdana" pitchFamily="34" charset="0"/>
                <a:cs typeface="Times New Roman" charset="0"/>
              </a:rPr>
              <a:t>Benutzungs</a:t>
            </a:r>
            <a:r>
              <a:rPr lang="de-DE" sz="2200">
                <a:solidFill>
                  <a:srgbClr val="800000"/>
                </a:solidFill>
                <a:latin typeface="Verdana" pitchFamily="34" charset="0"/>
                <a:cs typeface="Times New Roman" charset="0"/>
              </a:rPr>
              <a:t>hypothese = gegenseitige Benutzung 	der Evangelien</a:t>
            </a:r>
          </a:p>
        </p:txBody>
      </p:sp>
      <p:sp>
        <p:nvSpPr>
          <p:cNvPr id="117771" name="Rectangle 11"/>
          <p:cNvSpPr>
            <a:spLocks noChangeArrowheads="1"/>
          </p:cNvSpPr>
          <p:nvPr/>
        </p:nvSpPr>
        <p:spPr bwMode="auto">
          <a:xfrm rot="10800000">
            <a:off x="0" y="0"/>
            <a:ext cx="685800" cy="6858000"/>
          </a:xfrm>
          <a:prstGeom prst="rect">
            <a:avLst/>
          </a:prstGeom>
          <a:solidFill>
            <a:srgbClr val="800000"/>
          </a:solidFill>
          <a:ln w="9525">
            <a:noFill/>
            <a:miter lim="800000"/>
            <a:headEnd/>
            <a:tailEnd/>
          </a:ln>
          <a:effectLst/>
        </p:spPr>
        <p:txBody>
          <a:bodyPr vert="eaVert" wrap="none" anchor="ctr"/>
          <a:lstStyle/>
          <a:p>
            <a:pPr algn="ctr"/>
            <a:r>
              <a:rPr lang="de-DE" sz="2800">
                <a:solidFill>
                  <a:srgbClr val="FFFFCC"/>
                </a:solidFill>
                <a:latin typeface="Verdana" pitchFamily="34" charset="0"/>
                <a:cs typeface="Times New Roman" charset="0"/>
              </a:rPr>
              <a:t>Die synoptische Frage </a:t>
            </a:r>
            <a:endParaRPr lang="en-GB" sz="2800">
              <a:solidFill>
                <a:srgbClr val="FFFFCC"/>
              </a:solidFill>
              <a:latin typeface="Verdana" pitchFamily="34" charset="0"/>
              <a:cs typeface="Times New Roman"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8" name="Text Box 4"/>
          <p:cNvSpPr txBox="1">
            <a:spLocks noChangeArrowheads="1"/>
          </p:cNvSpPr>
          <p:nvPr/>
        </p:nvSpPr>
        <p:spPr bwMode="auto">
          <a:xfrm>
            <a:off x="762000" y="457200"/>
            <a:ext cx="8229600" cy="2019300"/>
          </a:xfrm>
          <a:prstGeom prst="rect">
            <a:avLst/>
          </a:prstGeom>
          <a:noFill/>
          <a:ln w="9525">
            <a:noFill/>
            <a:miter lim="800000"/>
            <a:headEnd/>
            <a:tailEnd/>
          </a:ln>
          <a:effectLst/>
        </p:spPr>
        <p:txBody>
          <a:bodyPr>
            <a:spAutoFit/>
          </a:bodyPr>
          <a:lstStyle/>
          <a:p>
            <a:pPr>
              <a:spcBef>
                <a:spcPct val="25000"/>
              </a:spcBef>
            </a:pPr>
            <a:r>
              <a:rPr lang="de-DE" sz="2200" b="1" dirty="0" err="1">
                <a:solidFill>
                  <a:srgbClr val="800000"/>
                </a:solidFill>
                <a:latin typeface="Verdana" pitchFamily="34" charset="0"/>
                <a:cs typeface="Times New Roman" charset="0"/>
              </a:rPr>
              <a:t>Urevangelium</a:t>
            </a:r>
            <a:r>
              <a:rPr lang="de-DE" sz="2200" dirty="0" err="1">
                <a:solidFill>
                  <a:srgbClr val="800000"/>
                </a:solidFill>
                <a:latin typeface="Verdana" pitchFamily="34" charset="0"/>
                <a:cs typeface="Times New Roman" charset="0"/>
              </a:rPr>
              <a:t>shypothese</a:t>
            </a:r>
            <a:r>
              <a:rPr lang="de-DE" sz="2200" dirty="0">
                <a:solidFill>
                  <a:srgbClr val="800000"/>
                </a:solidFill>
                <a:latin typeface="Verdana" pitchFamily="34" charset="0"/>
                <a:cs typeface="Times New Roman" charset="0"/>
              </a:rPr>
              <a:t> = Benutzung einer 		gemeinsamen schriftlichen Quelle</a:t>
            </a:r>
          </a:p>
          <a:p>
            <a:pPr>
              <a:spcBef>
                <a:spcPct val="25000"/>
              </a:spcBef>
              <a:buFontTx/>
              <a:buChar char="•"/>
            </a:pPr>
            <a:r>
              <a:rPr lang="de-DE" sz="2200" dirty="0">
                <a:solidFill>
                  <a:srgbClr val="800000"/>
                </a:solidFill>
                <a:latin typeface="Verdana" pitchFamily="34" charset="0"/>
                <a:cs typeface="Times New Roman" charset="0"/>
              </a:rPr>
              <a:t> </a:t>
            </a:r>
            <a:r>
              <a:rPr lang="de-DE" sz="2200" dirty="0" err="1">
                <a:solidFill>
                  <a:srgbClr val="800000"/>
                </a:solidFill>
                <a:latin typeface="Verdana" pitchFamily="34" charset="0"/>
                <a:cs typeface="Times New Roman" charset="0"/>
              </a:rPr>
              <a:t>Nazarenerevangelium</a:t>
            </a:r>
            <a:endParaRPr lang="de-DE" sz="2200" dirty="0">
              <a:solidFill>
                <a:srgbClr val="800000"/>
              </a:solidFill>
              <a:latin typeface="Verdana" pitchFamily="34" charset="0"/>
              <a:cs typeface="Times New Roman" charset="0"/>
            </a:endParaRPr>
          </a:p>
          <a:p>
            <a:pPr>
              <a:spcBef>
                <a:spcPct val="25000"/>
              </a:spcBef>
              <a:buFontTx/>
              <a:buChar char="•"/>
            </a:pPr>
            <a:r>
              <a:rPr lang="de-DE" sz="2200" dirty="0">
                <a:solidFill>
                  <a:srgbClr val="800000"/>
                </a:solidFill>
                <a:latin typeface="Verdana" pitchFamily="34" charset="0"/>
                <a:cs typeface="Times New Roman" charset="0"/>
              </a:rPr>
              <a:t> aramäisch </a:t>
            </a:r>
          </a:p>
          <a:p>
            <a:pPr>
              <a:spcBef>
                <a:spcPct val="25000"/>
              </a:spcBef>
              <a:buFontTx/>
              <a:buChar char="•"/>
            </a:pPr>
            <a:r>
              <a:rPr lang="de-DE" sz="2200" dirty="0">
                <a:solidFill>
                  <a:srgbClr val="800000"/>
                </a:solidFill>
                <a:latin typeface="Verdana" pitchFamily="34" charset="0"/>
                <a:cs typeface="Times New Roman" charset="0"/>
              </a:rPr>
              <a:t> geht auf die Apostel zurück</a:t>
            </a:r>
          </a:p>
        </p:txBody>
      </p:sp>
      <p:sp>
        <p:nvSpPr>
          <p:cNvPr id="118790" name="Text Box 6"/>
          <p:cNvSpPr txBox="1">
            <a:spLocks noChangeArrowheads="1"/>
          </p:cNvSpPr>
          <p:nvPr/>
        </p:nvSpPr>
        <p:spPr bwMode="auto">
          <a:xfrm>
            <a:off x="5029200" y="2819400"/>
            <a:ext cx="3886200" cy="3013075"/>
          </a:xfrm>
          <a:prstGeom prst="rect">
            <a:avLst/>
          </a:prstGeom>
          <a:solidFill>
            <a:srgbClr val="800000"/>
          </a:solidFill>
          <a:ln w="9525">
            <a:noFill/>
            <a:miter lim="800000"/>
            <a:headEnd/>
            <a:tailEnd/>
          </a:ln>
          <a:effectLst/>
        </p:spPr>
        <p:txBody>
          <a:bodyPr>
            <a:spAutoFit/>
          </a:bodyPr>
          <a:lstStyle/>
          <a:p>
            <a:pPr>
              <a:spcBef>
                <a:spcPct val="50000"/>
              </a:spcBef>
            </a:pPr>
            <a:r>
              <a:rPr lang="de-DE" sz="2400" i="1" u="sng" dirty="0">
                <a:solidFill>
                  <a:srgbClr val="FFFFCC"/>
                </a:solidFill>
                <a:latin typeface="Verdana" pitchFamily="34" charset="0"/>
                <a:cs typeface="Times New Roman" charset="0"/>
              </a:rPr>
              <a:t>Lessing</a:t>
            </a:r>
            <a:r>
              <a:rPr lang="de-DE" sz="2400" dirty="0">
                <a:solidFill>
                  <a:srgbClr val="FFFFCC"/>
                </a:solidFill>
                <a:latin typeface="Verdana" pitchFamily="34" charset="0"/>
                <a:cs typeface="Times New Roman" charset="0"/>
              </a:rPr>
              <a:t>: „Kurz, </a:t>
            </a:r>
            <a:r>
              <a:rPr lang="de-DE" sz="2400" dirty="0" err="1">
                <a:solidFill>
                  <a:srgbClr val="FFFFCC"/>
                </a:solidFill>
                <a:latin typeface="Verdana" pitchFamily="34" charset="0"/>
                <a:cs typeface="Times New Roman" charset="0"/>
              </a:rPr>
              <a:t>Mt</a:t>
            </a:r>
            <a:r>
              <a:rPr lang="de-DE" sz="2400" dirty="0">
                <a:solidFill>
                  <a:srgbClr val="FFFFCC"/>
                </a:solidFill>
                <a:latin typeface="Verdana" pitchFamily="34" charset="0"/>
                <a:cs typeface="Times New Roman" charset="0"/>
              </a:rPr>
              <a:t>, </a:t>
            </a:r>
            <a:r>
              <a:rPr lang="de-DE" sz="2400" dirty="0" err="1">
                <a:solidFill>
                  <a:srgbClr val="FFFFCC"/>
                </a:solidFill>
                <a:latin typeface="Verdana" pitchFamily="34" charset="0"/>
                <a:cs typeface="Times New Roman" charset="0"/>
              </a:rPr>
              <a:t>Mk</a:t>
            </a:r>
            <a:r>
              <a:rPr lang="de-DE" sz="2400" dirty="0">
                <a:solidFill>
                  <a:srgbClr val="FFFFCC"/>
                </a:solidFill>
                <a:latin typeface="Verdana" pitchFamily="34" charset="0"/>
                <a:cs typeface="Times New Roman" charset="0"/>
              </a:rPr>
              <a:t> und </a:t>
            </a:r>
            <a:r>
              <a:rPr lang="de-DE" sz="2400" dirty="0" err="1">
                <a:solidFill>
                  <a:srgbClr val="FFFFCC"/>
                </a:solidFill>
                <a:latin typeface="Verdana" pitchFamily="34" charset="0"/>
                <a:cs typeface="Times New Roman" charset="0"/>
              </a:rPr>
              <a:t>Lk</a:t>
            </a:r>
            <a:r>
              <a:rPr lang="de-DE" sz="2400" dirty="0">
                <a:solidFill>
                  <a:srgbClr val="FFFFCC"/>
                </a:solidFill>
                <a:latin typeface="Verdana" pitchFamily="34" charset="0"/>
                <a:cs typeface="Times New Roman" charset="0"/>
              </a:rPr>
              <a:t> sind nichts als verschiedene und nicht verschiedene Über-</a:t>
            </a:r>
            <a:r>
              <a:rPr lang="de-DE" sz="2400" dirty="0" err="1">
                <a:solidFill>
                  <a:srgbClr val="FFFFCC"/>
                </a:solidFill>
                <a:latin typeface="Verdana" pitchFamily="34" charset="0"/>
                <a:cs typeface="Times New Roman" charset="0"/>
              </a:rPr>
              <a:t>setzungen</a:t>
            </a:r>
            <a:r>
              <a:rPr lang="de-DE" sz="2400" dirty="0">
                <a:solidFill>
                  <a:srgbClr val="FFFFCC"/>
                </a:solidFill>
                <a:latin typeface="Verdana" pitchFamily="34" charset="0"/>
                <a:cs typeface="Times New Roman" charset="0"/>
              </a:rPr>
              <a:t> der </a:t>
            </a:r>
            <a:r>
              <a:rPr lang="de-DE" sz="2400" dirty="0" err="1">
                <a:solidFill>
                  <a:srgbClr val="FFFFCC"/>
                </a:solidFill>
                <a:latin typeface="Verdana" pitchFamily="34" charset="0"/>
                <a:cs typeface="Times New Roman" charset="0"/>
              </a:rPr>
              <a:t>soge</a:t>
            </a:r>
            <a:r>
              <a:rPr lang="de-DE" sz="2400" dirty="0">
                <a:solidFill>
                  <a:srgbClr val="FFFFCC"/>
                </a:solidFill>
                <a:latin typeface="Verdana" pitchFamily="34" charset="0"/>
                <a:cs typeface="Times New Roman" charset="0"/>
              </a:rPr>
              <a:t>-nannten hebr. Urkunde des </a:t>
            </a:r>
            <a:r>
              <a:rPr lang="de-DE" sz="2400" dirty="0" err="1">
                <a:solidFill>
                  <a:srgbClr val="FFFFCC"/>
                </a:solidFill>
                <a:latin typeface="Verdana" pitchFamily="34" charset="0"/>
                <a:cs typeface="Times New Roman" charset="0"/>
              </a:rPr>
              <a:t>Mt</a:t>
            </a:r>
            <a:r>
              <a:rPr lang="de-DE" sz="2400" dirty="0">
                <a:solidFill>
                  <a:srgbClr val="FFFFCC"/>
                </a:solidFill>
                <a:latin typeface="Verdana" pitchFamily="34" charset="0"/>
                <a:cs typeface="Times New Roman" charset="0"/>
              </a:rPr>
              <a:t>, die jeder mach-</a:t>
            </a:r>
            <a:r>
              <a:rPr lang="de-DE" sz="2400" dirty="0" err="1">
                <a:solidFill>
                  <a:srgbClr val="FFFFCC"/>
                </a:solidFill>
                <a:latin typeface="Verdana" pitchFamily="34" charset="0"/>
                <a:cs typeface="Times New Roman" charset="0"/>
              </a:rPr>
              <a:t>te</a:t>
            </a:r>
            <a:r>
              <a:rPr lang="de-DE" sz="2400" dirty="0">
                <a:solidFill>
                  <a:srgbClr val="FFFFCC"/>
                </a:solidFill>
                <a:latin typeface="Verdana" pitchFamily="34" charset="0"/>
                <a:cs typeface="Times New Roman" charset="0"/>
              </a:rPr>
              <a:t>, so gut er konnte.“</a:t>
            </a:r>
          </a:p>
        </p:txBody>
      </p:sp>
      <p:sp>
        <p:nvSpPr>
          <p:cNvPr id="118791" name="Text Box 7"/>
          <p:cNvSpPr txBox="1">
            <a:spLocks noChangeArrowheads="1"/>
          </p:cNvSpPr>
          <p:nvPr/>
        </p:nvSpPr>
        <p:spPr bwMode="auto">
          <a:xfrm>
            <a:off x="762000" y="2743200"/>
            <a:ext cx="4191000" cy="3444875"/>
          </a:xfrm>
          <a:prstGeom prst="rect">
            <a:avLst/>
          </a:prstGeom>
          <a:noFill/>
          <a:ln w="9525">
            <a:noFill/>
            <a:miter lim="800000"/>
            <a:headEnd/>
            <a:tailEnd/>
          </a:ln>
          <a:effectLst/>
        </p:spPr>
        <p:txBody>
          <a:bodyPr>
            <a:spAutoFit/>
          </a:bodyPr>
          <a:lstStyle/>
          <a:p>
            <a:pPr>
              <a:spcBef>
                <a:spcPct val="50000"/>
              </a:spcBef>
            </a:pPr>
            <a:r>
              <a:rPr lang="de-DE" sz="2200" dirty="0">
                <a:solidFill>
                  <a:srgbClr val="800000"/>
                </a:solidFill>
                <a:latin typeface="Verdana" pitchFamily="34" charset="0"/>
                <a:cs typeface="Times New Roman" charset="0"/>
              </a:rPr>
              <a:t>      </a:t>
            </a:r>
            <a:r>
              <a:rPr lang="de-DE" sz="2200" b="1" dirty="0">
                <a:solidFill>
                  <a:srgbClr val="800000"/>
                </a:solidFill>
                <a:latin typeface="Verdana" pitchFamily="34" charset="0"/>
                <a:cs typeface="Times New Roman" charset="0"/>
              </a:rPr>
              <a:t>mdl. Trad.</a:t>
            </a:r>
          </a:p>
          <a:p>
            <a:pPr>
              <a:spcBef>
                <a:spcPct val="50000"/>
              </a:spcBef>
            </a:pPr>
            <a:r>
              <a:rPr lang="de-DE" sz="2200" dirty="0">
                <a:solidFill>
                  <a:srgbClr val="800000"/>
                </a:solidFill>
                <a:latin typeface="Verdana" pitchFamily="34" charset="0"/>
                <a:cs typeface="Times New Roman" charset="0"/>
              </a:rPr>
              <a:t>			  			       </a:t>
            </a:r>
            <a:r>
              <a:rPr lang="de-DE" sz="2200" b="1" dirty="0" err="1">
                <a:solidFill>
                  <a:srgbClr val="800000"/>
                </a:solidFill>
                <a:latin typeface="Verdana" pitchFamily="34" charset="0"/>
                <a:cs typeface="Times New Roman" charset="0"/>
              </a:rPr>
              <a:t>aram</a:t>
            </a:r>
            <a:r>
              <a:rPr lang="de-DE" sz="2200" b="1" dirty="0">
                <a:solidFill>
                  <a:srgbClr val="800000"/>
                </a:solidFill>
                <a:latin typeface="Verdana" pitchFamily="34" charset="0"/>
                <a:cs typeface="Times New Roman" charset="0"/>
              </a:rPr>
              <a:t>.</a:t>
            </a:r>
            <a:r>
              <a:rPr lang="de-DE" sz="2200" dirty="0">
                <a:solidFill>
                  <a:srgbClr val="800000"/>
                </a:solidFill>
                <a:latin typeface="Verdana" pitchFamily="34" charset="0"/>
                <a:cs typeface="Times New Roman" charset="0"/>
              </a:rPr>
              <a:t>			       </a:t>
            </a:r>
            <a:r>
              <a:rPr lang="de-DE" sz="2200" b="1" dirty="0" err="1">
                <a:solidFill>
                  <a:srgbClr val="800000"/>
                </a:solidFill>
                <a:latin typeface="Verdana" pitchFamily="34" charset="0"/>
                <a:cs typeface="Times New Roman" charset="0"/>
              </a:rPr>
              <a:t>UrEv</a:t>
            </a:r>
            <a:r>
              <a:rPr lang="de-DE" sz="2200" dirty="0">
                <a:solidFill>
                  <a:srgbClr val="800000"/>
                </a:solidFill>
                <a:latin typeface="Verdana" pitchFamily="34" charset="0"/>
                <a:cs typeface="Times New Roman" charset="0"/>
              </a:rPr>
              <a:t>	 	                (variabel)</a:t>
            </a:r>
          </a:p>
          <a:p>
            <a:pPr>
              <a:spcBef>
                <a:spcPct val="50000"/>
              </a:spcBef>
            </a:pPr>
            <a:endParaRPr lang="de-DE" sz="2200" dirty="0">
              <a:solidFill>
                <a:srgbClr val="800000"/>
              </a:solidFill>
              <a:latin typeface="Verdana" pitchFamily="34" charset="0"/>
              <a:cs typeface="Times New Roman" charset="0"/>
            </a:endParaRPr>
          </a:p>
          <a:p>
            <a:pPr>
              <a:spcBef>
                <a:spcPct val="50000"/>
              </a:spcBef>
            </a:pPr>
            <a:endParaRPr lang="de-DE" sz="2200" dirty="0">
              <a:solidFill>
                <a:srgbClr val="800000"/>
              </a:solidFill>
              <a:latin typeface="Verdana" pitchFamily="34" charset="0"/>
              <a:cs typeface="Times New Roman" charset="0"/>
            </a:endParaRPr>
          </a:p>
          <a:p>
            <a:pPr>
              <a:spcBef>
                <a:spcPct val="50000"/>
              </a:spcBef>
            </a:pPr>
            <a:r>
              <a:rPr lang="de-DE" sz="2200" b="1" dirty="0" err="1">
                <a:solidFill>
                  <a:srgbClr val="800000"/>
                </a:solidFill>
                <a:latin typeface="Verdana" pitchFamily="34" charset="0"/>
                <a:cs typeface="Times New Roman" charset="0"/>
              </a:rPr>
              <a:t>Mt</a:t>
            </a:r>
            <a:r>
              <a:rPr lang="de-DE" sz="2200" b="1" dirty="0">
                <a:solidFill>
                  <a:srgbClr val="800000"/>
                </a:solidFill>
                <a:latin typeface="Verdana" pitchFamily="34" charset="0"/>
                <a:cs typeface="Times New Roman" charset="0"/>
              </a:rPr>
              <a:t>    </a:t>
            </a:r>
            <a:r>
              <a:rPr lang="de-DE" sz="2200" b="1" dirty="0" err="1">
                <a:solidFill>
                  <a:srgbClr val="800000"/>
                </a:solidFill>
                <a:latin typeface="Verdana" pitchFamily="34" charset="0"/>
                <a:cs typeface="Times New Roman" charset="0"/>
              </a:rPr>
              <a:t>Mk</a:t>
            </a:r>
            <a:r>
              <a:rPr lang="de-DE" sz="2200" b="1" dirty="0">
                <a:solidFill>
                  <a:srgbClr val="800000"/>
                </a:solidFill>
                <a:latin typeface="Verdana" pitchFamily="34" charset="0"/>
                <a:cs typeface="Times New Roman" charset="0"/>
              </a:rPr>
              <a:t>    </a:t>
            </a:r>
            <a:r>
              <a:rPr lang="de-DE" sz="2200" b="1" dirty="0" err="1">
                <a:solidFill>
                  <a:srgbClr val="800000"/>
                </a:solidFill>
                <a:latin typeface="Verdana" pitchFamily="34" charset="0"/>
                <a:cs typeface="Times New Roman" charset="0"/>
              </a:rPr>
              <a:t>Lk</a:t>
            </a:r>
            <a:endParaRPr lang="de-DE" sz="2200" b="1" dirty="0">
              <a:solidFill>
                <a:srgbClr val="800000"/>
              </a:solidFill>
              <a:latin typeface="Verdana" pitchFamily="34" charset="0"/>
              <a:cs typeface="Times New Roman" charset="0"/>
            </a:endParaRPr>
          </a:p>
        </p:txBody>
      </p:sp>
      <p:sp>
        <p:nvSpPr>
          <p:cNvPr id="118792" name="Line 8"/>
          <p:cNvSpPr>
            <a:spLocks noChangeShapeType="1"/>
          </p:cNvSpPr>
          <p:nvPr/>
        </p:nvSpPr>
        <p:spPr bwMode="auto">
          <a:xfrm flipH="1">
            <a:off x="1066800" y="3276600"/>
            <a:ext cx="1066800" cy="2514600"/>
          </a:xfrm>
          <a:prstGeom prst="line">
            <a:avLst/>
          </a:prstGeom>
          <a:noFill/>
          <a:ln w="9525">
            <a:solidFill>
              <a:schemeClr val="tx1"/>
            </a:solidFill>
            <a:round/>
            <a:headEnd/>
            <a:tailEnd type="triangle" w="med" len="med"/>
          </a:ln>
          <a:effectLst/>
        </p:spPr>
        <p:txBody>
          <a:bodyPr/>
          <a:lstStyle/>
          <a:p>
            <a:endParaRPr lang="de-DE"/>
          </a:p>
        </p:txBody>
      </p:sp>
      <p:sp>
        <p:nvSpPr>
          <p:cNvPr id="118793" name="Line 9"/>
          <p:cNvSpPr>
            <a:spLocks noChangeShapeType="1"/>
          </p:cNvSpPr>
          <p:nvPr/>
        </p:nvSpPr>
        <p:spPr bwMode="auto">
          <a:xfrm flipH="1">
            <a:off x="1828800" y="3276600"/>
            <a:ext cx="304800" cy="2514600"/>
          </a:xfrm>
          <a:prstGeom prst="line">
            <a:avLst/>
          </a:prstGeom>
          <a:noFill/>
          <a:ln w="9525">
            <a:solidFill>
              <a:schemeClr val="tx1"/>
            </a:solidFill>
            <a:round/>
            <a:headEnd/>
            <a:tailEnd type="triangle" w="med" len="med"/>
          </a:ln>
          <a:effectLst/>
        </p:spPr>
        <p:txBody>
          <a:bodyPr/>
          <a:lstStyle/>
          <a:p>
            <a:endParaRPr lang="de-DE"/>
          </a:p>
        </p:txBody>
      </p:sp>
      <p:sp>
        <p:nvSpPr>
          <p:cNvPr id="118794" name="Line 10"/>
          <p:cNvSpPr>
            <a:spLocks noChangeShapeType="1"/>
          </p:cNvSpPr>
          <p:nvPr/>
        </p:nvSpPr>
        <p:spPr bwMode="auto">
          <a:xfrm>
            <a:off x="2133600" y="3276600"/>
            <a:ext cx="381000" cy="2438400"/>
          </a:xfrm>
          <a:prstGeom prst="line">
            <a:avLst/>
          </a:prstGeom>
          <a:noFill/>
          <a:ln w="9525">
            <a:solidFill>
              <a:schemeClr val="tx1"/>
            </a:solidFill>
            <a:round/>
            <a:headEnd/>
            <a:tailEnd type="triangle" w="med" len="med"/>
          </a:ln>
          <a:effectLst/>
        </p:spPr>
        <p:txBody>
          <a:bodyPr/>
          <a:lstStyle/>
          <a:p>
            <a:endParaRPr lang="de-DE"/>
          </a:p>
        </p:txBody>
      </p:sp>
      <p:sp>
        <p:nvSpPr>
          <p:cNvPr id="118795" name="Line 11"/>
          <p:cNvSpPr>
            <a:spLocks noChangeShapeType="1"/>
          </p:cNvSpPr>
          <p:nvPr/>
        </p:nvSpPr>
        <p:spPr bwMode="auto">
          <a:xfrm flipH="1">
            <a:off x="1066800" y="3886200"/>
            <a:ext cx="2209800" cy="1828800"/>
          </a:xfrm>
          <a:prstGeom prst="line">
            <a:avLst/>
          </a:prstGeom>
          <a:noFill/>
          <a:ln w="9525">
            <a:solidFill>
              <a:schemeClr val="tx1"/>
            </a:solidFill>
            <a:round/>
            <a:headEnd/>
            <a:tailEnd type="triangle" w="med" len="med"/>
          </a:ln>
          <a:effectLst/>
        </p:spPr>
        <p:txBody>
          <a:bodyPr/>
          <a:lstStyle/>
          <a:p>
            <a:endParaRPr lang="de-DE"/>
          </a:p>
        </p:txBody>
      </p:sp>
      <p:sp>
        <p:nvSpPr>
          <p:cNvPr id="118796" name="Line 12"/>
          <p:cNvSpPr>
            <a:spLocks noChangeShapeType="1"/>
          </p:cNvSpPr>
          <p:nvPr/>
        </p:nvSpPr>
        <p:spPr bwMode="auto">
          <a:xfrm flipH="1">
            <a:off x="1828800" y="4191000"/>
            <a:ext cx="1447800" cy="1524000"/>
          </a:xfrm>
          <a:prstGeom prst="line">
            <a:avLst/>
          </a:prstGeom>
          <a:noFill/>
          <a:ln w="9525">
            <a:solidFill>
              <a:schemeClr val="tx1"/>
            </a:solidFill>
            <a:round/>
            <a:headEnd/>
            <a:tailEnd type="triangle" w="med" len="med"/>
          </a:ln>
          <a:effectLst/>
        </p:spPr>
        <p:txBody>
          <a:bodyPr/>
          <a:lstStyle/>
          <a:p>
            <a:endParaRPr lang="de-DE"/>
          </a:p>
        </p:txBody>
      </p:sp>
      <p:sp>
        <p:nvSpPr>
          <p:cNvPr id="118797" name="Line 13"/>
          <p:cNvSpPr>
            <a:spLocks noChangeShapeType="1"/>
          </p:cNvSpPr>
          <p:nvPr/>
        </p:nvSpPr>
        <p:spPr bwMode="auto">
          <a:xfrm flipH="1">
            <a:off x="2514600" y="4572000"/>
            <a:ext cx="685800" cy="1066800"/>
          </a:xfrm>
          <a:prstGeom prst="line">
            <a:avLst/>
          </a:prstGeom>
          <a:noFill/>
          <a:ln w="9525">
            <a:solidFill>
              <a:schemeClr val="tx1"/>
            </a:solidFill>
            <a:round/>
            <a:headEnd/>
            <a:tailEnd type="triangle" w="med" len="med"/>
          </a:ln>
          <a:effectLst/>
        </p:spPr>
        <p:txBody>
          <a:bodyPr/>
          <a:lstStyle/>
          <a:p>
            <a:endParaRPr lang="de-DE"/>
          </a:p>
        </p:txBody>
      </p:sp>
      <p:sp>
        <p:nvSpPr>
          <p:cNvPr id="118798" name="Line 14"/>
          <p:cNvSpPr>
            <a:spLocks noChangeShapeType="1"/>
          </p:cNvSpPr>
          <p:nvPr/>
        </p:nvSpPr>
        <p:spPr bwMode="auto">
          <a:xfrm>
            <a:off x="2133600" y="3276600"/>
            <a:ext cx="1143000" cy="609600"/>
          </a:xfrm>
          <a:prstGeom prst="line">
            <a:avLst/>
          </a:prstGeom>
          <a:noFill/>
          <a:ln w="9525">
            <a:solidFill>
              <a:schemeClr val="tx1"/>
            </a:solidFill>
            <a:round/>
            <a:headEnd/>
            <a:tailEnd type="triangle" w="med" len="med"/>
          </a:ln>
          <a:effectLst/>
        </p:spPr>
        <p:txBody>
          <a:bodyPr/>
          <a:lstStyle/>
          <a:p>
            <a:endParaRPr lang="de-DE"/>
          </a:p>
        </p:txBody>
      </p:sp>
      <p:sp>
        <p:nvSpPr>
          <p:cNvPr id="118799" name="Line 15"/>
          <p:cNvSpPr>
            <a:spLocks noChangeShapeType="1"/>
          </p:cNvSpPr>
          <p:nvPr/>
        </p:nvSpPr>
        <p:spPr bwMode="auto">
          <a:xfrm>
            <a:off x="2133600" y="3276600"/>
            <a:ext cx="1143000" cy="914400"/>
          </a:xfrm>
          <a:prstGeom prst="line">
            <a:avLst/>
          </a:prstGeom>
          <a:noFill/>
          <a:ln w="9525">
            <a:solidFill>
              <a:schemeClr val="tx1"/>
            </a:solidFill>
            <a:round/>
            <a:headEnd/>
            <a:tailEnd type="triangle" w="med" len="med"/>
          </a:ln>
          <a:effectLst/>
        </p:spPr>
        <p:txBody>
          <a:bodyPr/>
          <a:lstStyle/>
          <a:p>
            <a:endParaRPr lang="de-DE"/>
          </a:p>
        </p:txBody>
      </p:sp>
      <p:sp>
        <p:nvSpPr>
          <p:cNvPr id="118800" name="Line 16"/>
          <p:cNvSpPr>
            <a:spLocks noChangeShapeType="1"/>
          </p:cNvSpPr>
          <p:nvPr/>
        </p:nvSpPr>
        <p:spPr bwMode="auto">
          <a:xfrm>
            <a:off x="2133600" y="3276600"/>
            <a:ext cx="1066800" cy="1295400"/>
          </a:xfrm>
          <a:prstGeom prst="line">
            <a:avLst/>
          </a:prstGeom>
          <a:noFill/>
          <a:ln w="9525">
            <a:solidFill>
              <a:schemeClr val="tx1"/>
            </a:solidFill>
            <a:round/>
            <a:headEnd/>
            <a:tailEnd type="triangle" w="med" len="med"/>
          </a:ln>
          <a:effectLst/>
        </p:spPr>
        <p:txBody>
          <a:bodyPr/>
          <a:lstStyle/>
          <a:p>
            <a:endParaRPr lang="de-DE"/>
          </a:p>
        </p:txBody>
      </p:sp>
      <p:sp>
        <p:nvSpPr>
          <p:cNvPr id="118801" name="Rectangle 17"/>
          <p:cNvSpPr>
            <a:spLocks noChangeArrowheads="1"/>
          </p:cNvSpPr>
          <p:nvPr/>
        </p:nvSpPr>
        <p:spPr bwMode="auto">
          <a:xfrm rot="10800000">
            <a:off x="0" y="0"/>
            <a:ext cx="685800" cy="6858000"/>
          </a:xfrm>
          <a:prstGeom prst="rect">
            <a:avLst/>
          </a:prstGeom>
          <a:solidFill>
            <a:srgbClr val="800000"/>
          </a:solidFill>
          <a:ln w="9525">
            <a:noFill/>
            <a:miter lim="800000"/>
            <a:headEnd/>
            <a:tailEnd/>
          </a:ln>
          <a:effectLst/>
        </p:spPr>
        <p:txBody>
          <a:bodyPr vert="eaVert" wrap="none" anchor="ctr"/>
          <a:lstStyle/>
          <a:p>
            <a:pPr algn="ctr"/>
            <a:r>
              <a:rPr lang="de-DE" sz="2800">
                <a:solidFill>
                  <a:srgbClr val="FFFFCC"/>
                </a:solidFill>
                <a:latin typeface="Verdana" pitchFamily="34" charset="0"/>
                <a:cs typeface="Times New Roman" charset="0"/>
              </a:rPr>
              <a:t>Die synoptische Frage </a:t>
            </a:r>
            <a:endParaRPr lang="en-GB" sz="2800">
              <a:solidFill>
                <a:srgbClr val="FFFFCC"/>
              </a:solidFill>
              <a:latin typeface="Verdana" pitchFamily="34" charset="0"/>
              <a:cs typeface="Times New Roman" charset="0"/>
            </a:endParaRPr>
          </a:p>
        </p:txBody>
      </p:sp>
      <p:sp>
        <p:nvSpPr>
          <p:cNvPr id="16" name="Text Box 3"/>
          <p:cNvSpPr txBox="1">
            <a:spLocks noChangeArrowheads="1"/>
          </p:cNvSpPr>
          <p:nvPr/>
        </p:nvSpPr>
        <p:spPr bwMode="auto">
          <a:xfrm>
            <a:off x="685800" y="0"/>
            <a:ext cx="8458200" cy="396875"/>
          </a:xfrm>
          <a:prstGeom prst="rect">
            <a:avLst/>
          </a:prstGeom>
          <a:solidFill>
            <a:srgbClr val="800000"/>
          </a:solidFill>
          <a:ln w="9525">
            <a:noFill/>
            <a:miter lim="800000"/>
            <a:headEnd/>
            <a:tailEnd/>
          </a:ln>
          <a:effectLst/>
        </p:spPr>
        <p:txBody>
          <a:bodyPr>
            <a:spAutoFit/>
          </a:bodyPr>
          <a:lstStyle/>
          <a:p>
            <a:pPr>
              <a:spcBef>
                <a:spcPct val="50000"/>
              </a:spcBef>
            </a:pPr>
            <a:r>
              <a:rPr lang="de-DE" sz="2000" b="1" dirty="0">
                <a:solidFill>
                  <a:srgbClr val="FFFFCC"/>
                </a:solidFill>
                <a:latin typeface="Verdana" pitchFamily="34" charset="0"/>
                <a:cs typeface="Times New Roman" charset="0"/>
              </a:rPr>
              <a:t>§1.2  Neuzeitliche </a:t>
            </a:r>
            <a:r>
              <a:rPr lang="de-DE" sz="2000" b="1" dirty="0" err="1">
                <a:solidFill>
                  <a:srgbClr val="FFFFCC"/>
                </a:solidFill>
                <a:latin typeface="Verdana" pitchFamily="34" charset="0"/>
                <a:cs typeface="Times New Roman" charset="0"/>
              </a:rPr>
              <a:t>Hypothesenbildung</a:t>
            </a:r>
            <a:endParaRPr lang="de-DE" sz="2000" b="1" dirty="0">
              <a:solidFill>
                <a:srgbClr val="FFFFCC"/>
              </a:solidFill>
              <a:latin typeface="Verdana" pitchFamily="34" charset="0"/>
              <a:cs typeface="Times New Roman"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6834" name="Text Box 2"/>
          <p:cNvSpPr txBox="1">
            <a:spLocks noChangeArrowheads="1"/>
          </p:cNvSpPr>
          <p:nvPr/>
        </p:nvSpPr>
        <p:spPr bwMode="auto">
          <a:xfrm>
            <a:off x="762000" y="457200"/>
            <a:ext cx="8229600" cy="2019300"/>
          </a:xfrm>
          <a:prstGeom prst="rect">
            <a:avLst/>
          </a:prstGeom>
          <a:noFill/>
          <a:ln w="9525">
            <a:noFill/>
            <a:miter lim="800000"/>
            <a:headEnd/>
            <a:tailEnd/>
          </a:ln>
          <a:effectLst/>
        </p:spPr>
        <p:txBody>
          <a:bodyPr>
            <a:spAutoFit/>
          </a:bodyPr>
          <a:lstStyle/>
          <a:p>
            <a:pPr>
              <a:spcBef>
                <a:spcPct val="25000"/>
              </a:spcBef>
            </a:pPr>
            <a:r>
              <a:rPr lang="de-DE" sz="2200" b="1">
                <a:solidFill>
                  <a:srgbClr val="800000"/>
                </a:solidFill>
                <a:latin typeface="Verdana" pitchFamily="34" charset="0"/>
                <a:cs typeface="Times New Roman" charset="0"/>
              </a:rPr>
              <a:t>Urevangelium</a:t>
            </a:r>
            <a:r>
              <a:rPr lang="de-DE" sz="2200">
                <a:solidFill>
                  <a:srgbClr val="800000"/>
                </a:solidFill>
                <a:latin typeface="Verdana" pitchFamily="34" charset="0"/>
                <a:cs typeface="Times New Roman" charset="0"/>
              </a:rPr>
              <a:t>shypothese = Benutzung einer 		gemeinsamen schriftlichen Quelle</a:t>
            </a:r>
          </a:p>
          <a:p>
            <a:pPr>
              <a:spcBef>
                <a:spcPct val="25000"/>
              </a:spcBef>
              <a:buFontTx/>
              <a:buChar char="•"/>
            </a:pPr>
            <a:r>
              <a:rPr lang="de-DE" sz="2200">
                <a:solidFill>
                  <a:srgbClr val="800000"/>
                </a:solidFill>
                <a:latin typeface="Verdana" pitchFamily="34" charset="0"/>
                <a:cs typeface="Times New Roman" charset="0"/>
              </a:rPr>
              <a:t> Nazarenerevangelium</a:t>
            </a:r>
          </a:p>
          <a:p>
            <a:pPr>
              <a:spcBef>
                <a:spcPct val="25000"/>
              </a:spcBef>
              <a:buFontTx/>
              <a:buChar char="•"/>
            </a:pPr>
            <a:r>
              <a:rPr lang="de-DE" sz="2200">
                <a:solidFill>
                  <a:srgbClr val="800000"/>
                </a:solidFill>
                <a:latin typeface="Verdana" pitchFamily="34" charset="0"/>
                <a:cs typeface="Times New Roman" charset="0"/>
              </a:rPr>
              <a:t> aramäisch </a:t>
            </a:r>
          </a:p>
          <a:p>
            <a:pPr>
              <a:spcBef>
                <a:spcPct val="25000"/>
              </a:spcBef>
              <a:buFontTx/>
              <a:buChar char="•"/>
            </a:pPr>
            <a:r>
              <a:rPr lang="de-DE" sz="2200">
                <a:solidFill>
                  <a:srgbClr val="800000"/>
                </a:solidFill>
                <a:latin typeface="Verdana" pitchFamily="34" charset="0"/>
                <a:cs typeface="Times New Roman" charset="0"/>
              </a:rPr>
              <a:t> geht auf die Apostel zurück</a:t>
            </a:r>
          </a:p>
        </p:txBody>
      </p:sp>
      <p:sp>
        <p:nvSpPr>
          <p:cNvPr id="376836" name="Text Box 4"/>
          <p:cNvSpPr txBox="1">
            <a:spLocks noChangeArrowheads="1"/>
          </p:cNvSpPr>
          <p:nvPr/>
        </p:nvSpPr>
        <p:spPr bwMode="auto">
          <a:xfrm>
            <a:off x="762000" y="2743200"/>
            <a:ext cx="4191000" cy="3444875"/>
          </a:xfrm>
          <a:prstGeom prst="rect">
            <a:avLst/>
          </a:prstGeom>
          <a:noFill/>
          <a:ln w="9525">
            <a:noFill/>
            <a:miter lim="800000"/>
            <a:headEnd/>
            <a:tailEnd/>
          </a:ln>
          <a:effectLst/>
        </p:spPr>
        <p:txBody>
          <a:bodyPr>
            <a:spAutoFit/>
          </a:bodyPr>
          <a:lstStyle/>
          <a:p>
            <a:pPr>
              <a:spcBef>
                <a:spcPct val="50000"/>
              </a:spcBef>
            </a:pPr>
            <a:r>
              <a:rPr lang="de-DE" sz="2200">
                <a:solidFill>
                  <a:srgbClr val="800000"/>
                </a:solidFill>
                <a:latin typeface="Verdana" pitchFamily="34" charset="0"/>
                <a:cs typeface="Times New Roman" charset="0"/>
              </a:rPr>
              <a:t>      </a:t>
            </a:r>
            <a:r>
              <a:rPr lang="de-DE" sz="2200" b="1">
                <a:solidFill>
                  <a:srgbClr val="800000"/>
                </a:solidFill>
                <a:latin typeface="Verdana" pitchFamily="34" charset="0"/>
                <a:cs typeface="Times New Roman" charset="0"/>
              </a:rPr>
              <a:t>mdl. Trad.</a:t>
            </a:r>
          </a:p>
          <a:p>
            <a:pPr>
              <a:spcBef>
                <a:spcPct val="50000"/>
              </a:spcBef>
            </a:pPr>
            <a:r>
              <a:rPr lang="de-DE" sz="2200">
                <a:solidFill>
                  <a:srgbClr val="800000"/>
                </a:solidFill>
                <a:latin typeface="Verdana" pitchFamily="34" charset="0"/>
                <a:cs typeface="Times New Roman" charset="0"/>
              </a:rPr>
              <a:t>			  			       </a:t>
            </a:r>
            <a:r>
              <a:rPr lang="de-DE" sz="2200" b="1">
                <a:solidFill>
                  <a:srgbClr val="800000"/>
                </a:solidFill>
                <a:latin typeface="Verdana" pitchFamily="34" charset="0"/>
                <a:cs typeface="Times New Roman" charset="0"/>
              </a:rPr>
              <a:t>aram.</a:t>
            </a:r>
            <a:r>
              <a:rPr lang="de-DE" sz="2200">
                <a:solidFill>
                  <a:srgbClr val="800000"/>
                </a:solidFill>
                <a:latin typeface="Verdana" pitchFamily="34" charset="0"/>
                <a:cs typeface="Times New Roman" charset="0"/>
              </a:rPr>
              <a:t>			       </a:t>
            </a:r>
            <a:r>
              <a:rPr lang="de-DE" sz="2200" b="1">
                <a:solidFill>
                  <a:srgbClr val="800000"/>
                </a:solidFill>
                <a:latin typeface="Verdana" pitchFamily="34" charset="0"/>
                <a:cs typeface="Times New Roman" charset="0"/>
              </a:rPr>
              <a:t>UrEv</a:t>
            </a:r>
            <a:r>
              <a:rPr lang="de-DE" sz="2200">
                <a:solidFill>
                  <a:srgbClr val="800000"/>
                </a:solidFill>
                <a:latin typeface="Verdana" pitchFamily="34" charset="0"/>
                <a:cs typeface="Times New Roman" charset="0"/>
              </a:rPr>
              <a:t>	 	                (variabel)</a:t>
            </a:r>
          </a:p>
          <a:p>
            <a:pPr>
              <a:spcBef>
                <a:spcPct val="50000"/>
              </a:spcBef>
            </a:pPr>
            <a:endParaRPr lang="de-DE" sz="2200">
              <a:solidFill>
                <a:srgbClr val="800000"/>
              </a:solidFill>
              <a:latin typeface="Verdana" pitchFamily="34" charset="0"/>
              <a:cs typeface="Times New Roman" charset="0"/>
            </a:endParaRPr>
          </a:p>
          <a:p>
            <a:pPr>
              <a:spcBef>
                <a:spcPct val="50000"/>
              </a:spcBef>
            </a:pPr>
            <a:endParaRPr lang="de-DE" sz="2200">
              <a:solidFill>
                <a:srgbClr val="800000"/>
              </a:solidFill>
              <a:latin typeface="Verdana" pitchFamily="34" charset="0"/>
              <a:cs typeface="Times New Roman" charset="0"/>
            </a:endParaRPr>
          </a:p>
          <a:p>
            <a:pPr>
              <a:spcBef>
                <a:spcPct val="50000"/>
              </a:spcBef>
            </a:pPr>
            <a:r>
              <a:rPr lang="de-DE" sz="2200" b="1">
                <a:solidFill>
                  <a:srgbClr val="800000"/>
                </a:solidFill>
                <a:latin typeface="Verdana" pitchFamily="34" charset="0"/>
                <a:cs typeface="Times New Roman" charset="0"/>
              </a:rPr>
              <a:t>Mt    Mk    Lk</a:t>
            </a:r>
          </a:p>
        </p:txBody>
      </p:sp>
      <p:sp>
        <p:nvSpPr>
          <p:cNvPr id="376837" name="Line 5"/>
          <p:cNvSpPr>
            <a:spLocks noChangeShapeType="1"/>
          </p:cNvSpPr>
          <p:nvPr/>
        </p:nvSpPr>
        <p:spPr bwMode="auto">
          <a:xfrm flipH="1">
            <a:off x="1066800" y="3276600"/>
            <a:ext cx="1066800" cy="2514600"/>
          </a:xfrm>
          <a:prstGeom prst="line">
            <a:avLst/>
          </a:prstGeom>
          <a:noFill/>
          <a:ln w="9525">
            <a:solidFill>
              <a:schemeClr val="tx1"/>
            </a:solidFill>
            <a:round/>
            <a:headEnd/>
            <a:tailEnd type="triangle" w="med" len="med"/>
          </a:ln>
          <a:effectLst/>
        </p:spPr>
        <p:txBody>
          <a:bodyPr/>
          <a:lstStyle/>
          <a:p>
            <a:endParaRPr lang="de-DE"/>
          </a:p>
        </p:txBody>
      </p:sp>
      <p:sp>
        <p:nvSpPr>
          <p:cNvPr id="376838" name="Line 6"/>
          <p:cNvSpPr>
            <a:spLocks noChangeShapeType="1"/>
          </p:cNvSpPr>
          <p:nvPr/>
        </p:nvSpPr>
        <p:spPr bwMode="auto">
          <a:xfrm flipH="1">
            <a:off x="1828800" y="3276600"/>
            <a:ext cx="304800" cy="2514600"/>
          </a:xfrm>
          <a:prstGeom prst="line">
            <a:avLst/>
          </a:prstGeom>
          <a:noFill/>
          <a:ln w="9525">
            <a:solidFill>
              <a:schemeClr val="tx1"/>
            </a:solidFill>
            <a:round/>
            <a:headEnd/>
            <a:tailEnd type="triangle" w="med" len="med"/>
          </a:ln>
          <a:effectLst/>
        </p:spPr>
        <p:txBody>
          <a:bodyPr/>
          <a:lstStyle/>
          <a:p>
            <a:endParaRPr lang="de-DE"/>
          </a:p>
        </p:txBody>
      </p:sp>
      <p:sp>
        <p:nvSpPr>
          <p:cNvPr id="376839" name="Line 7"/>
          <p:cNvSpPr>
            <a:spLocks noChangeShapeType="1"/>
          </p:cNvSpPr>
          <p:nvPr/>
        </p:nvSpPr>
        <p:spPr bwMode="auto">
          <a:xfrm>
            <a:off x="2133600" y="3276600"/>
            <a:ext cx="381000" cy="2438400"/>
          </a:xfrm>
          <a:prstGeom prst="line">
            <a:avLst/>
          </a:prstGeom>
          <a:noFill/>
          <a:ln w="9525">
            <a:solidFill>
              <a:schemeClr val="tx1"/>
            </a:solidFill>
            <a:round/>
            <a:headEnd/>
            <a:tailEnd type="triangle" w="med" len="med"/>
          </a:ln>
          <a:effectLst/>
        </p:spPr>
        <p:txBody>
          <a:bodyPr/>
          <a:lstStyle/>
          <a:p>
            <a:endParaRPr lang="de-DE"/>
          </a:p>
        </p:txBody>
      </p:sp>
      <p:sp>
        <p:nvSpPr>
          <p:cNvPr id="376840" name="Line 8"/>
          <p:cNvSpPr>
            <a:spLocks noChangeShapeType="1"/>
          </p:cNvSpPr>
          <p:nvPr/>
        </p:nvSpPr>
        <p:spPr bwMode="auto">
          <a:xfrm flipH="1">
            <a:off x="1066800" y="3886200"/>
            <a:ext cx="2209800" cy="1828800"/>
          </a:xfrm>
          <a:prstGeom prst="line">
            <a:avLst/>
          </a:prstGeom>
          <a:noFill/>
          <a:ln w="9525">
            <a:solidFill>
              <a:schemeClr val="tx1"/>
            </a:solidFill>
            <a:round/>
            <a:headEnd/>
            <a:tailEnd type="triangle" w="med" len="med"/>
          </a:ln>
          <a:effectLst/>
        </p:spPr>
        <p:txBody>
          <a:bodyPr/>
          <a:lstStyle/>
          <a:p>
            <a:endParaRPr lang="de-DE"/>
          </a:p>
        </p:txBody>
      </p:sp>
      <p:sp>
        <p:nvSpPr>
          <p:cNvPr id="376841" name="Line 9"/>
          <p:cNvSpPr>
            <a:spLocks noChangeShapeType="1"/>
          </p:cNvSpPr>
          <p:nvPr/>
        </p:nvSpPr>
        <p:spPr bwMode="auto">
          <a:xfrm flipH="1">
            <a:off x="1828800" y="4191000"/>
            <a:ext cx="1447800" cy="1524000"/>
          </a:xfrm>
          <a:prstGeom prst="line">
            <a:avLst/>
          </a:prstGeom>
          <a:noFill/>
          <a:ln w="9525">
            <a:solidFill>
              <a:schemeClr val="tx1"/>
            </a:solidFill>
            <a:round/>
            <a:headEnd/>
            <a:tailEnd type="triangle" w="med" len="med"/>
          </a:ln>
          <a:effectLst/>
        </p:spPr>
        <p:txBody>
          <a:bodyPr/>
          <a:lstStyle/>
          <a:p>
            <a:endParaRPr lang="de-DE"/>
          </a:p>
        </p:txBody>
      </p:sp>
      <p:sp>
        <p:nvSpPr>
          <p:cNvPr id="376842" name="Line 10"/>
          <p:cNvSpPr>
            <a:spLocks noChangeShapeType="1"/>
          </p:cNvSpPr>
          <p:nvPr/>
        </p:nvSpPr>
        <p:spPr bwMode="auto">
          <a:xfrm flipH="1">
            <a:off x="2514600" y="4572000"/>
            <a:ext cx="685800" cy="1066800"/>
          </a:xfrm>
          <a:prstGeom prst="line">
            <a:avLst/>
          </a:prstGeom>
          <a:noFill/>
          <a:ln w="9525">
            <a:solidFill>
              <a:schemeClr val="tx1"/>
            </a:solidFill>
            <a:round/>
            <a:headEnd/>
            <a:tailEnd type="triangle" w="med" len="med"/>
          </a:ln>
          <a:effectLst/>
        </p:spPr>
        <p:txBody>
          <a:bodyPr/>
          <a:lstStyle/>
          <a:p>
            <a:endParaRPr lang="de-DE"/>
          </a:p>
        </p:txBody>
      </p:sp>
      <p:sp>
        <p:nvSpPr>
          <p:cNvPr id="376843" name="Line 11"/>
          <p:cNvSpPr>
            <a:spLocks noChangeShapeType="1"/>
          </p:cNvSpPr>
          <p:nvPr/>
        </p:nvSpPr>
        <p:spPr bwMode="auto">
          <a:xfrm>
            <a:off x="2133600" y="3276600"/>
            <a:ext cx="1143000" cy="609600"/>
          </a:xfrm>
          <a:prstGeom prst="line">
            <a:avLst/>
          </a:prstGeom>
          <a:noFill/>
          <a:ln w="9525">
            <a:solidFill>
              <a:schemeClr val="tx1"/>
            </a:solidFill>
            <a:round/>
            <a:headEnd/>
            <a:tailEnd type="triangle" w="med" len="med"/>
          </a:ln>
          <a:effectLst/>
        </p:spPr>
        <p:txBody>
          <a:bodyPr/>
          <a:lstStyle/>
          <a:p>
            <a:endParaRPr lang="de-DE"/>
          </a:p>
        </p:txBody>
      </p:sp>
      <p:sp>
        <p:nvSpPr>
          <p:cNvPr id="376844" name="Line 12"/>
          <p:cNvSpPr>
            <a:spLocks noChangeShapeType="1"/>
          </p:cNvSpPr>
          <p:nvPr/>
        </p:nvSpPr>
        <p:spPr bwMode="auto">
          <a:xfrm>
            <a:off x="2133600" y="3276600"/>
            <a:ext cx="1143000" cy="914400"/>
          </a:xfrm>
          <a:prstGeom prst="line">
            <a:avLst/>
          </a:prstGeom>
          <a:noFill/>
          <a:ln w="9525">
            <a:solidFill>
              <a:schemeClr val="tx1"/>
            </a:solidFill>
            <a:round/>
            <a:headEnd/>
            <a:tailEnd type="triangle" w="med" len="med"/>
          </a:ln>
          <a:effectLst/>
        </p:spPr>
        <p:txBody>
          <a:bodyPr/>
          <a:lstStyle/>
          <a:p>
            <a:endParaRPr lang="de-DE"/>
          </a:p>
        </p:txBody>
      </p:sp>
      <p:sp>
        <p:nvSpPr>
          <p:cNvPr id="376845" name="Line 13"/>
          <p:cNvSpPr>
            <a:spLocks noChangeShapeType="1"/>
          </p:cNvSpPr>
          <p:nvPr/>
        </p:nvSpPr>
        <p:spPr bwMode="auto">
          <a:xfrm>
            <a:off x="2133600" y="3276600"/>
            <a:ext cx="1066800" cy="1295400"/>
          </a:xfrm>
          <a:prstGeom prst="line">
            <a:avLst/>
          </a:prstGeom>
          <a:noFill/>
          <a:ln w="9525">
            <a:solidFill>
              <a:schemeClr val="tx1"/>
            </a:solidFill>
            <a:round/>
            <a:headEnd/>
            <a:tailEnd type="triangle" w="med" len="med"/>
          </a:ln>
          <a:effectLst/>
        </p:spPr>
        <p:txBody>
          <a:bodyPr/>
          <a:lstStyle/>
          <a:p>
            <a:endParaRPr lang="de-DE"/>
          </a:p>
        </p:txBody>
      </p:sp>
      <p:sp>
        <p:nvSpPr>
          <p:cNvPr id="376846" name="Rectangle 14"/>
          <p:cNvSpPr>
            <a:spLocks noChangeArrowheads="1"/>
          </p:cNvSpPr>
          <p:nvPr/>
        </p:nvSpPr>
        <p:spPr bwMode="auto">
          <a:xfrm rot="10800000">
            <a:off x="0" y="0"/>
            <a:ext cx="685800" cy="6858000"/>
          </a:xfrm>
          <a:prstGeom prst="rect">
            <a:avLst/>
          </a:prstGeom>
          <a:solidFill>
            <a:srgbClr val="800000"/>
          </a:solidFill>
          <a:ln w="9525">
            <a:noFill/>
            <a:miter lim="800000"/>
            <a:headEnd/>
            <a:tailEnd/>
          </a:ln>
          <a:effectLst/>
        </p:spPr>
        <p:txBody>
          <a:bodyPr vert="eaVert" wrap="none" anchor="ctr"/>
          <a:lstStyle/>
          <a:p>
            <a:pPr algn="ctr"/>
            <a:r>
              <a:rPr lang="de-DE" sz="2800">
                <a:solidFill>
                  <a:srgbClr val="FFFFCC"/>
                </a:solidFill>
                <a:latin typeface="Verdana" pitchFamily="34" charset="0"/>
                <a:cs typeface="Times New Roman" charset="0"/>
              </a:rPr>
              <a:t>Die synoptische Frage </a:t>
            </a:r>
            <a:endParaRPr lang="en-GB" sz="2800">
              <a:solidFill>
                <a:srgbClr val="FFFFCC"/>
              </a:solidFill>
              <a:latin typeface="Verdana" pitchFamily="34" charset="0"/>
              <a:cs typeface="Times New Roman" charset="0"/>
            </a:endParaRPr>
          </a:p>
        </p:txBody>
      </p:sp>
      <p:sp>
        <p:nvSpPr>
          <p:cNvPr id="376848" name="Text Box 16"/>
          <p:cNvSpPr txBox="1">
            <a:spLocks noChangeArrowheads="1"/>
          </p:cNvSpPr>
          <p:nvPr/>
        </p:nvSpPr>
        <p:spPr bwMode="auto">
          <a:xfrm>
            <a:off x="5029200" y="3276600"/>
            <a:ext cx="3429000" cy="2282825"/>
          </a:xfrm>
          <a:prstGeom prst="rect">
            <a:avLst/>
          </a:prstGeom>
          <a:solidFill>
            <a:srgbClr val="800000"/>
          </a:solidFill>
          <a:ln w="9525">
            <a:noFill/>
            <a:miter lim="800000"/>
            <a:headEnd/>
            <a:tailEnd/>
          </a:ln>
          <a:effectLst/>
        </p:spPr>
        <p:txBody>
          <a:bodyPr>
            <a:spAutoFit/>
          </a:bodyPr>
          <a:lstStyle/>
          <a:p>
            <a:pPr marL="284163" indent="-185738">
              <a:spcBef>
                <a:spcPct val="50000"/>
              </a:spcBef>
            </a:pPr>
            <a:r>
              <a:rPr lang="de-DE" sz="2400" u="sng" dirty="0">
                <a:solidFill>
                  <a:srgbClr val="FFFFCC"/>
                </a:solidFill>
                <a:latin typeface="Verdana" pitchFamily="34" charset="0"/>
                <a:cs typeface="Times New Roman" charset="0"/>
              </a:rPr>
              <a:t>nicht erklärt:</a:t>
            </a:r>
          </a:p>
          <a:p>
            <a:pPr marL="284163" indent="-185738">
              <a:spcBef>
                <a:spcPct val="50000"/>
              </a:spcBef>
              <a:buFontTx/>
              <a:buChar char="•"/>
            </a:pPr>
            <a:r>
              <a:rPr lang="de-DE" sz="2400" dirty="0" err="1">
                <a:solidFill>
                  <a:srgbClr val="FFFFCC"/>
                </a:solidFill>
                <a:latin typeface="Arial Narrow" pitchFamily="34" charset="0"/>
                <a:cs typeface="Times New Roman" charset="0"/>
              </a:rPr>
              <a:t>wörtl</a:t>
            </a:r>
            <a:r>
              <a:rPr lang="de-DE" sz="2400" dirty="0">
                <a:solidFill>
                  <a:srgbClr val="FFFFCC"/>
                </a:solidFill>
                <a:latin typeface="Arial Narrow" pitchFamily="34" charset="0"/>
                <a:cs typeface="Times New Roman" charset="0"/>
              </a:rPr>
              <a:t>. Übereinstimmungen</a:t>
            </a:r>
          </a:p>
          <a:p>
            <a:pPr marL="284163" indent="-185738">
              <a:spcBef>
                <a:spcPct val="50000"/>
              </a:spcBef>
              <a:buFontTx/>
              <a:buChar char="•"/>
            </a:pPr>
            <a:r>
              <a:rPr lang="de-DE" sz="2400" dirty="0">
                <a:solidFill>
                  <a:srgbClr val="FFFFCC"/>
                </a:solidFill>
                <a:latin typeface="Arial Narrow" pitchFamily="34" charset="0"/>
                <a:cs typeface="Times New Roman" charset="0"/>
              </a:rPr>
              <a:t>Übereinstimmungen zw. </a:t>
            </a:r>
            <a:r>
              <a:rPr lang="de-DE" sz="2400" dirty="0" err="1">
                <a:solidFill>
                  <a:srgbClr val="FFFFCC"/>
                </a:solidFill>
                <a:latin typeface="Arial Narrow" pitchFamily="34" charset="0"/>
                <a:cs typeface="Times New Roman" charset="0"/>
              </a:rPr>
              <a:t>Mt</a:t>
            </a:r>
            <a:r>
              <a:rPr lang="de-DE" sz="2400" dirty="0">
                <a:solidFill>
                  <a:srgbClr val="FFFFCC"/>
                </a:solidFill>
                <a:latin typeface="Arial Narrow" pitchFamily="34" charset="0"/>
                <a:cs typeface="Times New Roman" charset="0"/>
              </a:rPr>
              <a:t> und </a:t>
            </a:r>
            <a:r>
              <a:rPr lang="de-DE" sz="2400" dirty="0" err="1">
                <a:solidFill>
                  <a:srgbClr val="FFFFCC"/>
                </a:solidFill>
                <a:latin typeface="Arial Narrow" pitchFamily="34" charset="0"/>
                <a:cs typeface="Times New Roman" charset="0"/>
              </a:rPr>
              <a:t>Lk</a:t>
            </a:r>
            <a:r>
              <a:rPr lang="de-DE" sz="2400" dirty="0">
                <a:solidFill>
                  <a:srgbClr val="FFFFCC"/>
                </a:solidFill>
                <a:latin typeface="Arial Narrow" pitchFamily="34" charset="0"/>
                <a:cs typeface="Times New Roman" charset="0"/>
              </a:rPr>
              <a:t> gegen </a:t>
            </a:r>
            <a:r>
              <a:rPr lang="de-DE" sz="2400" dirty="0" err="1">
                <a:solidFill>
                  <a:srgbClr val="FFFFCC"/>
                </a:solidFill>
                <a:latin typeface="Arial Narrow" pitchFamily="34" charset="0"/>
                <a:cs typeface="Times New Roman" charset="0"/>
              </a:rPr>
              <a:t>Mk</a:t>
            </a:r>
            <a:r>
              <a:rPr lang="de-DE" sz="2400" dirty="0">
                <a:solidFill>
                  <a:srgbClr val="FFFFCC"/>
                </a:solidFill>
                <a:latin typeface="Arial Narrow" pitchFamily="34" charset="0"/>
                <a:cs typeface="Times New Roman" charset="0"/>
              </a:rPr>
              <a:t> (</a:t>
            </a:r>
            <a:r>
              <a:rPr lang="de-DE" sz="2400" i="1" dirty="0">
                <a:solidFill>
                  <a:srgbClr val="FFFFCC"/>
                </a:solidFill>
                <a:latin typeface="Arial Narrow" pitchFamily="34" charset="0"/>
                <a:cs typeface="Times New Roman" charset="0"/>
              </a:rPr>
              <a:t>MAJOR AGREEMENTS</a:t>
            </a:r>
            <a:r>
              <a:rPr lang="de-DE" sz="2400" dirty="0">
                <a:solidFill>
                  <a:srgbClr val="FFFFCC"/>
                </a:solidFill>
                <a:latin typeface="Arial Narrow" pitchFamily="34" charset="0"/>
                <a:cs typeface="Times New Roman" charset="0"/>
              </a:rPr>
              <a:t>)</a:t>
            </a:r>
          </a:p>
        </p:txBody>
      </p:sp>
      <p:sp>
        <p:nvSpPr>
          <p:cNvPr id="16" name="Text Box 3"/>
          <p:cNvSpPr txBox="1">
            <a:spLocks noChangeArrowheads="1"/>
          </p:cNvSpPr>
          <p:nvPr/>
        </p:nvSpPr>
        <p:spPr bwMode="auto">
          <a:xfrm>
            <a:off x="685800" y="0"/>
            <a:ext cx="8458200" cy="396875"/>
          </a:xfrm>
          <a:prstGeom prst="rect">
            <a:avLst/>
          </a:prstGeom>
          <a:solidFill>
            <a:srgbClr val="800000"/>
          </a:solidFill>
          <a:ln w="9525">
            <a:noFill/>
            <a:miter lim="800000"/>
            <a:headEnd/>
            <a:tailEnd/>
          </a:ln>
          <a:effectLst/>
        </p:spPr>
        <p:txBody>
          <a:bodyPr>
            <a:spAutoFit/>
          </a:bodyPr>
          <a:lstStyle/>
          <a:p>
            <a:pPr>
              <a:spcBef>
                <a:spcPct val="50000"/>
              </a:spcBef>
            </a:pPr>
            <a:r>
              <a:rPr lang="de-DE" sz="2000" b="1" dirty="0">
                <a:solidFill>
                  <a:srgbClr val="FFFFCC"/>
                </a:solidFill>
                <a:latin typeface="Verdana" pitchFamily="34" charset="0"/>
                <a:cs typeface="Times New Roman" charset="0"/>
              </a:rPr>
              <a:t>§1.2  Neuzeitliche </a:t>
            </a:r>
            <a:r>
              <a:rPr lang="de-DE" sz="2000" b="1" dirty="0" err="1">
                <a:solidFill>
                  <a:srgbClr val="FFFFCC"/>
                </a:solidFill>
                <a:latin typeface="Verdana" pitchFamily="34" charset="0"/>
                <a:cs typeface="Times New Roman" charset="0"/>
              </a:rPr>
              <a:t>Hypothesenbildung</a:t>
            </a:r>
            <a:endParaRPr lang="de-DE" sz="2000" b="1" dirty="0">
              <a:solidFill>
                <a:srgbClr val="FFFFCC"/>
              </a:solidFill>
              <a:latin typeface="Verdana" pitchFamily="34" charset="0"/>
              <a:cs typeface="Times New Roman"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1666" name="Text Box 2"/>
          <p:cNvSpPr txBox="1">
            <a:spLocks noChangeArrowheads="1"/>
          </p:cNvSpPr>
          <p:nvPr/>
        </p:nvSpPr>
        <p:spPr bwMode="auto">
          <a:xfrm>
            <a:off x="685800" y="457200"/>
            <a:ext cx="8458200" cy="396875"/>
          </a:xfrm>
          <a:prstGeom prst="rect">
            <a:avLst/>
          </a:prstGeom>
          <a:noFill/>
          <a:ln w="9525">
            <a:noFill/>
            <a:miter lim="800000"/>
            <a:headEnd/>
            <a:tailEnd/>
          </a:ln>
          <a:effectLst/>
        </p:spPr>
        <p:txBody>
          <a:bodyPr>
            <a:spAutoFit/>
          </a:bodyPr>
          <a:lstStyle/>
          <a:p>
            <a:pPr>
              <a:spcBef>
                <a:spcPct val="50000"/>
              </a:spcBef>
            </a:pPr>
            <a:r>
              <a:rPr lang="de-DE" sz="2000" b="1" i="1" u="sng" dirty="0">
                <a:solidFill>
                  <a:srgbClr val="800000"/>
                </a:solidFill>
                <a:latin typeface="Verdana" pitchFamily="34" charset="0"/>
                <a:cs typeface="Times New Roman" charset="0"/>
              </a:rPr>
              <a:t>Übereinstimmung im Wortlaut – zwei Beispiele:</a:t>
            </a:r>
          </a:p>
        </p:txBody>
      </p:sp>
      <p:sp>
        <p:nvSpPr>
          <p:cNvPr id="241667" name="Text Box 3"/>
          <p:cNvSpPr txBox="1">
            <a:spLocks noChangeArrowheads="1"/>
          </p:cNvSpPr>
          <p:nvPr/>
        </p:nvSpPr>
        <p:spPr bwMode="auto">
          <a:xfrm>
            <a:off x="762000" y="909638"/>
            <a:ext cx="8305800" cy="4832092"/>
          </a:xfrm>
          <a:prstGeom prst="rect">
            <a:avLst/>
          </a:prstGeom>
          <a:noFill/>
          <a:ln w="9525">
            <a:noFill/>
            <a:miter lim="800000"/>
            <a:headEnd/>
            <a:tailEnd/>
          </a:ln>
          <a:effectLst/>
        </p:spPr>
        <p:txBody>
          <a:bodyPr>
            <a:spAutoFit/>
          </a:bodyPr>
          <a:lstStyle/>
          <a:p>
            <a:pPr>
              <a:spcBef>
                <a:spcPct val="50000"/>
              </a:spcBef>
            </a:pPr>
            <a:endParaRPr lang="de-DE" sz="100" dirty="0">
              <a:solidFill>
                <a:srgbClr val="800000"/>
              </a:solidFill>
              <a:latin typeface="Verdana" pitchFamily="34" charset="0"/>
              <a:cs typeface="Times New Roman" charset="0"/>
            </a:endParaRPr>
          </a:p>
          <a:p>
            <a:r>
              <a:rPr lang="de-DE" sz="2400" b="1" dirty="0" err="1">
                <a:solidFill>
                  <a:srgbClr val="800000"/>
                </a:solidFill>
                <a:latin typeface="Verdana" pitchFamily="34" charset="0"/>
                <a:cs typeface="Times New Roman" charset="0"/>
              </a:rPr>
              <a:t>Mk</a:t>
            </a:r>
            <a:r>
              <a:rPr lang="de-DE" sz="2400" b="1" dirty="0">
                <a:solidFill>
                  <a:srgbClr val="800000"/>
                </a:solidFill>
                <a:latin typeface="Verdana" pitchFamily="34" charset="0"/>
                <a:cs typeface="Times New Roman" charset="0"/>
              </a:rPr>
              <a:t> 2,10 par.</a:t>
            </a:r>
            <a:r>
              <a:rPr lang="de-DE" sz="2400" dirty="0">
                <a:solidFill>
                  <a:srgbClr val="800000"/>
                </a:solidFill>
                <a:latin typeface="Verdana" pitchFamily="34" charset="0"/>
                <a:cs typeface="Times New Roman" charset="0"/>
              </a:rPr>
              <a:t>   </a:t>
            </a:r>
          </a:p>
          <a:p>
            <a:r>
              <a:rPr lang="de-DE" sz="2400" dirty="0">
                <a:solidFill>
                  <a:srgbClr val="800000"/>
                </a:solidFill>
                <a:latin typeface="Verdana" pitchFamily="34" charset="0"/>
                <a:cs typeface="Times New Roman" charset="0"/>
              </a:rPr>
              <a:t> damit ihr aber wisst, dass der Sohn des Menschen Vollmacht hat, auf der Erde Sünden zu vergeben </a:t>
            </a:r>
          </a:p>
          <a:p>
            <a:r>
              <a:rPr lang="de-DE" sz="2400" dirty="0">
                <a:solidFill>
                  <a:srgbClr val="800000"/>
                </a:solidFill>
                <a:latin typeface="Verdana" pitchFamily="34" charset="0"/>
                <a:cs typeface="Times New Roman" charset="0"/>
              </a:rPr>
              <a:t>- spricht (</a:t>
            </a:r>
            <a:r>
              <a:rPr lang="de-DE" sz="2400" dirty="0" err="1">
                <a:solidFill>
                  <a:srgbClr val="800000"/>
                </a:solidFill>
                <a:latin typeface="Verdana" pitchFamily="34" charset="0"/>
                <a:cs typeface="Times New Roman" charset="0"/>
              </a:rPr>
              <a:t>Lk</a:t>
            </a:r>
            <a:r>
              <a:rPr lang="de-DE" sz="2400" dirty="0">
                <a:solidFill>
                  <a:srgbClr val="800000"/>
                </a:solidFill>
                <a:latin typeface="Verdana" pitchFamily="34" charset="0"/>
                <a:cs typeface="Times New Roman" charset="0"/>
              </a:rPr>
              <a:t>: sprach) er zu dem Gelähmten:  </a:t>
            </a:r>
            <a:r>
              <a:rPr lang="de-DE" sz="2400" baseline="30000" dirty="0">
                <a:solidFill>
                  <a:srgbClr val="800000"/>
                </a:solidFill>
                <a:latin typeface="Verdana" pitchFamily="34" charset="0"/>
                <a:cs typeface="Times New Roman" charset="0"/>
              </a:rPr>
              <a:t>11</a:t>
            </a:r>
            <a:r>
              <a:rPr lang="de-DE" sz="2400" dirty="0">
                <a:solidFill>
                  <a:srgbClr val="800000"/>
                </a:solidFill>
                <a:latin typeface="Verdana" pitchFamily="34" charset="0"/>
                <a:cs typeface="Times New Roman" charset="0"/>
              </a:rPr>
              <a:t>Ich sage dir, steh auf, nimm dein Bett auf und geh in dein Haus!</a:t>
            </a:r>
          </a:p>
          <a:p>
            <a:endParaRPr lang="de-DE" sz="900" dirty="0">
              <a:solidFill>
                <a:srgbClr val="800000"/>
              </a:solidFill>
              <a:latin typeface="Arial Narrow" pitchFamily="34" charset="0"/>
              <a:cs typeface="Times New Roman" charset="0"/>
            </a:endParaRPr>
          </a:p>
          <a:p>
            <a:pPr>
              <a:lnSpc>
                <a:spcPct val="110000"/>
              </a:lnSpc>
            </a:pPr>
            <a:r>
              <a:rPr lang="de-DE" sz="2000" dirty="0">
                <a:solidFill>
                  <a:srgbClr val="680000"/>
                </a:solidFill>
                <a:cs typeface="Times New Roman" charset="0"/>
              </a:rPr>
              <a:t> </a:t>
            </a:r>
            <a:r>
              <a:rPr lang="el-GR" sz="2800" dirty="0">
                <a:solidFill>
                  <a:srgbClr val="680000"/>
                </a:solidFill>
                <a:latin typeface="Arial" pitchFamily="34" charset="0"/>
                <a:cs typeface="Arial" pitchFamily="34" charset="0"/>
              </a:rPr>
              <a:t>ἵνα δὲ εἰδῆτε ὅτι ἐξουσίαν ἔχει ὁ υἱὸς τοῦ ἀνθρώπου ἀφιέναι ἁμαρτίας ἐπὶ τῆς γῆς</a:t>
            </a:r>
            <a:endParaRPr lang="de-DE" sz="2800" dirty="0">
              <a:solidFill>
                <a:srgbClr val="680000"/>
              </a:solidFill>
              <a:latin typeface="Arial" pitchFamily="34" charset="0"/>
              <a:cs typeface="Arial" pitchFamily="34" charset="0"/>
            </a:endParaRPr>
          </a:p>
          <a:p>
            <a:pPr>
              <a:lnSpc>
                <a:spcPct val="110000"/>
              </a:lnSpc>
            </a:pPr>
            <a:r>
              <a:rPr lang="de-DE" sz="2800" dirty="0">
                <a:solidFill>
                  <a:srgbClr val="680000"/>
                </a:solidFill>
                <a:latin typeface="Arial" pitchFamily="34" charset="0"/>
                <a:cs typeface="Arial" pitchFamily="34" charset="0"/>
              </a:rPr>
              <a:t>-</a:t>
            </a:r>
            <a:r>
              <a:rPr lang="el-GR" sz="2800" dirty="0">
                <a:solidFill>
                  <a:srgbClr val="680000"/>
                </a:solidFill>
                <a:latin typeface="Arial" pitchFamily="34" charset="0"/>
                <a:cs typeface="Arial" pitchFamily="34" charset="0"/>
              </a:rPr>
              <a:t> λέγει </a:t>
            </a:r>
            <a:r>
              <a:rPr lang="de-DE" sz="2400" dirty="0">
                <a:solidFill>
                  <a:srgbClr val="680000"/>
                </a:solidFill>
                <a:latin typeface="Verdana" pitchFamily="34" charset="0"/>
                <a:cs typeface="Times New Roman" charset="0"/>
              </a:rPr>
              <a:t>(</a:t>
            </a:r>
            <a:r>
              <a:rPr lang="de-DE" sz="2400" dirty="0" err="1">
                <a:solidFill>
                  <a:srgbClr val="680000"/>
                </a:solidFill>
                <a:latin typeface="Verdana" pitchFamily="34" charset="0"/>
                <a:cs typeface="Times New Roman" charset="0"/>
              </a:rPr>
              <a:t>Lk</a:t>
            </a:r>
            <a:r>
              <a:rPr lang="de-DE" sz="2400" dirty="0">
                <a:solidFill>
                  <a:srgbClr val="680000"/>
                </a:solidFill>
                <a:latin typeface="Verdana" pitchFamily="34" charset="0"/>
                <a:cs typeface="Times New Roman" charset="0"/>
              </a:rPr>
              <a:t>:</a:t>
            </a:r>
            <a:r>
              <a:rPr lang="de-DE" sz="2800" dirty="0">
                <a:solidFill>
                  <a:srgbClr val="680000"/>
                </a:solidFill>
                <a:latin typeface="Bwgrkn" pitchFamily="2" charset="0"/>
                <a:cs typeface="Times New Roman" charset="0"/>
              </a:rPr>
              <a:t> </a:t>
            </a:r>
            <a:r>
              <a:rPr lang="el-GR" sz="2800" dirty="0">
                <a:solidFill>
                  <a:srgbClr val="680000"/>
                </a:solidFill>
              </a:rPr>
              <a:t>εἶπεν</a:t>
            </a:r>
            <a:r>
              <a:rPr lang="de-DE" sz="2400" dirty="0">
                <a:solidFill>
                  <a:srgbClr val="680000"/>
                </a:solidFill>
                <a:latin typeface="Verdana" pitchFamily="34" charset="0"/>
                <a:cs typeface="Times New Roman" charset="0"/>
              </a:rPr>
              <a:t>)</a:t>
            </a:r>
            <a:r>
              <a:rPr lang="de-DE" sz="2800" dirty="0">
                <a:solidFill>
                  <a:srgbClr val="800000"/>
                </a:solidFill>
                <a:latin typeface="Bwgrkn" pitchFamily="2" charset="0"/>
                <a:cs typeface="Times New Roman" charset="0"/>
              </a:rPr>
              <a:t> </a:t>
            </a:r>
            <a:r>
              <a:rPr lang="el-GR" sz="2800" dirty="0">
                <a:solidFill>
                  <a:srgbClr val="680000"/>
                </a:solidFill>
                <a:latin typeface="Arial" pitchFamily="34" charset="0"/>
                <a:cs typeface="Arial" pitchFamily="34" charset="0"/>
              </a:rPr>
              <a:t>τῷ παραλυτικῷ,</a:t>
            </a:r>
            <a:endParaRPr lang="de-DE" sz="2800" dirty="0">
              <a:solidFill>
                <a:srgbClr val="680000"/>
              </a:solidFill>
              <a:latin typeface="Arial" pitchFamily="34" charset="0"/>
              <a:cs typeface="Arial" pitchFamily="34" charset="0"/>
            </a:endParaRPr>
          </a:p>
          <a:p>
            <a:pPr>
              <a:lnSpc>
                <a:spcPct val="110000"/>
              </a:lnSpc>
            </a:pPr>
            <a:r>
              <a:rPr lang="de-DE" sz="2400" baseline="30000" dirty="0">
                <a:solidFill>
                  <a:srgbClr val="800000"/>
                </a:solidFill>
                <a:latin typeface="Times New Roman" charset="0"/>
                <a:cs typeface="Times New Roman" charset="0"/>
              </a:rPr>
              <a:t>11</a:t>
            </a:r>
            <a:r>
              <a:rPr lang="el-GR" sz="2800" dirty="0">
                <a:solidFill>
                  <a:srgbClr val="680000"/>
                </a:solidFill>
              </a:rPr>
              <a:t>Σοὶ λέγω, ἔγειρε ἆρον τὸν κράβαττόν σου καὶ ὕπαγε εἰς τὸν οἶκόν σου. </a:t>
            </a:r>
            <a:endParaRPr lang="de-DE" sz="3200" dirty="0">
              <a:solidFill>
                <a:srgbClr val="680000"/>
              </a:solidFill>
              <a:latin typeface="Bwgrkn" pitchFamily="2" charset="0"/>
              <a:cs typeface="Times New Roman" charset="0"/>
            </a:endParaRPr>
          </a:p>
        </p:txBody>
      </p:sp>
      <p:sp>
        <p:nvSpPr>
          <p:cNvPr id="241669" name="Rectangle 5"/>
          <p:cNvSpPr>
            <a:spLocks noChangeArrowheads="1"/>
          </p:cNvSpPr>
          <p:nvPr/>
        </p:nvSpPr>
        <p:spPr bwMode="auto">
          <a:xfrm rot="10800000">
            <a:off x="0" y="0"/>
            <a:ext cx="685800" cy="6858000"/>
          </a:xfrm>
          <a:prstGeom prst="rect">
            <a:avLst/>
          </a:prstGeom>
          <a:solidFill>
            <a:srgbClr val="800000"/>
          </a:solidFill>
          <a:ln w="9525">
            <a:noFill/>
            <a:miter lim="800000"/>
            <a:headEnd/>
            <a:tailEnd/>
          </a:ln>
          <a:effectLst/>
        </p:spPr>
        <p:txBody>
          <a:bodyPr vert="eaVert" wrap="none" anchor="ctr"/>
          <a:lstStyle/>
          <a:p>
            <a:pPr algn="ctr"/>
            <a:r>
              <a:rPr lang="de-DE" sz="2800">
                <a:solidFill>
                  <a:srgbClr val="FFFFCC"/>
                </a:solidFill>
                <a:latin typeface="Verdana" pitchFamily="34" charset="0"/>
                <a:cs typeface="Times New Roman" charset="0"/>
              </a:rPr>
              <a:t>Die synoptische Frage </a:t>
            </a:r>
            <a:endParaRPr lang="en-GB" sz="2800">
              <a:solidFill>
                <a:srgbClr val="FFFFCC"/>
              </a:solidFill>
              <a:latin typeface="Verdana" pitchFamily="34" charset="0"/>
              <a:cs typeface="Times New Roman" charset="0"/>
            </a:endParaRPr>
          </a:p>
        </p:txBody>
      </p:sp>
      <p:sp>
        <p:nvSpPr>
          <p:cNvPr id="241672" name="Text Box 8"/>
          <p:cNvSpPr txBox="1">
            <a:spLocks noChangeArrowheads="1"/>
          </p:cNvSpPr>
          <p:nvPr/>
        </p:nvSpPr>
        <p:spPr bwMode="auto">
          <a:xfrm>
            <a:off x="4419600" y="838200"/>
            <a:ext cx="4648200" cy="457200"/>
          </a:xfrm>
          <a:prstGeom prst="rect">
            <a:avLst/>
          </a:prstGeom>
          <a:solidFill>
            <a:srgbClr val="800000"/>
          </a:solidFill>
          <a:ln w="9525">
            <a:noFill/>
            <a:miter lim="800000"/>
            <a:headEnd/>
            <a:tailEnd/>
          </a:ln>
          <a:effectLst/>
        </p:spPr>
        <p:txBody>
          <a:bodyPr>
            <a:spAutoFit/>
          </a:bodyPr>
          <a:lstStyle/>
          <a:p>
            <a:pPr>
              <a:spcBef>
                <a:spcPct val="50000"/>
              </a:spcBef>
            </a:pPr>
            <a:r>
              <a:rPr lang="de-DE" sz="2400" dirty="0">
                <a:solidFill>
                  <a:srgbClr val="FFFFCC"/>
                </a:solidFill>
                <a:latin typeface="Arial Narrow" pitchFamily="34" charset="0"/>
                <a:cs typeface="Times New Roman" charset="0"/>
              </a:rPr>
              <a:t>Bsp. 1: sprachlicher „Fehler“: Anakoluth</a:t>
            </a:r>
          </a:p>
        </p:txBody>
      </p:sp>
      <p:sp>
        <p:nvSpPr>
          <p:cNvPr id="9" name="Text Box 3"/>
          <p:cNvSpPr txBox="1">
            <a:spLocks noChangeArrowheads="1"/>
          </p:cNvSpPr>
          <p:nvPr/>
        </p:nvSpPr>
        <p:spPr bwMode="auto">
          <a:xfrm>
            <a:off x="685800" y="0"/>
            <a:ext cx="8458200" cy="396875"/>
          </a:xfrm>
          <a:prstGeom prst="rect">
            <a:avLst/>
          </a:prstGeom>
          <a:solidFill>
            <a:srgbClr val="800000"/>
          </a:solidFill>
          <a:ln w="9525">
            <a:noFill/>
            <a:miter lim="800000"/>
            <a:headEnd/>
            <a:tailEnd/>
          </a:ln>
          <a:effectLst/>
        </p:spPr>
        <p:txBody>
          <a:bodyPr>
            <a:spAutoFit/>
          </a:bodyPr>
          <a:lstStyle/>
          <a:p>
            <a:pPr>
              <a:spcBef>
                <a:spcPct val="50000"/>
              </a:spcBef>
            </a:pPr>
            <a:r>
              <a:rPr lang="de-DE" sz="2000" b="1" dirty="0">
                <a:solidFill>
                  <a:srgbClr val="FFFFCC"/>
                </a:solidFill>
                <a:latin typeface="Verdana" pitchFamily="34" charset="0"/>
                <a:cs typeface="Times New Roman" charset="0"/>
              </a:rPr>
              <a:t>§1.2  Neuzeitliche </a:t>
            </a:r>
            <a:r>
              <a:rPr lang="de-DE" sz="2000" b="1" dirty="0" err="1">
                <a:solidFill>
                  <a:srgbClr val="FFFFCC"/>
                </a:solidFill>
                <a:latin typeface="Verdana" pitchFamily="34" charset="0"/>
                <a:cs typeface="Times New Roman" charset="0"/>
              </a:rPr>
              <a:t>Hypothesenbildung</a:t>
            </a:r>
            <a:endParaRPr lang="de-DE" sz="2000" b="1" dirty="0">
              <a:solidFill>
                <a:srgbClr val="FFFFCC"/>
              </a:solidFill>
              <a:latin typeface="Verdana" pitchFamily="34" charset="0"/>
              <a:cs typeface="Times New Roman"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1666" name="Text Box 2"/>
          <p:cNvSpPr txBox="1">
            <a:spLocks noChangeArrowheads="1"/>
          </p:cNvSpPr>
          <p:nvPr/>
        </p:nvSpPr>
        <p:spPr bwMode="auto">
          <a:xfrm>
            <a:off x="685800" y="457200"/>
            <a:ext cx="8458200" cy="396875"/>
          </a:xfrm>
          <a:prstGeom prst="rect">
            <a:avLst/>
          </a:prstGeom>
          <a:noFill/>
          <a:ln w="9525">
            <a:noFill/>
            <a:miter lim="800000"/>
            <a:headEnd/>
            <a:tailEnd/>
          </a:ln>
          <a:effectLst/>
        </p:spPr>
        <p:txBody>
          <a:bodyPr>
            <a:spAutoFit/>
          </a:bodyPr>
          <a:lstStyle/>
          <a:p>
            <a:pPr>
              <a:spcBef>
                <a:spcPct val="50000"/>
              </a:spcBef>
            </a:pPr>
            <a:r>
              <a:rPr lang="de-DE" sz="2000" b="1" i="1" u="sng" dirty="0">
                <a:solidFill>
                  <a:srgbClr val="800000"/>
                </a:solidFill>
                <a:latin typeface="Verdana" pitchFamily="34" charset="0"/>
                <a:cs typeface="Times New Roman" charset="0"/>
              </a:rPr>
              <a:t>Übereinstimmung im Wortlaut – zwei Beispiele:</a:t>
            </a:r>
          </a:p>
        </p:txBody>
      </p:sp>
      <p:sp>
        <p:nvSpPr>
          <p:cNvPr id="241668" name="Text Box 4"/>
          <p:cNvSpPr txBox="1">
            <a:spLocks noChangeArrowheads="1"/>
          </p:cNvSpPr>
          <p:nvPr/>
        </p:nvSpPr>
        <p:spPr bwMode="auto">
          <a:xfrm>
            <a:off x="762000" y="1556792"/>
            <a:ext cx="8382000" cy="1892826"/>
          </a:xfrm>
          <a:prstGeom prst="rect">
            <a:avLst/>
          </a:prstGeom>
          <a:noFill/>
          <a:ln w="9525">
            <a:noFill/>
            <a:miter lim="800000"/>
            <a:headEnd/>
            <a:tailEnd/>
          </a:ln>
          <a:effectLst/>
        </p:spPr>
        <p:txBody>
          <a:bodyPr>
            <a:spAutoFit/>
          </a:bodyPr>
          <a:lstStyle/>
          <a:p>
            <a:pPr>
              <a:spcBef>
                <a:spcPct val="50000"/>
              </a:spcBef>
            </a:pPr>
            <a:endParaRPr lang="de-DE" sz="100" dirty="0">
              <a:solidFill>
                <a:srgbClr val="800000"/>
              </a:solidFill>
              <a:latin typeface="Verdana" pitchFamily="34" charset="0"/>
              <a:cs typeface="Times New Roman" charset="0"/>
            </a:endParaRPr>
          </a:p>
          <a:p>
            <a:r>
              <a:rPr lang="de-DE" sz="2800" dirty="0" err="1">
                <a:solidFill>
                  <a:srgbClr val="800000"/>
                </a:solidFill>
                <a:latin typeface="Verdana" pitchFamily="34" charset="0"/>
                <a:cs typeface="Times New Roman" charset="0"/>
              </a:rPr>
              <a:t>Mk</a:t>
            </a:r>
            <a:r>
              <a:rPr lang="de-DE" sz="2800" dirty="0">
                <a:solidFill>
                  <a:srgbClr val="800000"/>
                </a:solidFill>
                <a:latin typeface="Verdana" pitchFamily="34" charset="0"/>
                <a:cs typeface="Times New Roman" charset="0"/>
              </a:rPr>
              <a:t> 1,3 par. ... gerade macht seine Straßen</a:t>
            </a:r>
          </a:p>
          <a:p>
            <a:endParaRPr lang="de-DE" sz="900" dirty="0">
              <a:solidFill>
                <a:srgbClr val="800000"/>
              </a:solidFill>
              <a:latin typeface="Verdana" pitchFamily="34" charset="0"/>
              <a:cs typeface="Times New Roman" charset="0"/>
            </a:endParaRPr>
          </a:p>
          <a:p>
            <a:pPr>
              <a:lnSpc>
                <a:spcPct val="85000"/>
              </a:lnSpc>
            </a:pPr>
            <a:r>
              <a:rPr lang="de-DE" sz="2800" dirty="0">
                <a:solidFill>
                  <a:srgbClr val="800000"/>
                </a:solidFill>
                <a:latin typeface="Bwgrkn" pitchFamily="2" charset="0"/>
                <a:cs typeface="Times New Roman" charset="0"/>
              </a:rPr>
              <a:t>	      	</a:t>
            </a:r>
            <a:r>
              <a:rPr lang="el-GR" sz="2400" dirty="0">
                <a:solidFill>
                  <a:srgbClr val="680000"/>
                </a:solidFill>
              </a:rPr>
              <a:t>εὐθείας ποιεῖτε τὰς τρίβους αὐτοῦ </a:t>
            </a:r>
            <a:endParaRPr lang="de-DE" sz="2400" dirty="0">
              <a:solidFill>
                <a:srgbClr val="680000"/>
              </a:solidFill>
            </a:endParaRPr>
          </a:p>
          <a:p>
            <a:pPr>
              <a:lnSpc>
                <a:spcPct val="85000"/>
              </a:lnSpc>
            </a:pPr>
            <a:endParaRPr lang="de-DE" sz="3200" dirty="0">
              <a:solidFill>
                <a:srgbClr val="680000"/>
              </a:solidFill>
              <a:latin typeface="Bwgrkn" pitchFamily="2" charset="0"/>
              <a:cs typeface="Times New Roman" charset="0"/>
            </a:endParaRPr>
          </a:p>
          <a:p>
            <a:r>
              <a:rPr lang="de-DE" sz="2800" dirty="0" err="1">
                <a:solidFill>
                  <a:srgbClr val="680000"/>
                </a:solidFill>
                <a:latin typeface="Verdana" pitchFamily="34" charset="0"/>
                <a:cs typeface="Times New Roman" charset="0"/>
              </a:rPr>
              <a:t>Jes</a:t>
            </a:r>
            <a:r>
              <a:rPr lang="de-DE" sz="2800" dirty="0">
                <a:solidFill>
                  <a:srgbClr val="680000"/>
                </a:solidFill>
                <a:latin typeface="Verdana" pitchFamily="34" charset="0"/>
                <a:cs typeface="Times New Roman" charset="0"/>
              </a:rPr>
              <a:t> 40,3	</a:t>
            </a:r>
            <a:r>
              <a:rPr lang="el-GR" sz="2400" dirty="0">
                <a:solidFill>
                  <a:srgbClr val="680000"/>
                </a:solidFill>
              </a:rPr>
              <a:t>εὐθείας ποιεῖτε τὰς τρίβους τοῦ θεοῦ</a:t>
            </a:r>
            <a:r>
              <a:rPr lang="de-DE" sz="2400" dirty="0">
                <a:solidFill>
                  <a:srgbClr val="680000"/>
                </a:solidFill>
              </a:rPr>
              <a:t> </a:t>
            </a:r>
            <a:r>
              <a:rPr lang="el-GR" sz="2400" dirty="0">
                <a:solidFill>
                  <a:srgbClr val="680000"/>
                </a:solidFill>
              </a:rPr>
              <a:t>ἡμῶν </a:t>
            </a:r>
            <a:endParaRPr lang="de-DE" sz="2400" dirty="0">
              <a:solidFill>
                <a:srgbClr val="680000"/>
              </a:solidFill>
            </a:endParaRPr>
          </a:p>
        </p:txBody>
      </p:sp>
      <p:sp>
        <p:nvSpPr>
          <p:cNvPr id="241669" name="Rectangle 5"/>
          <p:cNvSpPr>
            <a:spLocks noChangeArrowheads="1"/>
          </p:cNvSpPr>
          <p:nvPr/>
        </p:nvSpPr>
        <p:spPr bwMode="auto">
          <a:xfrm rot="10800000">
            <a:off x="0" y="0"/>
            <a:ext cx="685800" cy="6858000"/>
          </a:xfrm>
          <a:prstGeom prst="rect">
            <a:avLst/>
          </a:prstGeom>
          <a:solidFill>
            <a:srgbClr val="800000"/>
          </a:solidFill>
          <a:ln w="9525">
            <a:noFill/>
            <a:miter lim="800000"/>
            <a:headEnd/>
            <a:tailEnd/>
          </a:ln>
          <a:effectLst/>
        </p:spPr>
        <p:txBody>
          <a:bodyPr vert="eaVert" wrap="none" anchor="ctr"/>
          <a:lstStyle/>
          <a:p>
            <a:pPr algn="ctr"/>
            <a:r>
              <a:rPr lang="de-DE" sz="2800">
                <a:solidFill>
                  <a:srgbClr val="FFFFCC"/>
                </a:solidFill>
                <a:latin typeface="Verdana" pitchFamily="34" charset="0"/>
                <a:cs typeface="Times New Roman" charset="0"/>
              </a:rPr>
              <a:t>Die synoptische Frage </a:t>
            </a:r>
            <a:endParaRPr lang="en-GB" sz="2800">
              <a:solidFill>
                <a:srgbClr val="FFFFCC"/>
              </a:solidFill>
              <a:latin typeface="Verdana" pitchFamily="34" charset="0"/>
              <a:cs typeface="Times New Roman" charset="0"/>
            </a:endParaRPr>
          </a:p>
        </p:txBody>
      </p:sp>
      <p:sp>
        <p:nvSpPr>
          <p:cNvPr id="241673" name="Text Box 9"/>
          <p:cNvSpPr txBox="1">
            <a:spLocks noChangeArrowheads="1"/>
          </p:cNvSpPr>
          <p:nvPr/>
        </p:nvSpPr>
        <p:spPr bwMode="auto">
          <a:xfrm>
            <a:off x="5508104" y="980728"/>
            <a:ext cx="3429000" cy="457200"/>
          </a:xfrm>
          <a:prstGeom prst="rect">
            <a:avLst/>
          </a:prstGeom>
          <a:solidFill>
            <a:srgbClr val="800000"/>
          </a:solidFill>
          <a:ln w="9525">
            <a:noFill/>
            <a:miter lim="800000"/>
            <a:headEnd/>
            <a:tailEnd/>
          </a:ln>
          <a:effectLst/>
        </p:spPr>
        <p:txBody>
          <a:bodyPr>
            <a:spAutoFit/>
          </a:bodyPr>
          <a:lstStyle/>
          <a:p>
            <a:pPr>
              <a:spcBef>
                <a:spcPct val="50000"/>
              </a:spcBef>
            </a:pPr>
            <a:r>
              <a:rPr lang="de-DE" sz="2400" dirty="0">
                <a:solidFill>
                  <a:srgbClr val="FFFFCC"/>
                </a:solidFill>
                <a:latin typeface="Arial Narrow" pitchFamily="34" charset="0"/>
                <a:cs typeface="Times New Roman" charset="0"/>
              </a:rPr>
              <a:t>Bsp. 2:  abweichendes Zitat</a:t>
            </a:r>
          </a:p>
        </p:txBody>
      </p:sp>
      <p:sp>
        <p:nvSpPr>
          <p:cNvPr id="9" name="Text Box 3"/>
          <p:cNvSpPr txBox="1">
            <a:spLocks noChangeArrowheads="1"/>
          </p:cNvSpPr>
          <p:nvPr/>
        </p:nvSpPr>
        <p:spPr bwMode="auto">
          <a:xfrm>
            <a:off x="685800" y="0"/>
            <a:ext cx="8458200" cy="396875"/>
          </a:xfrm>
          <a:prstGeom prst="rect">
            <a:avLst/>
          </a:prstGeom>
          <a:solidFill>
            <a:srgbClr val="800000"/>
          </a:solidFill>
          <a:ln w="9525">
            <a:noFill/>
            <a:miter lim="800000"/>
            <a:headEnd/>
            <a:tailEnd/>
          </a:ln>
          <a:effectLst/>
        </p:spPr>
        <p:txBody>
          <a:bodyPr>
            <a:spAutoFit/>
          </a:bodyPr>
          <a:lstStyle/>
          <a:p>
            <a:pPr>
              <a:spcBef>
                <a:spcPct val="50000"/>
              </a:spcBef>
            </a:pPr>
            <a:r>
              <a:rPr lang="de-DE" sz="2000" b="1" dirty="0">
                <a:solidFill>
                  <a:srgbClr val="FFFFCC"/>
                </a:solidFill>
                <a:latin typeface="Verdana" pitchFamily="34" charset="0"/>
                <a:cs typeface="Times New Roman" charset="0"/>
              </a:rPr>
              <a:t>§1.2  Neuzeitliche </a:t>
            </a:r>
            <a:r>
              <a:rPr lang="de-DE" sz="2000" b="1" dirty="0" err="1">
                <a:solidFill>
                  <a:srgbClr val="FFFFCC"/>
                </a:solidFill>
                <a:latin typeface="Verdana" pitchFamily="34" charset="0"/>
                <a:cs typeface="Times New Roman" charset="0"/>
              </a:rPr>
              <a:t>Hypothesenbildung</a:t>
            </a:r>
            <a:endParaRPr lang="de-DE" sz="2000" b="1" dirty="0">
              <a:solidFill>
                <a:srgbClr val="FFFFCC"/>
              </a:solidFill>
              <a:latin typeface="Verdana" pitchFamily="34" charset="0"/>
              <a:cs typeface="Times New Roman"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6" name="Text Box 4"/>
          <p:cNvSpPr txBox="1">
            <a:spLocks noChangeArrowheads="1"/>
          </p:cNvSpPr>
          <p:nvPr/>
        </p:nvSpPr>
        <p:spPr bwMode="auto">
          <a:xfrm>
            <a:off x="762000" y="457200"/>
            <a:ext cx="8229600" cy="2103438"/>
          </a:xfrm>
          <a:prstGeom prst="rect">
            <a:avLst/>
          </a:prstGeom>
          <a:noFill/>
          <a:ln w="9525">
            <a:noFill/>
            <a:miter lim="800000"/>
            <a:headEnd/>
            <a:tailEnd/>
          </a:ln>
          <a:effectLst/>
        </p:spPr>
        <p:txBody>
          <a:bodyPr>
            <a:spAutoFit/>
          </a:bodyPr>
          <a:lstStyle/>
          <a:p>
            <a:pPr>
              <a:spcBef>
                <a:spcPct val="50000"/>
              </a:spcBef>
            </a:pPr>
            <a:r>
              <a:rPr lang="de-DE" sz="2200" b="1" dirty="0" err="1">
                <a:solidFill>
                  <a:srgbClr val="800000"/>
                </a:solidFill>
                <a:latin typeface="Verdana" pitchFamily="34" charset="0"/>
                <a:cs typeface="Times New Roman" charset="0"/>
              </a:rPr>
              <a:t>Fragmenten</a:t>
            </a:r>
            <a:r>
              <a:rPr lang="de-DE" sz="2200" dirty="0" err="1">
                <a:solidFill>
                  <a:srgbClr val="800000"/>
                </a:solidFill>
                <a:latin typeface="Verdana" pitchFamily="34" charset="0"/>
                <a:cs typeface="Times New Roman" charset="0"/>
              </a:rPr>
              <a:t>hypothese</a:t>
            </a:r>
            <a:r>
              <a:rPr lang="de-DE" sz="2200" dirty="0">
                <a:solidFill>
                  <a:srgbClr val="800000"/>
                </a:solidFill>
                <a:latin typeface="Verdana" pitchFamily="34" charset="0"/>
                <a:cs typeface="Times New Roman" charset="0"/>
              </a:rPr>
              <a:t> = Benutzung mehrerer 		gemeinsamer schriftl. (</a:t>
            </a:r>
            <a:r>
              <a:rPr lang="de-DE" sz="2200" i="1" dirty="0">
                <a:solidFill>
                  <a:srgbClr val="800000"/>
                </a:solidFill>
                <a:latin typeface="Verdana" pitchFamily="34" charset="0"/>
                <a:cs typeface="Times New Roman" charset="0"/>
              </a:rPr>
              <a:t>und</a:t>
            </a:r>
            <a:r>
              <a:rPr lang="de-DE" sz="2200" dirty="0">
                <a:solidFill>
                  <a:srgbClr val="800000"/>
                </a:solidFill>
                <a:latin typeface="Verdana" pitchFamily="34" charset="0"/>
                <a:cs typeface="Times New Roman" charset="0"/>
              </a:rPr>
              <a:t> mdl.) Quellen </a:t>
            </a:r>
          </a:p>
          <a:p>
            <a:pPr>
              <a:spcBef>
                <a:spcPct val="50000"/>
              </a:spcBef>
              <a:buFontTx/>
              <a:buChar char="•"/>
            </a:pPr>
            <a:r>
              <a:rPr lang="de-DE" sz="2200" dirty="0">
                <a:solidFill>
                  <a:srgbClr val="800000"/>
                </a:solidFill>
                <a:latin typeface="Verdana" pitchFamily="34" charset="0"/>
                <a:cs typeface="Times New Roman" charset="0"/>
              </a:rPr>
              <a:t> </a:t>
            </a:r>
            <a:r>
              <a:rPr lang="de-DE" sz="2200" dirty="0" err="1">
                <a:solidFill>
                  <a:srgbClr val="800000"/>
                </a:solidFill>
                <a:latin typeface="Verdana" pitchFamily="34" charset="0"/>
                <a:cs typeface="Times New Roman" charset="0"/>
              </a:rPr>
              <a:t>Evv</a:t>
            </a:r>
            <a:r>
              <a:rPr lang="de-DE" sz="2200" dirty="0">
                <a:solidFill>
                  <a:srgbClr val="800000"/>
                </a:solidFill>
                <a:latin typeface="Verdana" pitchFamily="34" charset="0"/>
                <a:cs typeface="Times New Roman" charset="0"/>
              </a:rPr>
              <a:t> unabhängig voneinander aus selbständigen 	Sammlungen zusammengestellt</a:t>
            </a:r>
          </a:p>
          <a:p>
            <a:pPr>
              <a:spcBef>
                <a:spcPct val="50000"/>
              </a:spcBef>
              <a:buFontTx/>
              <a:buChar char="•"/>
            </a:pPr>
            <a:r>
              <a:rPr lang="de-DE" sz="2200" dirty="0">
                <a:solidFill>
                  <a:srgbClr val="800000"/>
                </a:solidFill>
                <a:latin typeface="Verdana" pitchFamily="34" charset="0"/>
                <a:cs typeface="Times New Roman" charset="0"/>
              </a:rPr>
              <a:t> heißt auch </a:t>
            </a:r>
            <a:r>
              <a:rPr lang="de-DE" sz="2200" dirty="0" err="1">
                <a:solidFill>
                  <a:srgbClr val="800000"/>
                </a:solidFill>
                <a:latin typeface="Verdana" pitchFamily="34" charset="0"/>
                <a:cs typeface="Times New Roman" charset="0"/>
              </a:rPr>
              <a:t>Diegesenhypothese</a:t>
            </a:r>
            <a:endParaRPr lang="de-DE" sz="2200" dirty="0">
              <a:solidFill>
                <a:srgbClr val="800000"/>
              </a:solidFill>
              <a:latin typeface="Verdana" pitchFamily="34" charset="0"/>
              <a:cs typeface="Times New Roman" charset="0"/>
            </a:endParaRPr>
          </a:p>
        </p:txBody>
      </p:sp>
      <p:sp>
        <p:nvSpPr>
          <p:cNvPr id="120838" name="Text Box 6"/>
          <p:cNvSpPr txBox="1">
            <a:spLocks noChangeArrowheads="1"/>
          </p:cNvSpPr>
          <p:nvPr/>
        </p:nvSpPr>
        <p:spPr bwMode="auto">
          <a:xfrm>
            <a:off x="5029200" y="2971800"/>
            <a:ext cx="3962400" cy="2308324"/>
          </a:xfrm>
          <a:prstGeom prst="rect">
            <a:avLst/>
          </a:prstGeom>
          <a:solidFill>
            <a:srgbClr val="800000"/>
          </a:solidFill>
          <a:ln w="9525">
            <a:noFill/>
            <a:miter lim="800000"/>
            <a:headEnd/>
            <a:tailEnd/>
          </a:ln>
          <a:effectLst/>
        </p:spPr>
        <p:txBody>
          <a:bodyPr>
            <a:spAutoFit/>
          </a:bodyPr>
          <a:lstStyle/>
          <a:p>
            <a:pPr>
              <a:spcBef>
                <a:spcPct val="50000"/>
              </a:spcBef>
            </a:pPr>
            <a:r>
              <a:rPr lang="de-DE" sz="2400" i="1" u="sng" dirty="0">
                <a:solidFill>
                  <a:srgbClr val="FFFFCC"/>
                </a:solidFill>
                <a:latin typeface="Verdana" pitchFamily="34" charset="0"/>
                <a:cs typeface="Times New Roman" charset="0"/>
              </a:rPr>
              <a:t>Schleiermacher</a:t>
            </a:r>
            <a:r>
              <a:rPr lang="de-DE" sz="2400" u="sng" dirty="0">
                <a:solidFill>
                  <a:srgbClr val="FFFFCC"/>
                </a:solidFill>
                <a:latin typeface="Verdana" pitchFamily="34" charset="0"/>
                <a:cs typeface="Times New Roman" charset="0"/>
              </a:rPr>
              <a:t>:</a:t>
            </a:r>
            <a:r>
              <a:rPr lang="de-DE" sz="2400" b="1" dirty="0">
                <a:solidFill>
                  <a:srgbClr val="FFFFCC"/>
                </a:solidFill>
                <a:latin typeface="Verdana" pitchFamily="34" charset="0"/>
                <a:cs typeface="Times New Roman" charset="0"/>
              </a:rPr>
              <a:t> </a:t>
            </a:r>
            <a:r>
              <a:rPr lang="de-DE" sz="2400" dirty="0">
                <a:solidFill>
                  <a:srgbClr val="FFFFCC"/>
                </a:solidFill>
                <a:latin typeface="Verdana" pitchFamily="34" charset="0"/>
                <a:cs typeface="Times New Roman" charset="0"/>
              </a:rPr>
              <a:t>„</a:t>
            </a:r>
            <a:r>
              <a:rPr lang="de-DE" sz="2400" dirty="0" err="1">
                <a:solidFill>
                  <a:srgbClr val="FFFFCC"/>
                </a:solidFill>
                <a:latin typeface="Verdana" pitchFamily="34" charset="0"/>
                <a:cs typeface="Times New Roman" charset="0"/>
              </a:rPr>
              <a:t>Lk</a:t>
            </a:r>
            <a:r>
              <a:rPr lang="de-DE" sz="2400" dirty="0">
                <a:solidFill>
                  <a:srgbClr val="FFFFCC"/>
                </a:solidFill>
                <a:latin typeface="Verdana" pitchFamily="34" charset="0"/>
                <a:cs typeface="Times New Roman" charset="0"/>
              </a:rPr>
              <a:t> ...nur Sammler und Ordner schon </a:t>
            </a:r>
            <a:r>
              <a:rPr lang="de-DE" sz="2400" dirty="0" err="1">
                <a:solidFill>
                  <a:srgbClr val="FFFFCC"/>
                </a:solidFill>
                <a:latin typeface="Verdana" pitchFamily="34" charset="0"/>
                <a:cs typeface="Times New Roman" charset="0"/>
              </a:rPr>
              <a:t>vorhan-dener</a:t>
            </a:r>
            <a:r>
              <a:rPr lang="de-DE" sz="2400" dirty="0">
                <a:solidFill>
                  <a:srgbClr val="FFFFCC"/>
                </a:solidFill>
                <a:latin typeface="Verdana" pitchFamily="34" charset="0"/>
                <a:cs typeface="Times New Roman" charset="0"/>
              </a:rPr>
              <a:t> Schriften, die er unverändert durch seine Hand gehen lässt“</a:t>
            </a:r>
            <a:endParaRPr lang="de-DE" sz="2400" b="1" dirty="0">
              <a:solidFill>
                <a:srgbClr val="FFFFCC"/>
              </a:solidFill>
              <a:latin typeface="Verdana" pitchFamily="34" charset="0"/>
              <a:cs typeface="Times New Roman" charset="0"/>
            </a:endParaRPr>
          </a:p>
        </p:txBody>
      </p:sp>
      <p:sp>
        <p:nvSpPr>
          <p:cNvPr id="120839" name="Text Box 7"/>
          <p:cNvSpPr txBox="1">
            <a:spLocks noChangeArrowheads="1"/>
          </p:cNvSpPr>
          <p:nvPr/>
        </p:nvSpPr>
        <p:spPr bwMode="auto">
          <a:xfrm>
            <a:off x="762000" y="2819400"/>
            <a:ext cx="4191000" cy="3176588"/>
          </a:xfrm>
          <a:prstGeom prst="rect">
            <a:avLst/>
          </a:prstGeom>
          <a:noFill/>
          <a:ln w="9525">
            <a:noFill/>
            <a:miter lim="800000"/>
            <a:headEnd/>
            <a:tailEnd/>
          </a:ln>
          <a:effectLst/>
        </p:spPr>
        <p:txBody>
          <a:bodyPr>
            <a:spAutoFit/>
          </a:bodyPr>
          <a:lstStyle/>
          <a:p>
            <a:pPr>
              <a:spcBef>
                <a:spcPct val="50000"/>
              </a:spcBef>
            </a:pPr>
            <a:r>
              <a:rPr lang="de-DE" sz="2200" dirty="0">
                <a:solidFill>
                  <a:srgbClr val="800000"/>
                </a:solidFill>
                <a:latin typeface="Verdana" pitchFamily="34" charset="0"/>
                <a:cs typeface="Times New Roman" charset="0"/>
              </a:rPr>
              <a:t>      </a:t>
            </a:r>
          </a:p>
          <a:p>
            <a:pPr algn="ctr">
              <a:spcBef>
                <a:spcPct val="35000"/>
              </a:spcBef>
            </a:pPr>
            <a:r>
              <a:rPr lang="de-DE" sz="2200" b="1" dirty="0">
                <a:solidFill>
                  <a:srgbClr val="800000"/>
                </a:solidFill>
                <a:latin typeface="Verdana" pitchFamily="34" charset="0"/>
                <a:cs typeface="Times New Roman" charset="0"/>
              </a:rPr>
              <a:t>Menge von</a:t>
            </a:r>
          </a:p>
          <a:p>
            <a:pPr algn="ctr">
              <a:spcBef>
                <a:spcPct val="35000"/>
              </a:spcBef>
            </a:pPr>
            <a:r>
              <a:rPr lang="de-DE" sz="2200" b="1" dirty="0">
                <a:solidFill>
                  <a:srgbClr val="800000"/>
                </a:solidFill>
                <a:latin typeface="Verdana" pitchFamily="34" charset="0"/>
                <a:cs typeface="Times New Roman" charset="0"/>
              </a:rPr>
              <a:t>Einzelsammlungen</a:t>
            </a:r>
          </a:p>
          <a:p>
            <a:pPr>
              <a:spcBef>
                <a:spcPct val="50000"/>
              </a:spcBef>
            </a:pPr>
            <a:r>
              <a:rPr lang="de-DE" sz="2200" dirty="0">
                <a:solidFill>
                  <a:srgbClr val="800000"/>
                </a:solidFill>
                <a:latin typeface="Verdana" pitchFamily="34" charset="0"/>
                <a:cs typeface="Times New Roman" charset="0"/>
              </a:rPr>
              <a:t>			  			</a:t>
            </a:r>
          </a:p>
          <a:p>
            <a:pPr>
              <a:spcBef>
                <a:spcPct val="50000"/>
              </a:spcBef>
            </a:pPr>
            <a:endParaRPr lang="de-DE" sz="2200" dirty="0">
              <a:solidFill>
                <a:srgbClr val="800000"/>
              </a:solidFill>
              <a:latin typeface="Verdana" pitchFamily="34" charset="0"/>
              <a:cs typeface="Times New Roman" charset="0"/>
            </a:endParaRPr>
          </a:p>
          <a:p>
            <a:pPr algn="ctr">
              <a:spcBef>
                <a:spcPct val="50000"/>
              </a:spcBef>
            </a:pPr>
            <a:r>
              <a:rPr lang="de-DE" sz="2200" b="1" dirty="0" err="1">
                <a:solidFill>
                  <a:srgbClr val="800000"/>
                </a:solidFill>
                <a:latin typeface="Verdana" pitchFamily="34" charset="0"/>
                <a:cs typeface="Times New Roman" charset="0"/>
              </a:rPr>
              <a:t>Mt</a:t>
            </a:r>
            <a:r>
              <a:rPr lang="de-DE" sz="2200" b="1" dirty="0">
                <a:solidFill>
                  <a:srgbClr val="800000"/>
                </a:solidFill>
                <a:latin typeface="Verdana" pitchFamily="34" charset="0"/>
                <a:cs typeface="Times New Roman" charset="0"/>
              </a:rPr>
              <a:t>    </a:t>
            </a:r>
            <a:r>
              <a:rPr lang="de-DE" sz="2200" b="1" dirty="0" err="1">
                <a:solidFill>
                  <a:srgbClr val="800000"/>
                </a:solidFill>
                <a:latin typeface="Verdana" pitchFamily="34" charset="0"/>
                <a:cs typeface="Times New Roman" charset="0"/>
              </a:rPr>
              <a:t>Mk</a:t>
            </a:r>
            <a:r>
              <a:rPr lang="de-DE" sz="2200" b="1" dirty="0">
                <a:solidFill>
                  <a:srgbClr val="800000"/>
                </a:solidFill>
                <a:latin typeface="Verdana" pitchFamily="34" charset="0"/>
                <a:cs typeface="Times New Roman" charset="0"/>
              </a:rPr>
              <a:t>    </a:t>
            </a:r>
            <a:r>
              <a:rPr lang="de-DE" sz="2200" b="1" dirty="0" err="1">
                <a:solidFill>
                  <a:srgbClr val="800000"/>
                </a:solidFill>
                <a:latin typeface="Verdana" pitchFamily="34" charset="0"/>
                <a:cs typeface="Times New Roman" charset="0"/>
              </a:rPr>
              <a:t>Lk</a:t>
            </a:r>
            <a:endParaRPr lang="de-DE" sz="2200" b="1" dirty="0">
              <a:solidFill>
                <a:srgbClr val="800000"/>
              </a:solidFill>
              <a:latin typeface="Verdana" pitchFamily="34" charset="0"/>
              <a:cs typeface="Times New Roman" charset="0"/>
            </a:endParaRPr>
          </a:p>
        </p:txBody>
      </p:sp>
      <p:sp>
        <p:nvSpPr>
          <p:cNvPr id="120840" name="Oval 8"/>
          <p:cNvSpPr>
            <a:spLocks noChangeArrowheads="1"/>
          </p:cNvSpPr>
          <p:nvPr/>
        </p:nvSpPr>
        <p:spPr bwMode="auto">
          <a:xfrm>
            <a:off x="914400" y="3048000"/>
            <a:ext cx="3733800" cy="1447800"/>
          </a:xfrm>
          <a:prstGeom prst="ellipse">
            <a:avLst/>
          </a:prstGeom>
          <a:noFill/>
          <a:ln w="38100">
            <a:solidFill>
              <a:srgbClr val="800000"/>
            </a:solidFill>
            <a:round/>
            <a:headEnd/>
            <a:tailEnd/>
          </a:ln>
          <a:effectLst/>
        </p:spPr>
        <p:txBody>
          <a:bodyPr wrap="none" anchor="ctr"/>
          <a:lstStyle/>
          <a:p>
            <a:endParaRPr lang="de-DE"/>
          </a:p>
        </p:txBody>
      </p:sp>
      <p:sp>
        <p:nvSpPr>
          <p:cNvPr id="120841" name="Line 9"/>
          <p:cNvSpPr>
            <a:spLocks noChangeShapeType="1"/>
          </p:cNvSpPr>
          <p:nvPr/>
        </p:nvSpPr>
        <p:spPr bwMode="auto">
          <a:xfrm>
            <a:off x="2057400" y="4572000"/>
            <a:ext cx="0" cy="914400"/>
          </a:xfrm>
          <a:prstGeom prst="line">
            <a:avLst/>
          </a:prstGeom>
          <a:noFill/>
          <a:ln w="9525">
            <a:solidFill>
              <a:schemeClr val="tx1"/>
            </a:solidFill>
            <a:round/>
            <a:headEnd/>
            <a:tailEnd type="triangle" w="med" len="med"/>
          </a:ln>
          <a:effectLst/>
        </p:spPr>
        <p:txBody>
          <a:bodyPr/>
          <a:lstStyle/>
          <a:p>
            <a:endParaRPr lang="de-DE"/>
          </a:p>
        </p:txBody>
      </p:sp>
      <p:sp>
        <p:nvSpPr>
          <p:cNvPr id="120842" name="Line 10"/>
          <p:cNvSpPr>
            <a:spLocks noChangeShapeType="1"/>
          </p:cNvSpPr>
          <p:nvPr/>
        </p:nvSpPr>
        <p:spPr bwMode="auto">
          <a:xfrm>
            <a:off x="2819400" y="4648200"/>
            <a:ext cx="0" cy="838200"/>
          </a:xfrm>
          <a:prstGeom prst="line">
            <a:avLst/>
          </a:prstGeom>
          <a:noFill/>
          <a:ln w="9525">
            <a:solidFill>
              <a:schemeClr val="tx1"/>
            </a:solidFill>
            <a:round/>
            <a:headEnd/>
            <a:tailEnd type="triangle" w="med" len="med"/>
          </a:ln>
          <a:effectLst/>
        </p:spPr>
        <p:txBody>
          <a:bodyPr/>
          <a:lstStyle/>
          <a:p>
            <a:endParaRPr lang="de-DE"/>
          </a:p>
        </p:txBody>
      </p:sp>
      <p:sp>
        <p:nvSpPr>
          <p:cNvPr id="120843" name="Line 11"/>
          <p:cNvSpPr>
            <a:spLocks noChangeShapeType="1"/>
          </p:cNvSpPr>
          <p:nvPr/>
        </p:nvSpPr>
        <p:spPr bwMode="auto">
          <a:xfrm>
            <a:off x="3581400" y="4572000"/>
            <a:ext cx="0" cy="914400"/>
          </a:xfrm>
          <a:prstGeom prst="line">
            <a:avLst/>
          </a:prstGeom>
          <a:noFill/>
          <a:ln w="9525">
            <a:solidFill>
              <a:schemeClr val="tx1"/>
            </a:solidFill>
            <a:round/>
            <a:headEnd/>
            <a:tailEnd type="triangle" w="med" len="med"/>
          </a:ln>
          <a:effectLst/>
        </p:spPr>
        <p:txBody>
          <a:bodyPr/>
          <a:lstStyle/>
          <a:p>
            <a:endParaRPr lang="de-DE"/>
          </a:p>
        </p:txBody>
      </p:sp>
      <p:sp>
        <p:nvSpPr>
          <p:cNvPr id="120844" name="Rectangle 12"/>
          <p:cNvSpPr>
            <a:spLocks noChangeArrowheads="1"/>
          </p:cNvSpPr>
          <p:nvPr/>
        </p:nvSpPr>
        <p:spPr bwMode="auto">
          <a:xfrm rot="10800000">
            <a:off x="0" y="0"/>
            <a:ext cx="685800" cy="6858000"/>
          </a:xfrm>
          <a:prstGeom prst="rect">
            <a:avLst/>
          </a:prstGeom>
          <a:solidFill>
            <a:srgbClr val="800000"/>
          </a:solidFill>
          <a:ln w="9525">
            <a:noFill/>
            <a:miter lim="800000"/>
            <a:headEnd/>
            <a:tailEnd/>
          </a:ln>
          <a:effectLst/>
        </p:spPr>
        <p:txBody>
          <a:bodyPr vert="eaVert" wrap="none" anchor="ctr"/>
          <a:lstStyle/>
          <a:p>
            <a:pPr algn="ctr"/>
            <a:r>
              <a:rPr lang="de-DE" sz="2800">
                <a:solidFill>
                  <a:srgbClr val="FFFFCC"/>
                </a:solidFill>
                <a:latin typeface="Verdana" pitchFamily="34" charset="0"/>
                <a:cs typeface="Times New Roman" charset="0"/>
              </a:rPr>
              <a:t>Die synoptische Frage </a:t>
            </a:r>
            <a:endParaRPr lang="en-GB" sz="2800">
              <a:solidFill>
                <a:srgbClr val="FFFFCC"/>
              </a:solidFill>
              <a:latin typeface="Verdana" pitchFamily="34" charset="0"/>
              <a:cs typeface="Times New Roman" charset="0"/>
            </a:endParaRPr>
          </a:p>
        </p:txBody>
      </p:sp>
      <p:sp>
        <p:nvSpPr>
          <p:cNvPr id="11" name="Text Box 3"/>
          <p:cNvSpPr txBox="1">
            <a:spLocks noChangeArrowheads="1"/>
          </p:cNvSpPr>
          <p:nvPr/>
        </p:nvSpPr>
        <p:spPr bwMode="auto">
          <a:xfrm>
            <a:off x="685800" y="0"/>
            <a:ext cx="8458200" cy="396875"/>
          </a:xfrm>
          <a:prstGeom prst="rect">
            <a:avLst/>
          </a:prstGeom>
          <a:solidFill>
            <a:srgbClr val="800000"/>
          </a:solidFill>
          <a:ln w="9525">
            <a:noFill/>
            <a:miter lim="800000"/>
            <a:headEnd/>
            <a:tailEnd/>
          </a:ln>
          <a:effectLst/>
        </p:spPr>
        <p:txBody>
          <a:bodyPr>
            <a:spAutoFit/>
          </a:bodyPr>
          <a:lstStyle/>
          <a:p>
            <a:pPr>
              <a:spcBef>
                <a:spcPct val="50000"/>
              </a:spcBef>
            </a:pPr>
            <a:r>
              <a:rPr lang="de-DE" sz="2000" b="1" dirty="0">
                <a:solidFill>
                  <a:srgbClr val="FFFFCC"/>
                </a:solidFill>
                <a:latin typeface="Verdana" pitchFamily="34" charset="0"/>
                <a:cs typeface="Times New Roman" charset="0"/>
              </a:rPr>
              <a:t>§1.2  Neuzeitliche </a:t>
            </a:r>
            <a:r>
              <a:rPr lang="de-DE" sz="2000" b="1" dirty="0" err="1">
                <a:solidFill>
                  <a:srgbClr val="FFFFCC"/>
                </a:solidFill>
                <a:latin typeface="Verdana" pitchFamily="34" charset="0"/>
                <a:cs typeface="Times New Roman" charset="0"/>
              </a:rPr>
              <a:t>Hypothesenbildung</a:t>
            </a:r>
            <a:endParaRPr lang="de-DE" sz="2000" b="1" dirty="0">
              <a:solidFill>
                <a:srgbClr val="FFFFCC"/>
              </a:solidFill>
              <a:latin typeface="Verdana" pitchFamily="34" charset="0"/>
              <a:cs typeface="Times New Roman"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82" name="Text Box 2"/>
          <p:cNvSpPr txBox="1">
            <a:spLocks noChangeArrowheads="1"/>
          </p:cNvSpPr>
          <p:nvPr/>
        </p:nvSpPr>
        <p:spPr bwMode="auto">
          <a:xfrm>
            <a:off x="762000" y="457200"/>
            <a:ext cx="8229600" cy="2103438"/>
          </a:xfrm>
          <a:prstGeom prst="rect">
            <a:avLst/>
          </a:prstGeom>
          <a:noFill/>
          <a:ln w="9525">
            <a:noFill/>
            <a:miter lim="800000"/>
            <a:headEnd/>
            <a:tailEnd/>
          </a:ln>
          <a:effectLst/>
        </p:spPr>
        <p:txBody>
          <a:bodyPr>
            <a:spAutoFit/>
          </a:bodyPr>
          <a:lstStyle/>
          <a:p>
            <a:pPr>
              <a:spcBef>
                <a:spcPct val="50000"/>
              </a:spcBef>
            </a:pPr>
            <a:r>
              <a:rPr lang="de-DE" sz="2200" b="1">
                <a:solidFill>
                  <a:srgbClr val="800000"/>
                </a:solidFill>
                <a:latin typeface="Verdana" pitchFamily="34" charset="0"/>
                <a:cs typeface="Times New Roman" charset="0"/>
              </a:rPr>
              <a:t>Fragmenten</a:t>
            </a:r>
            <a:r>
              <a:rPr lang="de-DE" sz="2200">
                <a:solidFill>
                  <a:srgbClr val="800000"/>
                </a:solidFill>
                <a:latin typeface="Verdana" pitchFamily="34" charset="0"/>
                <a:cs typeface="Times New Roman" charset="0"/>
              </a:rPr>
              <a:t>hypothese = Benutzung mehrerer 		gemeinsamer schriftl. (</a:t>
            </a:r>
            <a:r>
              <a:rPr lang="de-DE" sz="2200" i="1">
                <a:solidFill>
                  <a:srgbClr val="800000"/>
                </a:solidFill>
                <a:latin typeface="Verdana" pitchFamily="34" charset="0"/>
                <a:cs typeface="Times New Roman" charset="0"/>
              </a:rPr>
              <a:t>und</a:t>
            </a:r>
            <a:r>
              <a:rPr lang="de-DE" sz="2200">
                <a:solidFill>
                  <a:srgbClr val="800000"/>
                </a:solidFill>
                <a:latin typeface="Verdana" pitchFamily="34" charset="0"/>
                <a:cs typeface="Times New Roman" charset="0"/>
              </a:rPr>
              <a:t> mdl.) Quellen </a:t>
            </a:r>
          </a:p>
          <a:p>
            <a:pPr>
              <a:spcBef>
                <a:spcPct val="50000"/>
              </a:spcBef>
              <a:buFontTx/>
              <a:buChar char="•"/>
            </a:pPr>
            <a:r>
              <a:rPr lang="de-DE" sz="2200">
                <a:solidFill>
                  <a:srgbClr val="800000"/>
                </a:solidFill>
                <a:latin typeface="Verdana" pitchFamily="34" charset="0"/>
                <a:cs typeface="Times New Roman" charset="0"/>
              </a:rPr>
              <a:t> Evv unabhängig voneinander aus selbständigen 	Sammlungen zusammengestellt</a:t>
            </a:r>
          </a:p>
          <a:p>
            <a:pPr>
              <a:spcBef>
                <a:spcPct val="50000"/>
              </a:spcBef>
              <a:buFontTx/>
              <a:buChar char="•"/>
            </a:pPr>
            <a:r>
              <a:rPr lang="de-DE" sz="2200">
                <a:solidFill>
                  <a:srgbClr val="800000"/>
                </a:solidFill>
                <a:latin typeface="Verdana" pitchFamily="34" charset="0"/>
                <a:cs typeface="Times New Roman" charset="0"/>
              </a:rPr>
              <a:t> heißt auch Diegesenhypothese</a:t>
            </a:r>
          </a:p>
        </p:txBody>
      </p:sp>
      <p:sp>
        <p:nvSpPr>
          <p:cNvPr id="378884" name="Text Box 4"/>
          <p:cNvSpPr txBox="1">
            <a:spLocks noChangeArrowheads="1"/>
          </p:cNvSpPr>
          <p:nvPr/>
        </p:nvSpPr>
        <p:spPr bwMode="auto">
          <a:xfrm>
            <a:off x="762000" y="2819400"/>
            <a:ext cx="4191000" cy="3176588"/>
          </a:xfrm>
          <a:prstGeom prst="rect">
            <a:avLst/>
          </a:prstGeom>
          <a:noFill/>
          <a:ln w="9525">
            <a:noFill/>
            <a:miter lim="800000"/>
            <a:headEnd/>
            <a:tailEnd/>
          </a:ln>
          <a:effectLst/>
        </p:spPr>
        <p:txBody>
          <a:bodyPr>
            <a:spAutoFit/>
          </a:bodyPr>
          <a:lstStyle/>
          <a:p>
            <a:pPr>
              <a:spcBef>
                <a:spcPct val="50000"/>
              </a:spcBef>
            </a:pPr>
            <a:r>
              <a:rPr lang="de-DE" sz="2200">
                <a:solidFill>
                  <a:srgbClr val="800000"/>
                </a:solidFill>
                <a:latin typeface="Verdana" pitchFamily="34" charset="0"/>
                <a:cs typeface="Times New Roman" charset="0"/>
              </a:rPr>
              <a:t>      </a:t>
            </a:r>
          </a:p>
          <a:p>
            <a:pPr algn="ctr">
              <a:spcBef>
                <a:spcPct val="35000"/>
              </a:spcBef>
            </a:pPr>
            <a:r>
              <a:rPr lang="de-DE" sz="2200" b="1">
                <a:solidFill>
                  <a:srgbClr val="800000"/>
                </a:solidFill>
                <a:latin typeface="Verdana" pitchFamily="34" charset="0"/>
                <a:cs typeface="Times New Roman" charset="0"/>
              </a:rPr>
              <a:t>Menge von</a:t>
            </a:r>
          </a:p>
          <a:p>
            <a:pPr algn="ctr">
              <a:spcBef>
                <a:spcPct val="35000"/>
              </a:spcBef>
            </a:pPr>
            <a:r>
              <a:rPr lang="de-DE" sz="2200" b="1">
                <a:solidFill>
                  <a:srgbClr val="800000"/>
                </a:solidFill>
                <a:latin typeface="Verdana" pitchFamily="34" charset="0"/>
                <a:cs typeface="Times New Roman" charset="0"/>
              </a:rPr>
              <a:t>Einzelsammlungen</a:t>
            </a:r>
          </a:p>
          <a:p>
            <a:pPr>
              <a:spcBef>
                <a:spcPct val="50000"/>
              </a:spcBef>
            </a:pPr>
            <a:r>
              <a:rPr lang="de-DE" sz="2200">
                <a:solidFill>
                  <a:srgbClr val="800000"/>
                </a:solidFill>
                <a:latin typeface="Verdana" pitchFamily="34" charset="0"/>
                <a:cs typeface="Times New Roman" charset="0"/>
              </a:rPr>
              <a:t>			  			</a:t>
            </a:r>
          </a:p>
          <a:p>
            <a:pPr>
              <a:spcBef>
                <a:spcPct val="50000"/>
              </a:spcBef>
            </a:pPr>
            <a:endParaRPr lang="de-DE" sz="2200">
              <a:solidFill>
                <a:srgbClr val="800000"/>
              </a:solidFill>
              <a:latin typeface="Verdana" pitchFamily="34" charset="0"/>
              <a:cs typeface="Times New Roman" charset="0"/>
            </a:endParaRPr>
          </a:p>
          <a:p>
            <a:pPr algn="ctr">
              <a:spcBef>
                <a:spcPct val="50000"/>
              </a:spcBef>
            </a:pPr>
            <a:r>
              <a:rPr lang="de-DE" sz="2200" b="1">
                <a:solidFill>
                  <a:srgbClr val="800000"/>
                </a:solidFill>
                <a:latin typeface="Verdana" pitchFamily="34" charset="0"/>
                <a:cs typeface="Times New Roman" charset="0"/>
              </a:rPr>
              <a:t>Mt    Mk    Lk</a:t>
            </a:r>
          </a:p>
        </p:txBody>
      </p:sp>
      <p:sp>
        <p:nvSpPr>
          <p:cNvPr id="378885" name="Oval 5"/>
          <p:cNvSpPr>
            <a:spLocks noChangeArrowheads="1"/>
          </p:cNvSpPr>
          <p:nvPr/>
        </p:nvSpPr>
        <p:spPr bwMode="auto">
          <a:xfrm>
            <a:off x="914400" y="3048000"/>
            <a:ext cx="3733800" cy="1447800"/>
          </a:xfrm>
          <a:prstGeom prst="ellipse">
            <a:avLst/>
          </a:prstGeom>
          <a:noFill/>
          <a:ln w="38100">
            <a:solidFill>
              <a:srgbClr val="800000"/>
            </a:solidFill>
            <a:round/>
            <a:headEnd/>
            <a:tailEnd/>
          </a:ln>
          <a:effectLst/>
        </p:spPr>
        <p:txBody>
          <a:bodyPr wrap="none" anchor="ctr"/>
          <a:lstStyle/>
          <a:p>
            <a:endParaRPr lang="de-DE"/>
          </a:p>
        </p:txBody>
      </p:sp>
      <p:sp>
        <p:nvSpPr>
          <p:cNvPr id="378886" name="Line 6"/>
          <p:cNvSpPr>
            <a:spLocks noChangeShapeType="1"/>
          </p:cNvSpPr>
          <p:nvPr/>
        </p:nvSpPr>
        <p:spPr bwMode="auto">
          <a:xfrm>
            <a:off x="2057400" y="4572000"/>
            <a:ext cx="0" cy="914400"/>
          </a:xfrm>
          <a:prstGeom prst="line">
            <a:avLst/>
          </a:prstGeom>
          <a:noFill/>
          <a:ln w="9525">
            <a:solidFill>
              <a:schemeClr val="tx1"/>
            </a:solidFill>
            <a:round/>
            <a:headEnd/>
            <a:tailEnd type="triangle" w="med" len="med"/>
          </a:ln>
          <a:effectLst/>
        </p:spPr>
        <p:txBody>
          <a:bodyPr/>
          <a:lstStyle/>
          <a:p>
            <a:endParaRPr lang="de-DE"/>
          </a:p>
        </p:txBody>
      </p:sp>
      <p:sp>
        <p:nvSpPr>
          <p:cNvPr id="378887" name="Line 7"/>
          <p:cNvSpPr>
            <a:spLocks noChangeShapeType="1"/>
          </p:cNvSpPr>
          <p:nvPr/>
        </p:nvSpPr>
        <p:spPr bwMode="auto">
          <a:xfrm>
            <a:off x="2819400" y="4648200"/>
            <a:ext cx="0" cy="838200"/>
          </a:xfrm>
          <a:prstGeom prst="line">
            <a:avLst/>
          </a:prstGeom>
          <a:noFill/>
          <a:ln w="9525">
            <a:solidFill>
              <a:schemeClr val="tx1"/>
            </a:solidFill>
            <a:round/>
            <a:headEnd/>
            <a:tailEnd type="triangle" w="med" len="med"/>
          </a:ln>
          <a:effectLst/>
        </p:spPr>
        <p:txBody>
          <a:bodyPr/>
          <a:lstStyle/>
          <a:p>
            <a:endParaRPr lang="de-DE"/>
          </a:p>
        </p:txBody>
      </p:sp>
      <p:sp>
        <p:nvSpPr>
          <p:cNvPr id="378888" name="Line 8"/>
          <p:cNvSpPr>
            <a:spLocks noChangeShapeType="1"/>
          </p:cNvSpPr>
          <p:nvPr/>
        </p:nvSpPr>
        <p:spPr bwMode="auto">
          <a:xfrm>
            <a:off x="3581400" y="4572000"/>
            <a:ext cx="0" cy="914400"/>
          </a:xfrm>
          <a:prstGeom prst="line">
            <a:avLst/>
          </a:prstGeom>
          <a:noFill/>
          <a:ln w="9525">
            <a:solidFill>
              <a:schemeClr val="tx1"/>
            </a:solidFill>
            <a:round/>
            <a:headEnd/>
            <a:tailEnd type="triangle" w="med" len="med"/>
          </a:ln>
          <a:effectLst/>
        </p:spPr>
        <p:txBody>
          <a:bodyPr/>
          <a:lstStyle/>
          <a:p>
            <a:endParaRPr lang="de-DE"/>
          </a:p>
        </p:txBody>
      </p:sp>
      <p:sp>
        <p:nvSpPr>
          <p:cNvPr id="378889" name="Rectangle 9"/>
          <p:cNvSpPr>
            <a:spLocks noChangeArrowheads="1"/>
          </p:cNvSpPr>
          <p:nvPr/>
        </p:nvSpPr>
        <p:spPr bwMode="auto">
          <a:xfrm rot="10800000">
            <a:off x="0" y="0"/>
            <a:ext cx="685800" cy="6858000"/>
          </a:xfrm>
          <a:prstGeom prst="rect">
            <a:avLst/>
          </a:prstGeom>
          <a:solidFill>
            <a:srgbClr val="800000"/>
          </a:solidFill>
          <a:ln w="9525">
            <a:noFill/>
            <a:miter lim="800000"/>
            <a:headEnd/>
            <a:tailEnd/>
          </a:ln>
          <a:effectLst/>
        </p:spPr>
        <p:txBody>
          <a:bodyPr vert="eaVert" wrap="none" anchor="ctr"/>
          <a:lstStyle/>
          <a:p>
            <a:pPr algn="ctr"/>
            <a:r>
              <a:rPr lang="de-DE" sz="2800">
                <a:solidFill>
                  <a:srgbClr val="FFFFCC"/>
                </a:solidFill>
                <a:latin typeface="Verdana" pitchFamily="34" charset="0"/>
                <a:cs typeface="Times New Roman" charset="0"/>
              </a:rPr>
              <a:t>Die synoptische Frage </a:t>
            </a:r>
            <a:endParaRPr lang="en-GB" sz="2800">
              <a:solidFill>
                <a:srgbClr val="FFFFCC"/>
              </a:solidFill>
              <a:latin typeface="Verdana" pitchFamily="34" charset="0"/>
              <a:cs typeface="Times New Roman" charset="0"/>
            </a:endParaRPr>
          </a:p>
        </p:txBody>
      </p:sp>
      <p:sp>
        <p:nvSpPr>
          <p:cNvPr id="378891" name="Text Box 11"/>
          <p:cNvSpPr txBox="1">
            <a:spLocks noChangeArrowheads="1"/>
          </p:cNvSpPr>
          <p:nvPr/>
        </p:nvSpPr>
        <p:spPr bwMode="auto">
          <a:xfrm>
            <a:off x="5181600" y="2971800"/>
            <a:ext cx="3505200" cy="1735138"/>
          </a:xfrm>
          <a:prstGeom prst="rect">
            <a:avLst/>
          </a:prstGeom>
          <a:solidFill>
            <a:srgbClr val="800000"/>
          </a:solidFill>
          <a:ln w="9525">
            <a:noFill/>
            <a:miter lim="800000"/>
            <a:headEnd/>
            <a:tailEnd/>
          </a:ln>
          <a:effectLst/>
        </p:spPr>
        <p:txBody>
          <a:bodyPr>
            <a:spAutoFit/>
          </a:bodyPr>
          <a:lstStyle/>
          <a:p>
            <a:pPr>
              <a:spcBef>
                <a:spcPct val="50000"/>
              </a:spcBef>
            </a:pPr>
            <a:r>
              <a:rPr lang="de-DE" sz="2400" u="sng" dirty="0">
                <a:solidFill>
                  <a:srgbClr val="FFFFCC"/>
                </a:solidFill>
                <a:latin typeface="Verdana" pitchFamily="34" charset="0"/>
                <a:cs typeface="Times New Roman" charset="0"/>
              </a:rPr>
              <a:t>nicht erklärt:</a:t>
            </a:r>
          </a:p>
          <a:p>
            <a:pPr>
              <a:spcBef>
                <a:spcPct val="50000"/>
              </a:spcBef>
            </a:pPr>
            <a:r>
              <a:rPr lang="de-DE" sz="2400" dirty="0">
                <a:solidFill>
                  <a:srgbClr val="FFFFCC"/>
                </a:solidFill>
                <a:latin typeface="Arial Narrow" pitchFamily="34" charset="0"/>
                <a:cs typeface="Times New Roman" charset="0"/>
              </a:rPr>
              <a:t>Übereinstimmungen im Gesamtaufbau der Evangelien</a:t>
            </a:r>
          </a:p>
        </p:txBody>
      </p:sp>
      <p:sp>
        <p:nvSpPr>
          <p:cNvPr id="11" name="Text Box 3"/>
          <p:cNvSpPr txBox="1">
            <a:spLocks noChangeArrowheads="1"/>
          </p:cNvSpPr>
          <p:nvPr/>
        </p:nvSpPr>
        <p:spPr bwMode="auto">
          <a:xfrm>
            <a:off x="685800" y="0"/>
            <a:ext cx="8458200" cy="396875"/>
          </a:xfrm>
          <a:prstGeom prst="rect">
            <a:avLst/>
          </a:prstGeom>
          <a:solidFill>
            <a:srgbClr val="800000"/>
          </a:solidFill>
          <a:ln w="9525">
            <a:noFill/>
            <a:miter lim="800000"/>
            <a:headEnd/>
            <a:tailEnd/>
          </a:ln>
          <a:effectLst/>
        </p:spPr>
        <p:txBody>
          <a:bodyPr>
            <a:spAutoFit/>
          </a:bodyPr>
          <a:lstStyle/>
          <a:p>
            <a:pPr>
              <a:spcBef>
                <a:spcPct val="50000"/>
              </a:spcBef>
            </a:pPr>
            <a:r>
              <a:rPr lang="de-DE" sz="2000" b="1" dirty="0">
                <a:solidFill>
                  <a:srgbClr val="FFFFCC"/>
                </a:solidFill>
                <a:latin typeface="Verdana" pitchFamily="34" charset="0"/>
                <a:cs typeface="Times New Roman" charset="0"/>
              </a:rPr>
              <a:t>§1.2  Neuzeitliche </a:t>
            </a:r>
            <a:r>
              <a:rPr lang="de-DE" sz="2000" b="1" dirty="0" err="1">
                <a:solidFill>
                  <a:srgbClr val="FFFFCC"/>
                </a:solidFill>
                <a:latin typeface="Verdana" pitchFamily="34" charset="0"/>
                <a:cs typeface="Times New Roman" charset="0"/>
              </a:rPr>
              <a:t>Hypothesenbildung</a:t>
            </a:r>
            <a:endParaRPr lang="de-DE" sz="2000" b="1" dirty="0">
              <a:solidFill>
                <a:srgbClr val="FFFFCC"/>
              </a:solidFill>
              <a:latin typeface="Verdana" pitchFamily="34" charset="0"/>
              <a:cs typeface="Times New Roman"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2" name="Text Box 4"/>
          <p:cNvSpPr txBox="1">
            <a:spLocks noChangeArrowheads="1"/>
          </p:cNvSpPr>
          <p:nvPr/>
        </p:nvSpPr>
        <p:spPr bwMode="auto">
          <a:xfrm>
            <a:off x="685800" y="476672"/>
            <a:ext cx="8229600" cy="2606675"/>
          </a:xfrm>
          <a:prstGeom prst="rect">
            <a:avLst/>
          </a:prstGeom>
          <a:noFill/>
          <a:ln w="9525">
            <a:noFill/>
            <a:miter lim="800000"/>
            <a:headEnd/>
            <a:tailEnd/>
          </a:ln>
          <a:effectLst/>
        </p:spPr>
        <p:txBody>
          <a:bodyPr>
            <a:spAutoFit/>
          </a:bodyPr>
          <a:lstStyle/>
          <a:p>
            <a:pPr>
              <a:spcBef>
                <a:spcPct val="50000"/>
              </a:spcBef>
            </a:pPr>
            <a:r>
              <a:rPr lang="de-DE" sz="2200" b="1" dirty="0">
                <a:solidFill>
                  <a:srgbClr val="800000"/>
                </a:solidFill>
                <a:latin typeface="Verdana" pitchFamily="34" charset="0"/>
              </a:rPr>
              <a:t>Traditions</a:t>
            </a:r>
            <a:r>
              <a:rPr lang="de-DE" sz="2200" dirty="0">
                <a:solidFill>
                  <a:srgbClr val="800000"/>
                </a:solidFill>
                <a:latin typeface="Verdana" pitchFamily="34" charset="0"/>
              </a:rPr>
              <a:t>hypothese = Benutzung einer 		gemeinsamen mündlichen Quelle</a:t>
            </a:r>
          </a:p>
          <a:p>
            <a:pPr>
              <a:spcBef>
                <a:spcPct val="50000"/>
              </a:spcBef>
              <a:buFontTx/>
              <a:buChar char="•"/>
            </a:pPr>
            <a:r>
              <a:rPr lang="de-DE" sz="2200" dirty="0">
                <a:solidFill>
                  <a:srgbClr val="800000"/>
                </a:solidFill>
                <a:latin typeface="Verdana" pitchFamily="34" charset="0"/>
              </a:rPr>
              <a:t> </a:t>
            </a:r>
            <a:r>
              <a:rPr lang="de-DE" sz="2200" dirty="0" err="1">
                <a:solidFill>
                  <a:srgbClr val="800000"/>
                </a:solidFill>
                <a:latin typeface="Verdana" pitchFamily="34" charset="0"/>
              </a:rPr>
              <a:t>Evv</a:t>
            </a:r>
            <a:r>
              <a:rPr lang="de-DE" sz="2200" dirty="0">
                <a:solidFill>
                  <a:srgbClr val="800000"/>
                </a:solidFill>
                <a:latin typeface="Verdana" pitchFamily="34" charset="0"/>
              </a:rPr>
              <a:t> Resultat eines Verkündigungsprozesses, dessen 	natürliches Medium die Mündlichkeit war</a:t>
            </a:r>
          </a:p>
          <a:p>
            <a:pPr>
              <a:spcBef>
                <a:spcPct val="50000"/>
              </a:spcBef>
              <a:buFontTx/>
              <a:buChar char="•"/>
            </a:pPr>
            <a:r>
              <a:rPr lang="de-DE" sz="2200" dirty="0">
                <a:solidFill>
                  <a:srgbClr val="800000"/>
                </a:solidFill>
                <a:latin typeface="Verdana" pitchFamily="34" charset="0"/>
              </a:rPr>
              <a:t> Stand von Evangelisten begleitete die Apostel</a:t>
            </a:r>
          </a:p>
          <a:p>
            <a:pPr>
              <a:spcBef>
                <a:spcPct val="50000"/>
              </a:spcBef>
              <a:buFontTx/>
              <a:buChar char="•"/>
            </a:pPr>
            <a:r>
              <a:rPr lang="de-DE" sz="2200" dirty="0">
                <a:solidFill>
                  <a:srgbClr val="800000"/>
                </a:solidFill>
                <a:latin typeface="Verdana" pitchFamily="34" charset="0"/>
              </a:rPr>
              <a:t> Niederschrift erst im Zus.-hang mit häret. Konflikten</a:t>
            </a:r>
          </a:p>
        </p:txBody>
      </p:sp>
      <p:sp>
        <p:nvSpPr>
          <p:cNvPr id="155654" name="Text Box 6"/>
          <p:cNvSpPr txBox="1">
            <a:spLocks noChangeArrowheads="1"/>
          </p:cNvSpPr>
          <p:nvPr/>
        </p:nvSpPr>
        <p:spPr bwMode="auto">
          <a:xfrm>
            <a:off x="762000" y="3529013"/>
            <a:ext cx="4191000" cy="3176587"/>
          </a:xfrm>
          <a:prstGeom prst="rect">
            <a:avLst/>
          </a:prstGeom>
          <a:noFill/>
          <a:ln w="9525">
            <a:noFill/>
            <a:miter lim="800000"/>
            <a:headEnd/>
            <a:tailEnd/>
          </a:ln>
          <a:effectLst/>
        </p:spPr>
        <p:txBody>
          <a:bodyPr>
            <a:spAutoFit/>
          </a:bodyPr>
          <a:lstStyle/>
          <a:p>
            <a:pPr>
              <a:spcBef>
                <a:spcPct val="50000"/>
              </a:spcBef>
            </a:pPr>
            <a:r>
              <a:rPr lang="de-DE" sz="2200">
                <a:solidFill>
                  <a:srgbClr val="800000"/>
                </a:solidFill>
                <a:latin typeface="Verdana" pitchFamily="34" charset="0"/>
              </a:rPr>
              <a:t>      </a:t>
            </a:r>
          </a:p>
          <a:p>
            <a:pPr algn="ctr">
              <a:spcBef>
                <a:spcPct val="35000"/>
              </a:spcBef>
            </a:pPr>
            <a:r>
              <a:rPr lang="de-DE" sz="2200" b="1">
                <a:solidFill>
                  <a:srgbClr val="800000"/>
                </a:solidFill>
                <a:latin typeface="Verdana" pitchFamily="34" charset="0"/>
              </a:rPr>
              <a:t>Mündliche</a:t>
            </a:r>
          </a:p>
          <a:p>
            <a:pPr algn="ctr">
              <a:spcBef>
                <a:spcPct val="35000"/>
              </a:spcBef>
            </a:pPr>
            <a:r>
              <a:rPr lang="de-DE" sz="2200" b="1">
                <a:solidFill>
                  <a:srgbClr val="800000"/>
                </a:solidFill>
                <a:latin typeface="Verdana" pitchFamily="34" charset="0"/>
              </a:rPr>
              <a:t>Tradition</a:t>
            </a:r>
          </a:p>
          <a:p>
            <a:pPr>
              <a:spcBef>
                <a:spcPct val="50000"/>
              </a:spcBef>
            </a:pPr>
            <a:r>
              <a:rPr lang="de-DE" sz="2200">
                <a:solidFill>
                  <a:srgbClr val="800000"/>
                </a:solidFill>
                <a:latin typeface="Verdana" pitchFamily="34" charset="0"/>
              </a:rPr>
              <a:t>			  			</a:t>
            </a:r>
          </a:p>
          <a:p>
            <a:pPr>
              <a:spcBef>
                <a:spcPct val="50000"/>
              </a:spcBef>
            </a:pPr>
            <a:endParaRPr lang="de-DE" sz="2200">
              <a:solidFill>
                <a:srgbClr val="800000"/>
              </a:solidFill>
              <a:latin typeface="Verdana" pitchFamily="34" charset="0"/>
            </a:endParaRPr>
          </a:p>
          <a:p>
            <a:pPr algn="ctr">
              <a:spcBef>
                <a:spcPct val="50000"/>
              </a:spcBef>
            </a:pPr>
            <a:r>
              <a:rPr lang="de-DE" sz="2200" b="1">
                <a:solidFill>
                  <a:srgbClr val="800000"/>
                </a:solidFill>
                <a:latin typeface="Verdana" pitchFamily="34" charset="0"/>
              </a:rPr>
              <a:t>Mt    Mk    Lk</a:t>
            </a:r>
          </a:p>
        </p:txBody>
      </p:sp>
      <p:sp>
        <p:nvSpPr>
          <p:cNvPr id="155655" name="Oval 7"/>
          <p:cNvSpPr>
            <a:spLocks noChangeArrowheads="1"/>
          </p:cNvSpPr>
          <p:nvPr/>
        </p:nvSpPr>
        <p:spPr bwMode="auto">
          <a:xfrm>
            <a:off x="914400" y="3657600"/>
            <a:ext cx="3733800" cy="1447800"/>
          </a:xfrm>
          <a:prstGeom prst="ellipse">
            <a:avLst/>
          </a:prstGeom>
          <a:noFill/>
          <a:ln w="38100">
            <a:solidFill>
              <a:srgbClr val="800000"/>
            </a:solidFill>
            <a:round/>
            <a:headEnd/>
            <a:tailEnd/>
          </a:ln>
          <a:effectLst/>
        </p:spPr>
        <p:txBody>
          <a:bodyPr wrap="none" anchor="ctr"/>
          <a:lstStyle/>
          <a:p>
            <a:endParaRPr lang="de-DE" sz="2400" baseline="30000">
              <a:solidFill>
                <a:srgbClr val="990000"/>
              </a:solidFill>
              <a:latin typeface="Times New Roman" charset="0"/>
            </a:endParaRPr>
          </a:p>
        </p:txBody>
      </p:sp>
      <p:sp>
        <p:nvSpPr>
          <p:cNvPr id="155656" name="Line 8"/>
          <p:cNvSpPr>
            <a:spLocks noChangeShapeType="1"/>
          </p:cNvSpPr>
          <p:nvPr/>
        </p:nvSpPr>
        <p:spPr bwMode="auto">
          <a:xfrm>
            <a:off x="2057400" y="5257800"/>
            <a:ext cx="0" cy="914400"/>
          </a:xfrm>
          <a:prstGeom prst="line">
            <a:avLst/>
          </a:prstGeom>
          <a:noFill/>
          <a:ln w="9525">
            <a:solidFill>
              <a:schemeClr val="tx1"/>
            </a:solidFill>
            <a:round/>
            <a:headEnd/>
            <a:tailEnd type="triangle" w="med" len="med"/>
          </a:ln>
          <a:effectLst/>
        </p:spPr>
        <p:txBody>
          <a:bodyPr/>
          <a:lstStyle/>
          <a:p>
            <a:endParaRPr lang="de-DE" sz="2400" baseline="30000">
              <a:solidFill>
                <a:srgbClr val="990000"/>
              </a:solidFill>
              <a:latin typeface="Times New Roman" charset="0"/>
            </a:endParaRPr>
          </a:p>
        </p:txBody>
      </p:sp>
      <p:sp>
        <p:nvSpPr>
          <p:cNvPr id="155657" name="Line 9"/>
          <p:cNvSpPr>
            <a:spLocks noChangeShapeType="1"/>
          </p:cNvSpPr>
          <p:nvPr/>
        </p:nvSpPr>
        <p:spPr bwMode="auto">
          <a:xfrm>
            <a:off x="2819400" y="5334000"/>
            <a:ext cx="0" cy="838200"/>
          </a:xfrm>
          <a:prstGeom prst="line">
            <a:avLst/>
          </a:prstGeom>
          <a:noFill/>
          <a:ln w="9525">
            <a:solidFill>
              <a:schemeClr val="tx1"/>
            </a:solidFill>
            <a:round/>
            <a:headEnd/>
            <a:tailEnd type="triangle" w="med" len="med"/>
          </a:ln>
          <a:effectLst/>
        </p:spPr>
        <p:txBody>
          <a:bodyPr/>
          <a:lstStyle/>
          <a:p>
            <a:endParaRPr lang="de-DE" sz="2400" baseline="30000">
              <a:solidFill>
                <a:srgbClr val="990000"/>
              </a:solidFill>
              <a:latin typeface="Times New Roman" charset="0"/>
            </a:endParaRPr>
          </a:p>
        </p:txBody>
      </p:sp>
      <p:sp>
        <p:nvSpPr>
          <p:cNvPr id="155658" name="Line 10"/>
          <p:cNvSpPr>
            <a:spLocks noChangeShapeType="1"/>
          </p:cNvSpPr>
          <p:nvPr/>
        </p:nvSpPr>
        <p:spPr bwMode="auto">
          <a:xfrm>
            <a:off x="3581400" y="5257800"/>
            <a:ext cx="0" cy="914400"/>
          </a:xfrm>
          <a:prstGeom prst="line">
            <a:avLst/>
          </a:prstGeom>
          <a:noFill/>
          <a:ln w="9525">
            <a:solidFill>
              <a:schemeClr val="tx1"/>
            </a:solidFill>
            <a:round/>
            <a:headEnd/>
            <a:tailEnd type="triangle" w="med" len="med"/>
          </a:ln>
          <a:effectLst/>
        </p:spPr>
        <p:txBody>
          <a:bodyPr/>
          <a:lstStyle/>
          <a:p>
            <a:endParaRPr lang="de-DE" sz="2400" baseline="30000">
              <a:solidFill>
                <a:srgbClr val="990000"/>
              </a:solidFill>
              <a:latin typeface="Times New Roman" charset="0"/>
            </a:endParaRPr>
          </a:p>
        </p:txBody>
      </p:sp>
      <p:sp>
        <p:nvSpPr>
          <p:cNvPr id="155660" name="Text Box 12"/>
          <p:cNvSpPr txBox="1">
            <a:spLocks noChangeArrowheads="1"/>
          </p:cNvSpPr>
          <p:nvPr/>
        </p:nvSpPr>
        <p:spPr bwMode="auto">
          <a:xfrm>
            <a:off x="4932040" y="3861048"/>
            <a:ext cx="3962400" cy="1569660"/>
          </a:xfrm>
          <a:prstGeom prst="rect">
            <a:avLst/>
          </a:prstGeom>
          <a:solidFill>
            <a:srgbClr val="800000"/>
          </a:solidFill>
          <a:ln w="9525">
            <a:noFill/>
            <a:miter lim="800000"/>
            <a:headEnd/>
            <a:tailEnd/>
          </a:ln>
          <a:effectLst/>
        </p:spPr>
        <p:txBody>
          <a:bodyPr>
            <a:spAutoFit/>
          </a:bodyPr>
          <a:lstStyle/>
          <a:p>
            <a:pPr>
              <a:spcBef>
                <a:spcPct val="50000"/>
              </a:spcBef>
            </a:pPr>
            <a:r>
              <a:rPr lang="de-DE" sz="2400" i="1" u="sng" dirty="0">
                <a:solidFill>
                  <a:srgbClr val="FFFFCC"/>
                </a:solidFill>
                <a:latin typeface="Verdana" pitchFamily="34" charset="0"/>
                <a:cs typeface="Times New Roman" charset="0"/>
              </a:rPr>
              <a:t>Herder</a:t>
            </a:r>
            <a:r>
              <a:rPr lang="de-DE" sz="2400" dirty="0">
                <a:solidFill>
                  <a:srgbClr val="FFFFCC"/>
                </a:solidFill>
                <a:latin typeface="Verdana" pitchFamily="34" charset="0"/>
                <a:cs typeface="Times New Roman" charset="0"/>
              </a:rPr>
              <a:t>: „Ein Gesetz wird geschrieben; eine fröhliche Botschaft wird verkündiget!“</a:t>
            </a:r>
          </a:p>
        </p:txBody>
      </p:sp>
      <p:sp>
        <p:nvSpPr>
          <p:cNvPr id="12" name="Rectangle 5"/>
          <p:cNvSpPr>
            <a:spLocks noChangeArrowheads="1"/>
          </p:cNvSpPr>
          <p:nvPr/>
        </p:nvSpPr>
        <p:spPr bwMode="auto">
          <a:xfrm rot="10800000">
            <a:off x="0" y="0"/>
            <a:ext cx="685800" cy="6858000"/>
          </a:xfrm>
          <a:prstGeom prst="rect">
            <a:avLst/>
          </a:prstGeom>
          <a:solidFill>
            <a:srgbClr val="800000"/>
          </a:solidFill>
          <a:ln w="9525">
            <a:noFill/>
            <a:miter lim="800000"/>
            <a:headEnd/>
            <a:tailEnd/>
          </a:ln>
          <a:effectLst/>
        </p:spPr>
        <p:txBody>
          <a:bodyPr vert="eaVert" wrap="none" anchor="ctr"/>
          <a:lstStyle/>
          <a:p>
            <a:pPr algn="ctr"/>
            <a:r>
              <a:rPr lang="de-DE" sz="2800">
                <a:solidFill>
                  <a:srgbClr val="FFFFCC"/>
                </a:solidFill>
                <a:latin typeface="Verdana" pitchFamily="34" charset="0"/>
                <a:cs typeface="Times New Roman" charset="0"/>
              </a:rPr>
              <a:t>Die synoptische Frage </a:t>
            </a:r>
            <a:endParaRPr lang="en-GB" sz="2800">
              <a:solidFill>
                <a:srgbClr val="FFFFCC"/>
              </a:solidFill>
              <a:latin typeface="Verdana" pitchFamily="34" charset="0"/>
              <a:cs typeface="Times New Roman" charset="0"/>
            </a:endParaRPr>
          </a:p>
        </p:txBody>
      </p:sp>
      <p:sp>
        <p:nvSpPr>
          <p:cNvPr id="13" name="Text Box 3"/>
          <p:cNvSpPr txBox="1">
            <a:spLocks noChangeArrowheads="1"/>
          </p:cNvSpPr>
          <p:nvPr/>
        </p:nvSpPr>
        <p:spPr bwMode="auto">
          <a:xfrm>
            <a:off x="685800" y="0"/>
            <a:ext cx="8458200" cy="396875"/>
          </a:xfrm>
          <a:prstGeom prst="rect">
            <a:avLst/>
          </a:prstGeom>
          <a:solidFill>
            <a:srgbClr val="800000"/>
          </a:solidFill>
          <a:ln w="9525">
            <a:noFill/>
            <a:miter lim="800000"/>
            <a:headEnd/>
            <a:tailEnd/>
          </a:ln>
          <a:effectLst/>
        </p:spPr>
        <p:txBody>
          <a:bodyPr>
            <a:spAutoFit/>
          </a:bodyPr>
          <a:lstStyle/>
          <a:p>
            <a:pPr>
              <a:spcBef>
                <a:spcPct val="50000"/>
              </a:spcBef>
            </a:pPr>
            <a:r>
              <a:rPr lang="de-DE" sz="2000" b="1" dirty="0">
                <a:solidFill>
                  <a:srgbClr val="FFFFCC"/>
                </a:solidFill>
                <a:latin typeface="Verdana" pitchFamily="34" charset="0"/>
                <a:cs typeface="Times New Roman" charset="0"/>
              </a:rPr>
              <a:t>§1.2  Neuzeitliche </a:t>
            </a:r>
            <a:r>
              <a:rPr lang="de-DE" sz="2000" b="1" dirty="0" err="1">
                <a:solidFill>
                  <a:srgbClr val="FFFFCC"/>
                </a:solidFill>
                <a:latin typeface="Verdana" pitchFamily="34" charset="0"/>
                <a:cs typeface="Times New Roman" charset="0"/>
              </a:rPr>
              <a:t>Hypothesenbildung</a:t>
            </a:r>
            <a:endParaRPr lang="de-DE" sz="2000" b="1" dirty="0">
              <a:solidFill>
                <a:srgbClr val="FFFFCC"/>
              </a:solidFill>
              <a:latin typeface="Verdana" pitchFamily="34" charset="0"/>
              <a:cs typeface="Times New Roman"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6" name="Text Box 4"/>
          <p:cNvSpPr txBox="1">
            <a:spLocks noChangeArrowheads="1"/>
          </p:cNvSpPr>
          <p:nvPr/>
        </p:nvSpPr>
        <p:spPr bwMode="auto">
          <a:xfrm>
            <a:off x="685800" y="462285"/>
            <a:ext cx="8229600" cy="2606675"/>
          </a:xfrm>
          <a:prstGeom prst="rect">
            <a:avLst/>
          </a:prstGeom>
          <a:noFill/>
          <a:ln w="9525">
            <a:noFill/>
            <a:miter lim="800000"/>
            <a:headEnd/>
            <a:tailEnd/>
          </a:ln>
          <a:effectLst/>
        </p:spPr>
        <p:txBody>
          <a:bodyPr>
            <a:spAutoFit/>
          </a:bodyPr>
          <a:lstStyle/>
          <a:p>
            <a:pPr>
              <a:spcBef>
                <a:spcPct val="50000"/>
              </a:spcBef>
            </a:pPr>
            <a:r>
              <a:rPr lang="de-DE" sz="2200" b="1" dirty="0">
                <a:solidFill>
                  <a:srgbClr val="800000"/>
                </a:solidFill>
                <a:latin typeface="Verdana" pitchFamily="34" charset="0"/>
              </a:rPr>
              <a:t>Traditions</a:t>
            </a:r>
            <a:r>
              <a:rPr lang="de-DE" sz="2200" dirty="0">
                <a:solidFill>
                  <a:srgbClr val="800000"/>
                </a:solidFill>
                <a:latin typeface="Verdana" pitchFamily="34" charset="0"/>
              </a:rPr>
              <a:t>hypothese = Benutzung einer 		gemeinsamen mündlichen Quelle</a:t>
            </a:r>
          </a:p>
          <a:p>
            <a:pPr>
              <a:spcBef>
                <a:spcPct val="50000"/>
              </a:spcBef>
              <a:buFontTx/>
              <a:buChar char="•"/>
            </a:pPr>
            <a:r>
              <a:rPr lang="de-DE" sz="2200" dirty="0">
                <a:solidFill>
                  <a:srgbClr val="800000"/>
                </a:solidFill>
                <a:latin typeface="Verdana" pitchFamily="34" charset="0"/>
              </a:rPr>
              <a:t> </a:t>
            </a:r>
            <a:r>
              <a:rPr lang="de-DE" sz="2200" dirty="0" err="1">
                <a:solidFill>
                  <a:srgbClr val="800000"/>
                </a:solidFill>
                <a:latin typeface="Verdana" pitchFamily="34" charset="0"/>
              </a:rPr>
              <a:t>Evv</a:t>
            </a:r>
            <a:r>
              <a:rPr lang="de-DE" sz="2200" dirty="0">
                <a:solidFill>
                  <a:srgbClr val="800000"/>
                </a:solidFill>
                <a:latin typeface="Verdana" pitchFamily="34" charset="0"/>
              </a:rPr>
              <a:t> Resultat eines Verkündigungsprozesses, dessen 	natürliches Medium die Mündlichkeit war</a:t>
            </a:r>
          </a:p>
          <a:p>
            <a:pPr>
              <a:spcBef>
                <a:spcPct val="50000"/>
              </a:spcBef>
              <a:buFontTx/>
              <a:buChar char="•"/>
            </a:pPr>
            <a:r>
              <a:rPr lang="de-DE" sz="2200" dirty="0">
                <a:solidFill>
                  <a:srgbClr val="800000"/>
                </a:solidFill>
                <a:latin typeface="Verdana" pitchFamily="34" charset="0"/>
              </a:rPr>
              <a:t> Stand von Evangelisten begleitete die Apostel</a:t>
            </a:r>
          </a:p>
          <a:p>
            <a:pPr>
              <a:spcBef>
                <a:spcPct val="50000"/>
              </a:spcBef>
              <a:buFontTx/>
              <a:buChar char="•"/>
            </a:pPr>
            <a:r>
              <a:rPr lang="de-DE" sz="2200" dirty="0">
                <a:solidFill>
                  <a:srgbClr val="800000"/>
                </a:solidFill>
                <a:latin typeface="Verdana" pitchFamily="34" charset="0"/>
              </a:rPr>
              <a:t> Niederschrift erst im Zus.-hang mit häret. Konflikten</a:t>
            </a:r>
          </a:p>
        </p:txBody>
      </p:sp>
      <p:sp>
        <p:nvSpPr>
          <p:cNvPr id="156678" name="Text Box 6"/>
          <p:cNvSpPr txBox="1">
            <a:spLocks noChangeArrowheads="1"/>
          </p:cNvSpPr>
          <p:nvPr/>
        </p:nvSpPr>
        <p:spPr bwMode="auto">
          <a:xfrm>
            <a:off x="762000" y="3529013"/>
            <a:ext cx="4191000" cy="3176587"/>
          </a:xfrm>
          <a:prstGeom prst="rect">
            <a:avLst/>
          </a:prstGeom>
          <a:noFill/>
          <a:ln w="9525">
            <a:noFill/>
            <a:miter lim="800000"/>
            <a:headEnd/>
            <a:tailEnd/>
          </a:ln>
          <a:effectLst/>
        </p:spPr>
        <p:txBody>
          <a:bodyPr>
            <a:spAutoFit/>
          </a:bodyPr>
          <a:lstStyle/>
          <a:p>
            <a:pPr>
              <a:spcBef>
                <a:spcPct val="50000"/>
              </a:spcBef>
            </a:pPr>
            <a:r>
              <a:rPr lang="de-DE" sz="2200">
                <a:solidFill>
                  <a:srgbClr val="800000"/>
                </a:solidFill>
                <a:latin typeface="Verdana" pitchFamily="34" charset="0"/>
              </a:rPr>
              <a:t>      </a:t>
            </a:r>
          </a:p>
          <a:p>
            <a:pPr algn="ctr">
              <a:spcBef>
                <a:spcPct val="35000"/>
              </a:spcBef>
            </a:pPr>
            <a:r>
              <a:rPr lang="de-DE" sz="2200" b="1">
                <a:solidFill>
                  <a:srgbClr val="800000"/>
                </a:solidFill>
                <a:latin typeface="Verdana" pitchFamily="34" charset="0"/>
              </a:rPr>
              <a:t>Mündliche</a:t>
            </a:r>
          </a:p>
          <a:p>
            <a:pPr algn="ctr">
              <a:spcBef>
                <a:spcPct val="35000"/>
              </a:spcBef>
            </a:pPr>
            <a:r>
              <a:rPr lang="de-DE" sz="2200" b="1">
                <a:solidFill>
                  <a:srgbClr val="800000"/>
                </a:solidFill>
                <a:latin typeface="Verdana" pitchFamily="34" charset="0"/>
              </a:rPr>
              <a:t>Tradition</a:t>
            </a:r>
          </a:p>
          <a:p>
            <a:pPr>
              <a:spcBef>
                <a:spcPct val="50000"/>
              </a:spcBef>
            </a:pPr>
            <a:r>
              <a:rPr lang="de-DE" sz="2200">
                <a:solidFill>
                  <a:srgbClr val="800000"/>
                </a:solidFill>
                <a:latin typeface="Verdana" pitchFamily="34" charset="0"/>
              </a:rPr>
              <a:t>			  			</a:t>
            </a:r>
          </a:p>
          <a:p>
            <a:pPr>
              <a:spcBef>
                <a:spcPct val="50000"/>
              </a:spcBef>
            </a:pPr>
            <a:endParaRPr lang="de-DE" sz="2200">
              <a:solidFill>
                <a:srgbClr val="800000"/>
              </a:solidFill>
              <a:latin typeface="Verdana" pitchFamily="34" charset="0"/>
            </a:endParaRPr>
          </a:p>
          <a:p>
            <a:pPr algn="ctr">
              <a:spcBef>
                <a:spcPct val="50000"/>
              </a:spcBef>
            </a:pPr>
            <a:r>
              <a:rPr lang="de-DE" sz="2200" b="1">
                <a:solidFill>
                  <a:srgbClr val="800000"/>
                </a:solidFill>
                <a:latin typeface="Verdana" pitchFamily="34" charset="0"/>
              </a:rPr>
              <a:t>Mt    Mk    Lk</a:t>
            </a:r>
          </a:p>
        </p:txBody>
      </p:sp>
      <p:sp>
        <p:nvSpPr>
          <p:cNvPr id="156679" name="Oval 7"/>
          <p:cNvSpPr>
            <a:spLocks noChangeArrowheads="1"/>
          </p:cNvSpPr>
          <p:nvPr/>
        </p:nvSpPr>
        <p:spPr bwMode="auto">
          <a:xfrm>
            <a:off x="914400" y="3657600"/>
            <a:ext cx="3733800" cy="1447800"/>
          </a:xfrm>
          <a:prstGeom prst="ellipse">
            <a:avLst/>
          </a:prstGeom>
          <a:noFill/>
          <a:ln w="38100">
            <a:solidFill>
              <a:srgbClr val="800000"/>
            </a:solidFill>
            <a:round/>
            <a:headEnd/>
            <a:tailEnd/>
          </a:ln>
          <a:effectLst/>
        </p:spPr>
        <p:txBody>
          <a:bodyPr wrap="none" anchor="ctr"/>
          <a:lstStyle/>
          <a:p>
            <a:endParaRPr lang="de-DE" sz="2400" baseline="30000">
              <a:solidFill>
                <a:srgbClr val="990000"/>
              </a:solidFill>
              <a:latin typeface="Times New Roman" charset="0"/>
            </a:endParaRPr>
          </a:p>
        </p:txBody>
      </p:sp>
      <p:sp>
        <p:nvSpPr>
          <p:cNvPr id="156680" name="Line 8"/>
          <p:cNvSpPr>
            <a:spLocks noChangeShapeType="1"/>
          </p:cNvSpPr>
          <p:nvPr/>
        </p:nvSpPr>
        <p:spPr bwMode="auto">
          <a:xfrm>
            <a:off x="2057400" y="5257800"/>
            <a:ext cx="0" cy="914400"/>
          </a:xfrm>
          <a:prstGeom prst="line">
            <a:avLst/>
          </a:prstGeom>
          <a:noFill/>
          <a:ln w="9525">
            <a:solidFill>
              <a:schemeClr val="tx1"/>
            </a:solidFill>
            <a:round/>
            <a:headEnd/>
            <a:tailEnd type="triangle" w="med" len="med"/>
          </a:ln>
          <a:effectLst/>
        </p:spPr>
        <p:txBody>
          <a:bodyPr/>
          <a:lstStyle/>
          <a:p>
            <a:endParaRPr lang="de-DE" sz="2400" baseline="30000">
              <a:solidFill>
                <a:srgbClr val="990000"/>
              </a:solidFill>
              <a:latin typeface="Times New Roman" charset="0"/>
            </a:endParaRPr>
          </a:p>
        </p:txBody>
      </p:sp>
      <p:sp>
        <p:nvSpPr>
          <p:cNvPr id="156681" name="Line 9"/>
          <p:cNvSpPr>
            <a:spLocks noChangeShapeType="1"/>
          </p:cNvSpPr>
          <p:nvPr/>
        </p:nvSpPr>
        <p:spPr bwMode="auto">
          <a:xfrm>
            <a:off x="2819400" y="5334000"/>
            <a:ext cx="0" cy="838200"/>
          </a:xfrm>
          <a:prstGeom prst="line">
            <a:avLst/>
          </a:prstGeom>
          <a:noFill/>
          <a:ln w="9525">
            <a:solidFill>
              <a:schemeClr val="tx1"/>
            </a:solidFill>
            <a:round/>
            <a:headEnd/>
            <a:tailEnd type="triangle" w="med" len="med"/>
          </a:ln>
          <a:effectLst/>
        </p:spPr>
        <p:txBody>
          <a:bodyPr/>
          <a:lstStyle/>
          <a:p>
            <a:endParaRPr lang="de-DE" sz="2400" baseline="30000">
              <a:solidFill>
                <a:srgbClr val="990000"/>
              </a:solidFill>
              <a:latin typeface="Times New Roman" charset="0"/>
            </a:endParaRPr>
          </a:p>
        </p:txBody>
      </p:sp>
      <p:sp>
        <p:nvSpPr>
          <p:cNvPr id="156682" name="Line 10"/>
          <p:cNvSpPr>
            <a:spLocks noChangeShapeType="1"/>
          </p:cNvSpPr>
          <p:nvPr/>
        </p:nvSpPr>
        <p:spPr bwMode="auto">
          <a:xfrm>
            <a:off x="3581400" y="5257800"/>
            <a:ext cx="0" cy="914400"/>
          </a:xfrm>
          <a:prstGeom prst="line">
            <a:avLst/>
          </a:prstGeom>
          <a:noFill/>
          <a:ln w="9525">
            <a:solidFill>
              <a:schemeClr val="tx1"/>
            </a:solidFill>
            <a:round/>
            <a:headEnd/>
            <a:tailEnd type="triangle" w="med" len="med"/>
          </a:ln>
          <a:effectLst/>
        </p:spPr>
        <p:txBody>
          <a:bodyPr/>
          <a:lstStyle/>
          <a:p>
            <a:endParaRPr lang="de-DE" sz="2400" baseline="30000">
              <a:solidFill>
                <a:srgbClr val="990000"/>
              </a:solidFill>
              <a:latin typeface="Times New Roman" charset="0"/>
            </a:endParaRPr>
          </a:p>
        </p:txBody>
      </p:sp>
      <p:sp>
        <p:nvSpPr>
          <p:cNvPr id="156683" name="Text Box 11"/>
          <p:cNvSpPr txBox="1">
            <a:spLocks noChangeArrowheads="1"/>
          </p:cNvSpPr>
          <p:nvPr/>
        </p:nvSpPr>
        <p:spPr bwMode="auto">
          <a:xfrm>
            <a:off x="5181600" y="3861048"/>
            <a:ext cx="3505200" cy="1754326"/>
          </a:xfrm>
          <a:prstGeom prst="rect">
            <a:avLst/>
          </a:prstGeom>
          <a:solidFill>
            <a:srgbClr val="800000"/>
          </a:solidFill>
          <a:ln w="9525">
            <a:noFill/>
            <a:miter lim="800000"/>
            <a:headEnd/>
            <a:tailEnd/>
          </a:ln>
          <a:effectLst/>
        </p:spPr>
        <p:txBody>
          <a:bodyPr>
            <a:spAutoFit/>
          </a:bodyPr>
          <a:lstStyle/>
          <a:p>
            <a:pPr>
              <a:spcBef>
                <a:spcPct val="50000"/>
              </a:spcBef>
            </a:pPr>
            <a:r>
              <a:rPr lang="de-DE" sz="2400" u="sng" dirty="0">
                <a:solidFill>
                  <a:srgbClr val="FFFFCC"/>
                </a:solidFill>
                <a:latin typeface="Verdana" pitchFamily="34" charset="0"/>
                <a:cs typeface="Times New Roman" charset="0"/>
              </a:rPr>
              <a:t>nicht erklärt:</a:t>
            </a:r>
          </a:p>
          <a:p>
            <a:pPr>
              <a:spcBef>
                <a:spcPct val="50000"/>
              </a:spcBef>
            </a:pPr>
            <a:r>
              <a:rPr lang="de-DE" sz="2400" dirty="0">
                <a:solidFill>
                  <a:srgbClr val="FFFFCC"/>
                </a:solidFill>
                <a:latin typeface="Verdana" pitchFamily="34" charset="0"/>
                <a:cs typeface="Times New Roman" charset="0"/>
              </a:rPr>
              <a:t>Übereinstimmungen im Wortlaut der Evangelien</a:t>
            </a:r>
          </a:p>
        </p:txBody>
      </p:sp>
      <p:sp>
        <p:nvSpPr>
          <p:cNvPr id="12" name="Rectangle 5"/>
          <p:cNvSpPr>
            <a:spLocks noChangeArrowheads="1"/>
          </p:cNvSpPr>
          <p:nvPr/>
        </p:nvSpPr>
        <p:spPr bwMode="auto">
          <a:xfrm rot="10800000">
            <a:off x="0" y="0"/>
            <a:ext cx="685800" cy="6858000"/>
          </a:xfrm>
          <a:prstGeom prst="rect">
            <a:avLst/>
          </a:prstGeom>
          <a:solidFill>
            <a:srgbClr val="800000"/>
          </a:solidFill>
          <a:ln w="9525">
            <a:noFill/>
            <a:miter lim="800000"/>
            <a:headEnd/>
            <a:tailEnd/>
          </a:ln>
          <a:effectLst/>
        </p:spPr>
        <p:txBody>
          <a:bodyPr vert="eaVert" wrap="none" anchor="ctr"/>
          <a:lstStyle/>
          <a:p>
            <a:pPr algn="ctr"/>
            <a:r>
              <a:rPr lang="de-DE" sz="2800">
                <a:solidFill>
                  <a:srgbClr val="FFFFCC"/>
                </a:solidFill>
                <a:latin typeface="Verdana" pitchFamily="34" charset="0"/>
                <a:cs typeface="Times New Roman" charset="0"/>
              </a:rPr>
              <a:t>Die synoptische Frage </a:t>
            </a:r>
            <a:endParaRPr lang="en-GB" sz="2800">
              <a:solidFill>
                <a:srgbClr val="FFFFCC"/>
              </a:solidFill>
              <a:latin typeface="Verdana" pitchFamily="34" charset="0"/>
              <a:cs typeface="Times New Roman" charset="0"/>
            </a:endParaRPr>
          </a:p>
        </p:txBody>
      </p:sp>
      <p:sp>
        <p:nvSpPr>
          <p:cNvPr id="13" name="Text Box 3"/>
          <p:cNvSpPr txBox="1">
            <a:spLocks noChangeArrowheads="1"/>
          </p:cNvSpPr>
          <p:nvPr/>
        </p:nvSpPr>
        <p:spPr bwMode="auto">
          <a:xfrm>
            <a:off x="685800" y="0"/>
            <a:ext cx="8458200" cy="396875"/>
          </a:xfrm>
          <a:prstGeom prst="rect">
            <a:avLst/>
          </a:prstGeom>
          <a:solidFill>
            <a:srgbClr val="800000"/>
          </a:solidFill>
          <a:ln w="9525">
            <a:noFill/>
            <a:miter lim="800000"/>
            <a:headEnd/>
            <a:tailEnd/>
          </a:ln>
          <a:effectLst/>
        </p:spPr>
        <p:txBody>
          <a:bodyPr>
            <a:spAutoFit/>
          </a:bodyPr>
          <a:lstStyle/>
          <a:p>
            <a:pPr>
              <a:spcBef>
                <a:spcPct val="50000"/>
              </a:spcBef>
            </a:pPr>
            <a:r>
              <a:rPr lang="de-DE" sz="2000" b="1" dirty="0">
                <a:solidFill>
                  <a:srgbClr val="FFFFCC"/>
                </a:solidFill>
                <a:latin typeface="Verdana" pitchFamily="34" charset="0"/>
                <a:cs typeface="Times New Roman" charset="0"/>
              </a:rPr>
              <a:t>§1.2  Neuzeitliche </a:t>
            </a:r>
            <a:r>
              <a:rPr lang="de-DE" sz="2000" b="1" dirty="0" err="1">
                <a:solidFill>
                  <a:srgbClr val="FFFFCC"/>
                </a:solidFill>
                <a:latin typeface="Verdana" pitchFamily="34" charset="0"/>
                <a:cs typeface="Times New Roman" charset="0"/>
              </a:rPr>
              <a:t>Hypothesenbildung</a:t>
            </a:r>
            <a:endParaRPr lang="de-DE" sz="2000" b="1" dirty="0">
              <a:solidFill>
                <a:srgbClr val="FFFFCC"/>
              </a:solidFill>
              <a:latin typeface="Verdana" pitchFamily="34" charset="0"/>
              <a:cs typeface="Times New Roman"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018" name="Text Box 2"/>
          <p:cNvSpPr txBox="1">
            <a:spLocks noChangeArrowheads="1"/>
          </p:cNvSpPr>
          <p:nvPr/>
        </p:nvSpPr>
        <p:spPr bwMode="auto">
          <a:xfrm>
            <a:off x="684213" y="0"/>
            <a:ext cx="8459787" cy="396875"/>
          </a:xfrm>
          <a:prstGeom prst="rect">
            <a:avLst/>
          </a:prstGeom>
          <a:solidFill>
            <a:srgbClr val="800000"/>
          </a:solidFill>
          <a:ln w="9525">
            <a:noFill/>
            <a:miter lim="800000"/>
            <a:headEnd/>
            <a:tailEnd/>
          </a:ln>
          <a:effectLst/>
        </p:spPr>
        <p:txBody>
          <a:bodyPr>
            <a:spAutoFit/>
          </a:bodyPr>
          <a:lstStyle/>
          <a:p>
            <a:pPr>
              <a:spcBef>
                <a:spcPct val="50000"/>
              </a:spcBef>
            </a:pPr>
            <a:r>
              <a:rPr lang="de-DE" sz="2000" b="1">
                <a:solidFill>
                  <a:srgbClr val="FFFFCC"/>
                </a:solidFill>
                <a:latin typeface="Verdana" pitchFamily="34" charset="0"/>
                <a:cs typeface="Times New Roman" charset="0"/>
              </a:rPr>
              <a:t>Zum Einstieg: Die Anfänge der Jesusüberlieferung</a:t>
            </a:r>
          </a:p>
        </p:txBody>
      </p:sp>
      <p:sp>
        <p:nvSpPr>
          <p:cNvPr id="214019" name="Text Box 3"/>
          <p:cNvSpPr txBox="1">
            <a:spLocks noChangeArrowheads="1"/>
          </p:cNvSpPr>
          <p:nvPr/>
        </p:nvSpPr>
        <p:spPr bwMode="auto">
          <a:xfrm>
            <a:off x="822325" y="31750"/>
            <a:ext cx="184150" cy="457200"/>
          </a:xfrm>
          <a:prstGeom prst="rect">
            <a:avLst/>
          </a:prstGeom>
          <a:noFill/>
          <a:ln w="9525">
            <a:noFill/>
            <a:miter lim="800000"/>
            <a:headEnd/>
            <a:tailEnd/>
          </a:ln>
          <a:effectLst/>
        </p:spPr>
        <p:txBody>
          <a:bodyPr wrap="none">
            <a:spAutoFit/>
          </a:bodyPr>
          <a:lstStyle/>
          <a:p>
            <a:endParaRPr lang="en-GB" sz="2400">
              <a:latin typeface="Verdana" pitchFamily="34" charset="0"/>
              <a:cs typeface="Times New Roman" charset="0"/>
            </a:endParaRPr>
          </a:p>
        </p:txBody>
      </p:sp>
      <p:sp>
        <p:nvSpPr>
          <p:cNvPr id="214021" name="Text Box 5"/>
          <p:cNvSpPr txBox="1">
            <a:spLocks noChangeArrowheads="1"/>
          </p:cNvSpPr>
          <p:nvPr/>
        </p:nvSpPr>
        <p:spPr bwMode="auto">
          <a:xfrm>
            <a:off x="762000" y="533400"/>
            <a:ext cx="8305800" cy="2009775"/>
          </a:xfrm>
          <a:prstGeom prst="rect">
            <a:avLst/>
          </a:prstGeom>
          <a:solidFill>
            <a:srgbClr val="800000"/>
          </a:solidFill>
          <a:ln w="9525">
            <a:noFill/>
            <a:miter lim="800000"/>
            <a:headEnd/>
            <a:tailEnd/>
          </a:ln>
          <a:effectLst/>
        </p:spPr>
        <p:txBody>
          <a:bodyPr>
            <a:spAutoFit/>
          </a:bodyPr>
          <a:lstStyle/>
          <a:p>
            <a:pPr marL="4763" indent="-4763" defTabSz="563563" eaLnBrk="0" hangingPunct="0">
              <a:spcBef>
                <a:spcPct val="20000"/>
              </a:spcBef>
              <a:buFont typeface="Wingdings" pitchFamily="2" charset="2"/>
              <a:buNone/>
            </a:pPr>
            <a:r>
              <a:rPr lang="de-DE" sz="2400" i="1" u="sng">
                <a:solidFill>
                  <a:srgbClr val="FFFFCC"/>
                </a:solidFill>
                <a:latin typeface="Arial Narrow" pitchFamily="34" charset="0"/>
                <a:cs typeface="Times New Roman" charset="0"/>
              </a:rPr>
              <a:t>Tacitus berichtet über den Brand Roms:</a:t>
            </a:r>
            <a:r>
              <a:rPr lang="de-DE" sz="2400" u="sng">
                <a:solidFill>
                  <a:srgbClr val="FFFFCC"/>
                </a:solidFill>
                <a:latin typeface="Arial Narrow" pitchFamily="34" charset="0"/>
                <a:cs typeface="Times New Roman" charset="0"/>
              </a:rPr>
              <a:t/>
            </a:r>
            <a:br>
              <a:rPr lang="de-DE" sz="2400" u="sng">
                <a:solidFill>
                  <a:srgbClr val="FFFFCC"/>
                </a:solidFill>
                <a:latin typeface="Arial Narrow" pitchFamily="34" charset="0"/>
                <a:cs typeface="Times New Roman" charset="0"/>
              </a:rPr>
            </a:br>
            <a:r>
              <a:rPr lang="de-DE" sz="2400">
                <a:solidFill>
                  <a:srgbClr val="FFFFCC"/>
                </a:solidFill>
                <a:latin typeface="Verdana" pitchFamily="34" charset="0"/>
                <a:cs typeface="Times New Roman" charset="0"/>
              </a:rPr>
              <a:t>… gab Nero denen, die, durch Schandtaten verhaßt, das Volk Christen nannte, die Schuld und belegte sie mit den ausgesuchtesten Strafen. Der, von wel-chem dieser Name ausgegangen,</a:t>
            </a:r>
          </a:p>
          <a:p>
            <a:pPr marL="4763" indent="-4763" defTabSz="563563" eaLnBrk="0" hangingPunct="0">
              <a:spcBef>
                <a:spcPct val="20000"/>
              </a:spcBef>
              <a:buFont typeface="Wingdings" pitchFamily="2" charset="2"/>
              <a:buNone/>
            </a:pPr>
            <a:endParaRPr lang="de-DE" sz="500">
              <a:solidFill>
                <a:srgbClr val="FFFFCC"/>
              </a:solidFill>
              <a:latin typeface="Verdana" pitchFamily="34" charset="0"/>
              <a:cs typeface="Times New Roman" charset="0"/>
            </a:endParaRPr>
          </a:p>
        </p:txBody>
      </p:sp>
      <p:sp>
        <p:nvSpPr>
          <p:cNvPr id="214023" name="Text Box 7"/>
          <p:cNvSpPr txBox="1">
            <a:spLocks noChangeArrowheads="1"/>
          </p:cNvSpPr>
          <p:nvPr/>
        </p:nvSpPr>
        <p:spPr bwMode="auto">
          <a:xfrm>
            <a:off x="762000" y="2546350"/>
            <a:ext cx="8305800" cy="1279525"/>
          </a:xfrm>
          <a:prstGeom prst="rect">
            <a:avLst/>
          </a:prstGeom>
          <a:solidFill>
            <a:srgbClr val="800000"/>
          </a:solidFill>
          <a:ln w="9525">
            <a:noFill/>
            <a:miter lim="800000"/>
            <a:headEnd/>
            <a:tailEnd/>
          </a:ln>
          <a:effectLst/>
        </p:spPr>
        <p:txBody>
          <a:bodyPr>
            <a:spAutoFit/>
          </a:bodyPr>
          <a:lstStyle/>
          <a:p>
            <a:pPr marL="4763" indent="-4763" defTabSz="563563" eaLnBrk="0" hangingPunct="0">
              <a:spcBef>
                <a:spcPct val="20000"/>
              </a:spcBef>
              <a:buFont typeface="Wingdings" pitchFamily="2" charset="2"/>
              <a:buNone/>
            </a:pPr>
            <a:r>
              <a:rPr lang="de-DE" sz="2400">
                <a:solidFill>
                  <a:srgbClr val="FFFFCC"/>
                </a:solidFill>
                <a:latin typeface="Verdana" pitchFamily="34" charset="0"/>
                <a:cs typeface="Times New Roman" charset="0"/>
              </a:rPr>
              <a:t>		</a:t>
            </a:r>
            <a:r>
              <a:rPr lang="de-DE" sz="2400" b="1">
                <a:solidFill>
                  <a:srgbClr val="FFFFCC"/>
                </a:solidFill>
                <a:latin typeface="Verdana" pitchFamily="34" charset="0"/>
                <a:cs typeface="Times New Roman" charset="0"/>
              </a:rPr>
              <a:t>Christus, war, als Tiberius regierte, vom Prokurator Pontius Pilatus hingerichtet worden</a:t>
            </a:r>
            <a:r>
              <a:rPr lang="de-DE" sz="2400">
                <a:solidFill>
                  <a:srgbClr val="FFFFCC"/>
                </a:solidFill>
                <a:latin typeface="Verdana" pitchFamily="34" charset="0"/>
                <a:cs typeface="Times New Roman" charset="0"/>
              </a:rPr>
              <a:t>, </a:t>
            </a:r>
          </a:p>
          <a:p>
            <a:pPr marL="4763" indent="-4763" defTabSz="563563" eaLnBrk="0" hangingPunct="0">
              <a:spcBef>
                <a:spcPct val="20000"/>
              </a:spcBef>
              <a:buFont typeface="Wingdings" pitchFamily="2" charset="2"/>
              <a:buNone/>
            </a:pPr>
            <a:endParaRPr lang="de-DE" sz="500">
              <a:solidFill>
                <a:srgbClr val="FFFFCC"/>
              </a:solidFill>
              <a:latin typeface="Verdana" pitchFamily="34" charset="0"/>
              <a:cs typeface="Times New Roman" charset="0"/>
            </a:endParaRPr>
          </a:p>
        </p:txBody>
      </p:sp>
      <p:sp>
        <p:nvSpPr>
          <p:cNvPr id="214024" name="Text Box 8"/>
          <p:cNvSpPr txBox="1">
            <a:spLocks noChangeArrowheads="1"/>
          </p:cNvSpPr>
          <p:nvPr/>
        </p:nvSpPr>
        <p:spPr bwMode="auto">
          <a:xfrm>
            <a:off x="762000" y="3813175"/>
            <a:ext cx="8305800" cy="2282825"/>
          </a:xfrm>
          <a:prstGeom prst="rect">
            <a:avLst/>
          </a:prstGeom>
          <a:solidFill>
            <a:srgbClr val="800000"/>
          </a:solidFill>
          <a:ln w="9525">
            <a:noFill/>
            <a:miter lim="800000"/>
            <a:headEnd/>
            <a:tailEnd/>
          </a:ln>
          <a:effectLst/>
        </p:spPr>
        <p:txBody>
          <a:bodyPr>
            <a:spAutoFit/>
          </a:bodyPr>
          <a:lstStyle/>
          <a:p>
            <a:pPr marL="4763" indent="-4763" defTabSz="563563" eaLnBrk="0" hangingPunct="0">
              <a:spcBef>
                <a:spcPct val="20000"/>
              </a:spcBef>
              <a:buFont typeface="Wingdings" pitchFamily="2" charset="2"/>
              <a:buNone/>
            </a:pPr>
            <a:r>
              <a:rPr lang="de-DE" sz="2400">
                <a:solidFill>
                  <a:srgbClr val="FFFFCC"/>
                </a:solidFill>
                <a:latin typeface="Verdana" pitchFamily="34" charset="0"/>
                <a:cs typeface="Times New Roman" charset="0"/>
              </a:rPr>
              <a:t>		und der für den Augenblick unterdrückte ver-derbliche Aberglaube brach nicht nur in Judäa, dem Vaterlande dieses Unwesens, sondern auch in Rom, wo von allen Seiten alle nur denkbaren Greuel und Abscheulichkeiten zusammenfließen und Anhang finden, wieder aus.    </a:t>
            </a:r>
            <a:r>
              <a:rPr lang="de-DE" sz="2400" i="1">
                <a:solidFill>
                  <a:srgbClr val="FFFFCC"/>
                </a:solidFill>
                <a:latin typeface="Arial Narrow" pitchFamily="34" charset="0"/>
                <a:cs typeface="Times New Roman" charset="0"/>
              </a:rPr>
              <a:t>(Ann 15,44)</a:t>
            </a:r>
          </a:p>
        </p:txBody>
      </p:sp>
      <p:sp>
        <p:nvSpPr>
          <p:cNvPr id="8" name="Rectangle 4"/>
          <p:cNvSpPr>
            <a:spLocks noChangeArrowheads="1"/>
          </p:cNvSpPr>
          <p:nvPr/>
        </p:nvSpPr>
        <p:spPr bwMode="auto">
          <a:xfrm rot="10800000">
            <a:off x="0" y="0"/>
            <a:ext cx="685800" cy="6858000"/>
          </a:xfrm>
          <a:prstGeom prst="rect">
            <a:avLst/>
          </a:prstGeom>
          <a:solidFill>
            <a:srgbClr val="800000"/>
          </a:solidFill>
          <a:ln w="9525">
            <a:noFill/>
            <a:miter lim="800000"/>
            <a:headEnd/>
            <a:tailEnd/>
          </a:ln>
          <a:effectLst/>
        </p:spPr>
        <p:txBody>
          <a:bodyPr vert="eaVert" wrap="none" anchor="ctr"/>
          <a:lstStyle/>
          <a:p>
            <a:pPr algn="ctr"/>
            <a:r>
              <a:rPr lang="de-DE" sz="2800" dirty="0">
                <a:solidFill>
                  <a:srgbClr val="FFFFCC"/>
                </a:solidFill>
                <a:latin typeface="Verdana" pitchFamily="34" charset="0"/>
                <a:cs typeface="Times New Roman" charset="0"/>
              </a:rPr>
              <a:t>Einleitung in das NT</a:t>
            </a:r>
            <a:endParaRPr lang="en-GB" sz="2800" dirty="0">
              <a:solidFill>
                <a:srgbClr val="FFFFCC"/>
              </a:solidFill>
              <a:latin typeface="Verdana" pitchFamily="34" charset="0"/>
              <a:cs typeface="Times New Roman"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14021"/>
                                        </p:tgtEl>
                                        <p:attrNameLst>
                                          <p:attrName>style.visibility</p:attrName>
                                        </p:attrNameLst>
                                      </p:cBhvr>
                                      <p:to>
                                        <p:strVal val="visible"/>
                                      </p:to>
                                    </p:set>
                                    <p:animEffect transition="in" filter="wipe(left)">
                                      <p:cBhvr>
                                        <p:cTn id="7" dur="500"/>
                                        <p:tgtEl>
                                          <p:spTgt spid="214021"/>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14023"/>
                                        </p:tgtEl>
                                        <p:attrNameLst>
                                          <p:attrName>style.visibility</p:attrName>
                                        </p:attrNameLst>
                                      </p:cBhvr>
                                      <p:to>
                                        <p:strVal val="visible"/>
                                      </p:to>
                                    </p:set>
                                    <p:animEffect transition="in" filter="wipe(left)">
                                      <p:cBhvr>
                                        <p:cTn id="12" dur="500"/>
                                        <p:tgtEl>
                                          <p:spTgt spid="214023"/>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14024"/>
                                        </p:tgtEl>
                                        <p:attrNameLst>
                                          <p:attrName>style.visibility</p:attrName>
                                        </p:attrNameLst>
                                      </p:cBhvr>
                                      <p:to>
                                        <p:strVal val="visible"/>
                                      </p:to>
                                    </p:set>
                                    <p:animEffect transition="in" filter="wipe(left)">
                                      <p:cBhvr>
                                        <p:cTn id="17" dur="500"/>
                                        <p:tgtEl>
                                          <p:spTgt spid="2140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4021" grpId="0" animBg="1" autoUpdateAnimBg="0"/>
      <p:bldP spid="214023" grpId="0" animBg="1" autoUpdateAnimBg="0"/>
      <p:bldP spid="214024" grpId="0" animBg="1" autoUpdateAnimBg="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690" name="Text Box 2"/>
          <p:cNvSpPr txBox="1">
            <a:spLocks noChangeArrowheads="1"/>
          </p:cNvSpPr>
          <p:nvPr/>
        </p:nvSpPr>
        <p:spPr bwMode="auto">
          <a:xfrm>
            <a:off x="685800" y="457200"/>
            <a:ext cx="8229600" cy="1938992"/>
          </a:xfrm>
          <a:prstGeom prst="rect">
            <a:avLst/>
          </a:prstGeom>
          <a:noFill/>
          <a:ln w="9525">
            <a:noFill/>
            <a:miter lim="800000"/>
            <a:headEnd/>
            <a:tailEnd/>
          </a:ln>
          <a:effectLst/>
        </p:spPr>
        <p:txBody>
          <a:bodyPr>
            <a:spAutoFit/>
          </a:bodyPr>
          <a:lstStyle/>
          <a:p>
            <a:pPr>
              <a:spcBef>
                <a:spcPct val="50000"/>
              </a:spcBef>
            </a:pPr>
            <a:r>
              <a:rPr lang="de-DE" sz="2400" b="1" dirty="0">
                <a:solidFill>
                  <a:srgbClr val="800000"/>
                </a:solidFill>
                <a:latin typeface="Verdana" pitchFamily="34" charset="0"/>
                <a:cs typeface="Times New Roman" charset="0"/>
              </a:rPr>
              <a:t>Benutzungs</a:t>
            </a:r>
            <a:r>
              <a:rPr lang="de-DE" sz="2400" dirty="0">
                <a:solidFill>
                  <a:srgbClr val="800000"/>
                </a:solidFill>
                <a:latin typeface="Verdana" pitchFamily="34" charset="0"/>
                <a:cs typeface="Times New Roman" charset="0"/>
              </a:rPr>
              <a:t>hypothese = gegenseitige Benutzung 	der Evangelien (zunächst </a:t>
            </a:r>
            <a:r>
              <a:rPr lang="de-DE" sz="2400" dirty="0" err="1">
                <a:solidFill>
                  <a:srgbClr val="800000"/>
                </a:solidFill>
                <a:latin typeface="Verdana" pitchFamily="34" charset="0"/>
                <a:cs typeface="Times New Roman" charset="0"/>
              </a:rPr>
              <a:t>Mt</a:t>
            </a:r>
            <a:r>
              <a:rPr lang="de-DE" sz="2400" dirty="0">
                <a:solidFill>
                  <a:srgbClr val="800000"/>
                </a:solidFill>
                <a:latin typeface="Verdana" pitchFamily="34" charset="0"/>
                <a:cs typeface="Times New Roman" charset="0"/>
              </a:rPr>
              <a:t>-Priorität)</a:t>
            </a:r>
          </a:p>
          <a:p>
            <a:pPr>
              <a:spcBef>
                <a:spcPct val="50000"/>
              </a:spcBef>
              <a:buFontTx/>
              <a:buChar char="•"/>
            </a:pPr>
            <a:r>
              <a:rPr lang="de-DE" sz="2400" dirty="0">
                <a:solidFill>
                  <a:srgbClr val="800000"/>
                </a:solidFill>
                <a:latin typeface="Verdana" pitchFamily="34" charset="0"/>
                <a:cs typeface="Times New Roman" charset="0"/>
              </a:rPr>
              <a:t> vgl. schon Augustinus: </a:t>
            </a:r>
            <a:r>
              <a:rPr lang="de-DE" sz="2400" dirty="0" err="1">
                <a:solidFill>
                  <a:srgbClr val="800000"/>
                </a:solidFill>
                <a:latin typeface="Verdana" pitchFamily="34" charset="0"/>
                <a:cs typeface="Times New Roman" charset="0"/>
              </a:rPr>
              <a:t>Mk</a:t>
            </a:r>
            <a:r>
              <a:rPr lang="de-DE" sz="2400" dirty="0">
                <a:solidFill>
                  <a:srgbClr val="800000"/>
                </a:solidFill>
                <a:latin typeface="Verdana" pitchFamily="34" charset="0"/>
                <a:cs typeface="Times New Roman" charset="0"/>
              </a:rPr>
              <a:t> als </a:t>
            </a:r>
            <a:r>
              <a:rPr lang="de-DE" sz="2400" dirty="0" err="1">
                <a:solidFill>
                  <a:srgbClr val="800000"/>
                </a:solidFill>
                <a:latin typeface="Verdana" pitchFamily="34" charset="0"/>
                <a:cs typeface="Times New Roman" charset="0"/>
              </a:rPr>
              <a:t>Verkürzer</a:t>
            </a:r>
            <a:r>
              <a:rPr lang="de-DE" sz="2400" dirty="0">
                <a:solidFill>
                  <a:srgbClr val="800000"/>
                </a:solidFill>
                <a:latin typeface="Verdana" pitchFamily="34" charset="0"/>
                <a:cs typeface="Times New Roman" charset="0"/>
              </a:rPr>
              <a:t> des </a:t>
            </a:r>
            <a:r>
              <a:rPr lang="de-DE" sz="2400" dirty="0" err="1">
                <a:solidFill>
                  <a:srgbClr val="800000"/>
                </a:solidFill>
                <a:latin typeface="Verdana" pitchFamily="34" charset="0"/>
                <a:cs typeface="Times New Roman" charset="0"/>
              </a:rPr>
              <a:t>Mt</a:t>
            </a:r>
            <a:endParaRPr lang="de-DE" sz="2400" dirty="0">
              <a:solidFill>
                <a:srgbClr val="800000"/>
              </a:solidFill>
              <a:latin typeface="Verdana" pitchFamily="34" charset="0"/>
              <a:cs typeface="Times New Roman" charset="0"/>
            </a:endParaRPr>
          </a:p>
          <a:p>
            <a:pPr>
              <a:spcBef>
                <a:spcPct val="50000"/>
              </a:spcBef>
              <a:buFontTx/>
              <a:buChar char="•"/>
            </a:pPr>
            <a:r>
              <a:rPr lang="de-DE" sz="2400" dirty="0">
                <a:solidFill>
                  <a:srgbClr val="800000"/>
                </a:solidFill>
                <a:latin typeface="Verdana" pitchFamily="34" charset="0"/>
                <a:cs typeface="Times New Roman" charset="0"/>
              </a:rPr>
              <a:t> </a:t>
            </a:r>
            <a:r>
              <a:rPr lang="de-DE" sz="2400" dirty="0" err="1">
                <a:solidFill>
                  <a:srgbClr val="800000"/>
                </a:solidFill>
                <a:latin typeface="Verdana" pitchFamily="34" charset="0"/>
                <a:cs typeface="Times New Roman" charset="0"/>
              </a:rPr>
              <a:t>Griesbach</a:t>
            </a:r>
            <a:r>
              <a:rPr lang="de-DE" sz="2400" dirty="0">
                <a:solidFill>
                  <a:srgbClr val="800000"/>
                </a:solidFill>
                <a:latin typeface="Verdana" pitchFamily="34" charset="0"/>
                <a:cs typeface="Times New Roman" charset="0"/>
              </a:rPr>
              <a:t>: </a:t>
            </a:r>
            <a:r>
              <a:rPr lang="de-DE" sz="2400" dirty="0" err="1">
                <a:solidFill>
                  <a:srgbClr val="800000"/>
                </a:solidFill>
                <a:latin typeface="Verdana" pitchFamily="34" charset="0"/>
                <a:cs typeface="Times New Roman" charset="0"/>
              </a:rPr>
              <a:t>Lk</a:t>
            </a:r>
            <a:r>
              <a:rPr lang="de-DE" sz="2400" dirty="0">
                <a:solidFill>
                  <a:srgbClr val="800000"/>
                </a:solidFill>
                <a:latin typeface="Verdana" pitchFamily="34" charset="0"/>
                <a:cs typeface="Times New Roman" charset="0"/>
              </a:rPr>
              <a:t> kennt </a:t>
            </a:r>
            <a:r>
              <a:rPr lang="de-DE" sz="2400" dirty="0" err="1">
                <a:solidFill>
                  <a:srgbClr val="800000"/>
                </a:solidFill>
                <a:latin typeface="Verdana" pitchFamily="34" charset="0"/>
                <a:cs typeface="Times New Roman" charset="0"/>
              </a:rPr>
              <a:t>Mt</a:t>
            </a:r>
            <a:r>
              <a:rPr lang="de-DE" sz="2400" dirty="0">
                <a:solidFill>
                  <a:srgbClr val="800000"/>
                </a:solidFill>
                <a:latin typeface="Verdana" pitchFamily="34" charset="0"/>
                <a:cs typeface="Times New Roman" charset="0"/>
              </a:rPr>
              <a:t>; </a:t>
            </a:r>
            <a:r>
              <a:rPr lang="de-DE" sz="2400" dirty="0" err="1">
                <a:solidFill>
                  <a:srgbClr val="800000"/>
                </a:solidFill>
                <a:latin typeface="Verdana" pitchFamily="34" charset="0"/>
                <a:cs typeface="Times New Roman" charset="0"/>
              </a:rPr>
              <a:t>Mk</a:t>
            </a:r>
            <a:r>
              <a:rPr lang="de-DE" sz="2400" dirty="0">
                <a:solidFill>
                  <a:srgbClr val="800000"/>
                </a:solidFill>
                <a:latin typeface="Verdana" pitchFamily="34" charset="0"/>
                <a:cs typeface="Times New Roman" charset="0"/>
              </a:rPr>
              <a:t> kennt beide</a:t>
            </a:r>
          </a:p>
        </p:txBody>
      </p:sp>
      <p:sp>
        <p:nvSpPr>
          <p:cNvPr id="242691" name="Text Box 3"/>
          <p:cNvSpPr txBox="1">
            <a:spLocks noChangeArrowheads="1"/>
          </p:cNvSpPr>
          <p:nvPr/>
        </p:nvSpPr>
        <p:spPr bwMode="auto">
          <a:xfrm>
            <a:off x="1143000" y="2743200"/>
            <a:ext cx="3352800" cy="2465388"/>
          </a:xfrm>
          <a:prstGeom prst="rect">
            <a:avLst/>
          </a:prstGeom>
          <a:noFill/>
          <a:ln w="9525">
            <a:noFill/>
            <a:miter lim="800000"/>
            <a:headEnd/>
            <a:tailEnd/>
          </a:ln>
          <a:effectLst/>
        </p:spPr>
        <p:txBody>
          <a:bodyPr>
            <a:spAutoFit/>
          </a:bodyPr>
          <a:lstStyle/>
          <a:p>
            <a:pPr>
              <a:spcBef>
                <a:spcPct val="50000"/>
              </a:spcBef>
            </a:pPr>
            <a:r>
              <a:rPr lang="de-DE" sz="2400">
                <a:solidFill>
                  <a:srgbClr val="800000"/>
                </a:solidFill>
                <a:latin typeface="Verdana" pitchFamily="34" charset="0"/>
                <a:cs typeface="Times New Roman" charset="0"/>
              </a:rPr>
              <a:t>        </a:t>
            </a:r>
            <a:r>
              <a:rPr lang="de-DE" sz="2400" b="1">
                <a:solidFill>
                  <a:srgbClr val="800000"/>
                </a:solidFill>
                <a:latin typeface="Verdana" pitchFamily="34" charset="0"/>
                <a:cs typeface="Times New Roman" charset="0"/>
              </a:rPr>
              <a:t>Mt</a:t>
            </a:r>
          </a:p>
          <a:p>
            <a:pPr>
              <a:spcBef>
                <a:spcPct val="50000"/>
              </a:spcBef>
            </a:pPr>
            <a:r>
              <a:rPr lang="de-DE" sz="2400">
                <a:solidFill>
                  <a:srgbClr val="800000"/>
                </a:solidFill>
                <a:latin typeface="Verdana" pitchFamily="34" charset="0"/>
                <a:cs typeface="Times New Roman" charset="0"/>
              </a:rPr>
              <a:t>       			    </a:t>
            </a:r>
            <a:r>
              <a:rPr lang="de-DE" sz="2400" b="1">
                <a:solidFill>
                  <a:srgbClr val="800000"/>
                </a:solidFill>
                <a:latin typeface="Verdana" pitchFamily="34" charset="0"/>
                <a:cs typeface="Times New Roman" charset="0"/>
              </a:rPr>
              <a:t>Lk</a:t>
            </a:r>
            <a:r>
              <a:rPr lang="de-DE" sz="2400">
                <a:solidFill>
                  <a:srgbClr val="800000"/>
                </a:solidFill>
                <a:latin typeface="Verdana" pitchFamily="34" charset="0"/>
                <a:cs typeface="Times New Roman" charset="0"/>
              </a:rPr>
              <a:t> 		</a:t>
            </a:r>
          </a:p>
          <a:p>
            <a:pPr>
              <a:spcBef>
                <a:spcPct val="50000"/>
              </a:spcBef>
            </a:pPr>
            <a:endParaRPr lang="de-DE" sz="2400">
              <a:solidFill>
                <a:srgbClr val="800000"/>
              </a:solidFill>
              <a:latin typeface="Verdana" pitchFamily="34" charset="0"/>
              <a:cs typeface="Times New Roman" charset="0"/>
            </a:endParaRPr>
          </a:p>
          <a:p>
            <a:pPr algn="ctr">
              <a:spcBef>
                <a:spcPct val="50000"/>
              </a:spcBef>
            </a:pPr>
            <a:r>
              <a:rPr lang="de-DE" sz="2400" b="1">
                <a:solidFill>
                  <a:srgbClr val="800000"/>
                </a:solidFill>
                <a:latin typeface="Verdana" pitchFamily="34" charset="0"/>
                <a:cs typeface="Times New Roman" charset="0"/>
              </a:rPr>
              <a:t>  Mk</a:t>
            </a:r>
          </a:p>
        </p:txBody>
      </p:sp>
      <p:sp>
        <p:nvSpPr>
          <p:cNvPr id="242692" name="Line 4"/>
          <p:cNvSpPr>
            <a:spLocks noChangeShapeType="1"/>
          </p:cNvSpPr>
          <p:nvPr/>
        </p:nvSpPr>
        <p:spPr bwMode="auto">
          <a:xfrm flipH="1">
            <a:off x="1676400" y="3200400"/>
            <a:ext cx="533400" cy="609600"/>
          </a:xfrm>
          <a:prstGeom prst="line">
            <a:avLst/>
          </a:prstGeom>
          <a:noFill/>
          <a:ln w="9525">
            <a:solidFill>
              <a:schemeClr val="tx1"/>
            </a:solidFill>
            <a:round/>
            <a:headEnd/>
            <a:tailEnd type="triangle" w="med" len="med"/>
          </a:ln>
          <a:effectLst/>
        </p:spPr>
        <p:txBody>
          <a:bodyPr/>
          <a:lstStyle/>
          <a:p>
            <a:endParaRPr lang="de-DE"/>
          </a:p>
        </p:txBody>
      </p:sp>
      <p:sp>
        <p:nvSpPr>
          <p:cNvPr id="242693" name="Line 5"/>
          <p:cNvSpPr>
            <a:spLocks noChangeShapeType="1"/>
          </p:cNvSpPr>
          <p:nvPr/>
        </p:nvSpPr>
        <p:spPr bwMode="auto">
          <a:xfrm>
            <a:off x="2209800" y="3200400"/>
            <a:ext cx="457200" cy="1447800"/>
          </a:xfrm>
          <a:prstGeom prst="line">
            <a:avLst/>
          </a:prstGeom>
          <a:noFill/>
          <a:ln w="9525">
            <a:solidFill>
              <a:schemeClr val="tx1"/>
            </a:solidFill>
            <a:round/>
            <a:headEnd/>
            <a:tailEnd type="triangle" w="med" len="med"/>
          </a:ln>
          <a:effectLst/>
        </p:spPr>
        <p:txBody>
          <a:bodyPr/>
          <a:lstStyle/>
          <a:p>
            <a:endParaRPr lang="de-DE"/>
          </a:p>
        </p:txBody>
      </p:sp>
      <p:sp>
        <p:nvSpPr>
          <p:cNvPr id="242694" name="Line 6"/>
          <p:cNvSpPr>
            <a:spLocks noChangeShapeType="1"/>
          </p:cNvSpPr>
          <p:nvPr/>
        </p:nvSpPr>
        <p:spPr bwMode="auto">
          <a:xfrm>
            <a:off x="1676400" y="3810000"/>
            <a:ext cx="914400" cy="762000"/>
          </a:xfrm>
          <a:prstGeom prst="line">
            <a:avLst/>
          </a:prstGeom>
          <a:noFill/>
          <a:ln w="9525">
            <a:solidFill>
              <a:schemeClr val="tx1"/>
            </a:solidFill>
            <a:round/>
            <a:headEnd/>
            <a:tailEnd type="triangle" w="med" len="med"/>
          </a:ln>
          <a:effectLst/>
        </p:spPr>
        <p:txBody>
          <a:bodyPr/>
          <a:lstStyle/>
          <a:p>
            <a:endParaRPr lang="de-DE"/>
          </a:p>
        </p:txBody>
      </p:sp>
      <p:sp>
        <p:nvSpPr>
          <p:cNvPr id="242695" name="Text Box 7"/>
          <p:cNvSpPr txBox="1">
            <a:spLocks noChangeArrowheads="1"/>
          </p:cNvSpPr>
          <p:nvPr/>
        </p:nvSpPr>
        <p:spPr bwMode="auto">
          <a:xfrm>
            <a:off x="3886200" y="2819400"/>
            <a:ext cx="4724400" cy="2308324"/>
          </a:xfrm>
          <a:prstGeom prst="rect">
            <a:avLst/>
          </a:prstGeom>
          <a:solidFill>
            <a:srgbClr val="800000"/>
          </a:solidFill>
          <a:ln w="9525">
            <a:noFill/>
            <a:miter lim="800000"/>
            <a:headEnd/>
            <a:tailEnd/>
          </a:ln>
          <a:effectLst/>
        </p:spPr>
        <p:txBody>
          <a:bodyPr>
            <a:spAutoFit/>
          </a:bodyPr>
          <a:lstStyle/>
          <a:p>
            <a:pPr>
              <a:spcBef>
                <a:spcPct val="50000"/>
              </a:spcBef>
            </a:pPr>
            <a:r>
              <a:rPr lang="de-DE" sz="2400" i="1" u="sng" dirty="0" err="1">
                <a:solidFill>
                  <a:srgbClr val="FFFFCC"/>
                </a:solidFill>
                <a:latin typeface="Verdana" pitchFamily="34" charset="0"/>
                <a:cs typeface="Times New Roman" charset="0"/>
              </a:rPr>
              <a:t>Griesbach</a:t>
            </a:r>
            <a:r>
              <a:rPr lang="de-DE" sz="2400" dirty="0">
                <a:solidFill>
                  <a:srgbClr val="FFFFCC"/>
                </a:solidFill>
                <a:latin typeface="Verdana" pitchFamily="34" charset="0"/>
                <a:cs typeface="Times New Roman" charset="0"/>
              </a:rPr>
              <a:t>: „</a:t>
            </a:r>
            <a:r>
              <a:rPr lang="de-DE" sz="2400" dirty="0" err="1">
                <a:solidFill>
                  <a:srgbClr val="FFFFCC"/>
                </a:solidFill>
                <a:latin typeface="Verdana" pitchFamily="34" charset="0"/>
                <a:cs typeface="Times New Roman" charset="0"/>
              </a:rPr>
              <a:t>Mk</a:t>
            </a:r>
            <a:r>
              <a:rPr lang="de-DE" sz="2400" dirty="0">
                <a:solidFill>
                  <a:srgbClr val="FFFFCC"/>
                </a:solidFill>
                <a:latin typeface="Verdana" pitchFamily="34" charset="0"/>
                <a:cs typeface="Times New Roman" charset="0"/>
              </a:rPr>
              <a:t> hat die Bücher des </a:t>
            </a:r>
            <a:r>
              <a:rPr lang="de-DE" sz="2400" dirty="0" err="1">
                <a:solidFill>
                  <a:srgbClr val="FFFFCC"/>
                </a:solidFill>
                <a:latin typeface="Verdana" pitchFamily="34" charset="0"/>
                <a:cs typeface="Times New Roman" charset="0"/>
              </a:rPr>
              <a:t>Mt</a:t>
            </a:r>
            <a:r>
              <a:rPr lang="de-DE" sz="2400" dirty="0">
                <a:solidFill>
                  <a:srgbClr val="FFFFCC"/>
                </a:solidFill>
                <a:latin typeface="Verdana" pitchFamily="34" charset="0"/>
                <a:cs typeface="Times New Roman" charset="0"/>
              </a:rPr>
              <a:t> und </a:t>
            </a:r>
            <a:r>
              <a:rPr lang="de-DE" sz="2400" dirty="0" err="1">
                <a:solidFill>
                  <a:srgbClr val="FFFFCC"/>
                </a:solidFill>
                <a:latin typeface="Verdana" pitchFamily="34" charset="0"/>
                <a:cs typeface="Times New Roman" charset="0"/>
              </a:rPr>
              <a:t>Lk</a:t>
            </a:r>
            <a:r>
              <a:rPr lang="de-DE" sz="2400" dirty="0">
                <a:solidFill>
                  <a:srgbClr val="FFFFCC"/>
                </a:solidFill>
                <a:latin typeface="Verdana" pitchFamily="34" charset="0"/>
                <a:cs typeface="Times New Roman" charset="0"/>
              </a:rPr>
              <a:t> zur Hand gehabt, beide stets zu Rate gezogen, aus beiden das genommen, was seinen Lesern am nützlichsten sei!“</a:t>
            </a:r>
          </a:p>
        </p:txBody>
      </p:sp>
      <p:sp>
        <p:nvSpPr>
          <p:cNvPr id="242696" name="Rectangle 8"/>
          <p:cNvSpPr>
            <a:spLocks noChangeArrowheads="1"/>
          </p:cNvSpPr>
          <p:nvPr/>
        </p:nvSpPr>
        <p:spPr bwMode="auto">
          <a:xfrm rot="10800000">
            <a:off x="0" y="0"/>
            <a:ext cx="685800" cy="6858000"/>
          </a:xfrm>
          <a:prstGeom prst="rect">
            <a:avLst/>
          </a:prstGeom>
          <a:solidFill>
            <a:srgbClr val="800000"/>
          </a:solidFill>
          <a:ln w="9525">
            <a:noFill/>
            <a:miter lim="800000"/>
            <a:headEnd/>
            <a:tailEnd/>
          </a:ln>
          <a:effectLst/>
        </p:spPr>
        <p:txBody>
          <a:bodyPr vert="eaVert" wrap="none" anchor="ctr"/>
          <a:lstStyle/>
          <a:p>
            <a:pPr algn="ctr"/>
            <a:r>
              <a:rPr lang="de-DE" sz="2800">
                <a:solidFill>
                  <a:srgbClr val="FFFFCC"/>
                </a:solidFill>
                <a:latin typeface="Verdana" pitchFamily="34" charset="0"/>
                <a:cs typeface="Times New Roman" charset="0"/>
              </a:rPr>
              <a:t>Die synoptische Frage </a:t>
            </a:r>
            <a:endParaRPr lang="en-GB" sz="2800">
              <a:solidFill>
                <a:srgbClr val="FFFFCC"/>
              </a:solidFill>
              <a:latin typeface="Verdana" pitchFamily="34" charset="0"/>
              <a:cs typeface="Times New Roman" charset="0"/>
            </a:endParaRPr>
          </a:p>
        </p:txBody>
      </p:sp>
      <p:sp>
        <p:nvSpPr>
          <p:cNvPr id="10" name="Text Box 3"/>
          <p:cNvSpPr txBox="1">
            <a:spLocks noChangeArrowheads="1"/>
          </p:cNvSpPr>
          <p:nvPr/>
        </p:nvSpPr>
        <p:spPr bwMode="auto">
          <a:xfrm>
            <a:off x="685800" y="0"/>
            <a:ext cx="8458200" cy="396875"/>
          </a:xfrm>
          <a:prstGeom prst="rect">
            <a:avLst/>
          </a:prstGeom>
          <a:solidFill>
            <a:srgbClr val="800000"/>
          </a:solidFill>
          <a:ln w="9525">
            <a:noFill/>
            <a:miter lim="800000"/>
            <a:headEnd/>
            <a:tailEnd/>
          </a:ln>
          <a:effectLst/>
        </p:spPr>
        <p:txBody>
          <a:bodyPr>
            <a:spAutoFit/>
          </a:bodyPr>
          <a:lstStyle/>
          <a:p>
            <a:pPr>
              <a:spcBef>
                <a:spcPct val="50000"/>
              </a:spcBef>
            </a:pPr>
            <a:r>
              <a:rPr lang="de-DE" sz="2000" b="1" dirty="0">
                <a:solidFill>
                  <a:srgbClr val="FFFFCC"/>
                </a:solidFill>
                <a:latin typeface="Verdana" pitchFamily="34" charset="0"/>
                <a:cs typeface="Times New Roman" charset="0"/>
              </a:rPr>
              <a:t>§1.2  Neuzeitliche </a:t>
            </a:r>
            <a:r>
              <a:rPr lang="de-DE" sz="2000" b="1" dirty="0" err="1">
                <a:solidFill>
                  <a:srgbClr val="FFFFCC"/>
                </a:solidFill>
                <a:latin typeface="Verdana" pitchFamily="34" charset="0"/>
                <a:cs typeface="Times New Roman" charset="0"/>
              </a:rPr>
              <a:t>Hypothesenbildung</a:t>
            </a:r>
            <a:endParaRPr lang="de-DE" sz="2000" b="1" dirty="0">
              <a:solidFill>
                <a:srgbClr val="FFFFCC"/>
              </a:solidFill>
              <a:latin typeface="Verdana" pitchFamily="34" charset="0"/>
              <a:cs typeface="Times New Roman"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0930" name="Text Box 2"/>
          <p:cNvSpPr txBox="1">
            <a:spLocks noChangeArrowheads="1"/>
          </p:cNvSpPr>
          <p:nvPr/>
        </p:nvSpPr>
        <p:spPr bwMode="auto">
          <a:xfrm>
            <a:off x="685800" y="457200"/>
            <a:ext cx="8229600" cy="1938992"/>
          </a:xfrm>
          <a:prstGeom prst="rect">
            <a:avLst/>
          </a:prstGeom>
          <a:noFill/>
          <a:ln w="9525">
            <a:noFill/>
            <a:miter lim="800000"/>
            <a:headEnd/>
            <a:tailEnd/>
          </a:ln>
          <a:effectLst/>
        </p:spPr>
        <p:txBody>
          <a:bodyPr>
            <a:spAutoFit/>
          </a:bodyPr>
          <a:lstStyle/>
          <a:p>
            <a:pPr>
              <a:spcBef>
                <a:spcPct val="50000"/>
              </a:spcBef>
            </a:pPr>
            <a:r>
              <a:rPr lang="de-DE" sz="2400" b="1" dirty="0">
                <a:solidFill>
                  <a:srgbClr val="800000"/>
                </a:solidFill>
                <a:latin typeface="Verdana" pitchFamily="34" charset="0"/>
                <a:cs typeface="Times New Roman" charset="0"/>
              </a:rPr>
              <a:t>Benutzungs</a:t>
            </a:r>
            <a:r>
              <a:rPr lang="de-DE" sz="2400" dirty="0">
                <a:solidFill>
                  <a:srgbClr val="800000"/>
                </a:solidFill>
                <a:latin typeface="Verdana" pitchFamily="34" charset="0"/>
                <a:cs typeface="Times New Roman" charset="0"/>
              </a:rPr>
              <a:t>hypothese = gegenseitige Benutzung 	der Evangelien (zunächst </a:t>
            </a:r>
            <a:r>
              <a:rPr lang="de-DE" sz="2400" dirty="0" err="1">
                <a:solidFill>
                  <a:srgbClr val="800000"/>
                </a:solidFill>
                <a:latin typeface="Verdana" pitchFamily="34" charset="0"/>
                <a:cs typeface="Times New Roman" charset="0"/>
              </a:rPr>
              <a:t>Mt</a:t>
            </a:r>
            <a:r>
              <a:rPr lang="de-DE" sz="2400" dirty="0">
                <a:solidFill>
                  <a:srgbClr val="800000"/>
                </a:solidFill>
                <a:latin typeface="Verdana" pitchFamily="34" charset="0"/>
                <a:cs typeface="Times New Roman" charset="0"/>
              </a:rPr>
              <a:t>-Priorität)</a:t>
            </a:r>
          </a:p>
          <a:p>
            <a:pPr>
              <a:spcBef>
                <a:spcPct val="50000"/>
              </a:spcBef>
              <a:buFontTx/>
              <a:buChar char="•"/>
            </a:pPr>
            <a:r>
              <a:rPr lang="de-DE" sz="2400" dirty="0">
                <a:solidFill>
                  <a:srgbClr val="800000"/>
                </a:solidFill>
                <a:latin typeface="Verdana" pitchFamily="34" charset="0"/>
                <a:cs typeface="Times New Roman" charset="0"/>
              </a:rPr>
              <a:t> vgl. schon Augustinus: </a:t>
            </a:r>
            <a:r>
              <a:rPr lang="de-DE" sz="2400" dirty="0" err="1">
                <a:solidFill>
                  <a:srgbClr val="800000"/>
                </a:solidFill>
                <a:latin typeface="Verdana" pitchFamily="34" charset="0"/>
                <a:cs typeface="Times New Roman" charset="0"/>
              </a:rPr>
              <a:t>Mk</a:t>
            </a:r>
            <a:r>
              <a:rPr lang="de-DE" sz="2400" dirty="0">
                <a:solidFill>
                  <a:srgbClr val="800000"/>
                </a:solidFill>
                <a:latin typeface="Verdana" pitchFamily="34" charset="0"/>
                <a:cs typeface="Times New Roman" charset="0"/>
              </a:rPr>
              <a:t> als </a:t>
            </a:r>
            <a:r>
              <a:rPr lang="de-DE" sz="2400" dirty="0" err="1">
                <a:solidFill>
                  <a:srgbClr val="800000"/>
                </a:solidFill>
                <a:latin typeface="Verdana" pitchFamily="34" charset="0"/>
                <a:cs typeface="Times New Roman" charset="0"/>
              </a:rPr>
              <a:t>Verkürzer</a:t>
            </a:r>
            <a:r>
              <a:rPr lang="de-DE" sz="2400" dirty="0">
                <a:solidFill>
                  <a:srgbClr val="800000"/>
                </a:solidFill>
                <a:latin typeface="Verdana" pitchFamily="34" charset="0"/>
                <a:cs typeface="Times New Roman" charset="0"/>
              </a:rPr>
              <a:t> des </a:t>
            </a:r>
            <a:r>
              <a:rPr lang="de-DE" sz="2400" dirty="0" err="1">
                <a:solidFill>
                  <a:srgbClr val="800000"/>
                </a:solidFill>
                <a:latin typeface="Verdana" pitchFamily="34" charset="0"/>
                <a:cs typeface="Times New Roman" charset="0"/>
              </a:rPr>
              <a:t>Mt</a:t>
            </a:r>
            <a:endParaRPr lang="de-DE" sz="2400" dirty="0">
              <a:solidFill>
                <a:srgbClr val="800000"/>
              </a:solidFill>
              <a:latin typeface="Verdana" pitchFamily="34" charset="0"/>
              <a:cs typeface="Times New Roman" charset="0"/>
            </a:endParaRPr>
          </a:p>
          <a:p>
            <a:pPr>
              <a:spcBef>
                <a:spcPct val="50000"/>
              </a:spcBef>
              <a:buFontTx/>
              <a:buChar char="•"/>
            </a:pPr>
            <a:r>
              <a:rPr lang="de-DE" sz="2400" dirty="0">
                <a:solidFill>
                  <a:srgbClr val="800000"/>
                </a:solidFill>
                <a:latin typeface="Verdana" pitchFamily="34" charset="0"/>
                <a:cs typeface="Times New Roman" charset="0"/>
              </a:rPr>
              <a:t> </a:t>
            </a:r>
            <a:r>
              <a:rPr lang="de-DE" sz="2400" dirty="0" err="1">
                <a:solidFill>
                  <a:srgbClr val="800000"/>
                </a:solidFill>
                <a:latin typeface="Verdana" pitchFamily="34" charset="0"/>
                <a:cs typeface="Times New Roman" charset="0"/>
              </a:rPr>
              <a:t>Griesbach</a:t>
            </a:r>
            <a:r>
              <a:rPr lang="de-DE" sz="2400" dirty="0">
                <a:solidFill>
                  <a:srgbClr val="800000"/>
                </a:solidFill>
                <a:latin typeface="Verdana" pitchFamily="34" charset="0"/>
                <a:cs typeface="Times New Roman" charset="0"/>
              </a:rPr>
              <a:t>: </a:t>
            </a:r>
            <a:r>
              <a:rPr lang="de-DE" sz="2400" dirty="0" err="1">
                <a:solidFill>
                  <a:srgbClr val="800000"/>
                </a:solidFill>
                <a:latin typeface="Verdana" pitchFamily="34" charset="0"/>
                <a:cs typeface="Times New Roman" charset="0"/>
              </a:rPr>
              <a:t>Lk</a:t>
            </a:r>
            <a:r>
              <a:rPr lang="de-DE" sz="2400" dirty="0">
                <a:solidFill>
                  <a:srgbClr val="800000"/>
                </a:solidFill>
                <a:latin typeface="Verdana" pitchFamily="34" charset="0"/>
                <a:cs typeface="Times New Roman" charset="0"/>
              </a:rPr>
              <a:t> kennt </a:t>
            </a:r>
            <a:r>
              <a:rPr lang="de-DE" sz="2400" dirty="0" err="1">
                <a:solidFill>
                  <a:srgbClr val="800000"/>
                </a:solidFill>
                <a:latin typeface="Verdana" pitchFamily="34" charset="0"/>
                <a:cs typeface="Times New Roman" charset="0"/>
              </a:rPr>
              <a:t>Mt</a:t>
            </a:r>
            <a:r>
              <a:rPr lang="de-DE" sz="2400" dirty="0">
                <a:solidFill>
                  <a:srgbClr val="800000"/>
                </a:solidFill>
                <a:latin typeface="Verdana" pitchFamily="34" charset="0"/>
                <a:cs typeface="Times New Roman" charset="0"/>
              </a:rPr>
              <a:t>; </a:t>
            </a:r>
            <a:r>
              <a:rPr lang="de-DE" sz="2400" dirty="0" err="1">
                <a:solidFill>
                  <a:srgbClr val="800000"/>
                </a:solidFill>
                <a:latin typeface="Verdana" pitchFamily="34" charset="0"/>
                <a:cs typeface="Times New Roman" charset="0"/>
              </a:rPr>
              <a:t>Mk</a:t>
            </a:r>
            <a:r>
              <a:rPr lang="de-DE" sz="2400" dirty="0">
                <a:solidFill>
                  <a:srgbClr val="800000"/>
                </a:solidFill>
                <a:latin typeface="Verdana" pitchFamily="34" charset="0"/>
                <a:cs typeface="Times New Roman" charset="0"/>
              </a:rPr>
              <a:t> kennt beide</a:t>
            </a:r>
          </a:p>
        </p:txBody>
      </p:sp>
      <p:sp>
        <p:nvSpPr>
          <p:cNvPr id="380931" name="Text Box 3"/>
          <p:cNvSpPr txBox="1">
            <a:spLocks noChangeArrowheads="1"/>
          </p:cNvSpPr>
          <p:nvPr/>
        </p:nvSpPr>
        <p:spPr bwMode="auto">
          <a:xfrm>
            <a:off x="1143000" y="2743200"/>
            <a:ext cx="3352800" cy="2465388"/>
          </a:xfrm>
          <a:prstGeom prst="rect">
            <a:avLst/>
          </a:prstGeom>
          <a:noFill/>
          <a:ln w="9525">
            <a:noFill/>
            <a:miter lim="800000"/>
            <a:headEnd/>
            <a:tailEnd/>
          </a:ln>
          <a:effectLst/>
        </p:spPr>
        <p:txBody>
          <a:bodyPr>
            <a:spAutoFit/>
          </a:bodyPr>
          <a:lstStyle/>
          <a:p>
            <a:pPr>
              <a:spcBef>
                <a:spcPct val="50000"/>
              </a:spcBef>
            </a:pPr>
            <a:r>
              <a:rPr lang="de-DE" sz="2400">
                <a:solidFill>
                  <a:srgbClr val="800000"/>
                </a:solidFill>
                <a:latin typeface="Verdana" pitchFamily="34" charset="0"/>
                <a:cs typeface="Times New Roman" charset="0"/>
              </a:rPr>
              <a:t>        </a:t>
            </a:r>
            <a:r>
              <a:rPr lang="de-DE" sz="2400" b="1">
                <a:solidFill>
                  <a:srgbClr val="800000"/>
                </a:solidFill>
                <a:latin typeface="Verdana" pitchFamily="34" charset="0"/>
                <a:cs typeface="Times New Roman" charset="0"/>
              </a:rPr>
              <a:t>Mt</a:t>
            </a:r>
          </a:p>
          <a:p>
            <a:pPr>
              <a:spcBef>
                <a:spcPct val="50000"/>
              </a:spcBef>
            </a:pPr>
            <a:r>
              <a:rPr lang="de-DE" sz="2400">
                <a:solidFill>
                  <a:srgbClr val="800000"/>
                </a:solidFill>
                <a:latin typeface="Verdana" pitchFamily="34" charset="0"/>
                <a:cs typeface="Times New Roman" charset="0"/>
              </a:rPr>
              <a:t>       			    </a:t>
            </a:r>
            <a:r>
              <a:rPr lang="de-DE" sz="2400" b="1">
                <a:solidFill>
                  <a:srgbClr val="800000"/>
                </a:solidFill>
                <a:latin typeface="Verdana" pitchFamily="34" charset="0"/>
                <a:cs typeface="Times New Roman" charset="0"/>
              </a:rPr>
              <a:t>Lk</a:t>
            </a:r>
            <a:r>
              <a:rPr lang="de-DE" sz="2400">
                <a:solidFill>
                  <a:srgbClr val="800000"/>
                </a:solidFill>
                <a:latin typeface="Verdana" pitchFamily="34" charset="0"/>
                <a:cs typeface="Times New Roman" charset="0"/>
              </a:rPr>
              <a:t> 		</a:t>
            </a:r>
          </a:p>
          <a:p>
            <a:pPr>
              <a:spcBef>
                <a:spcPct val="50000"/>
              </a:spcBef>
            </a:pPr>
            <a:endParaRPr lang="de-DE" sz="2400">
              <a:solidFill>
                <a:srgbClr val="800000"/>
              </a:solidFill>
              <a:latin typeface="Verdana" pitchFamily="34" charset="0"/>
              <a:cs typeface="Times New Roman" charset="0"/>
            </a:endParaRPr>
          </a:p>
          <a:p>
            <a:pPr algn="ctr">
              <a:spcBef>
                <a:spcPct val="50000"/>
              </a:spcBef>
            </a:pPr>
            <a:r>
              <a:rPr lang="de-DE" sz="2400" b="1">
                <a:solidFill>
                  <a:srgbClr val="800000"/>
                </a:solidFill>
                <a:latin typeface="Verdana" pitchFamily="34" charset="0"/>
                <a:cs typeface="Times New Roman" charset="0"/>
              </a:rPr>
              <a:t>  Mk</a:t>
            </a:r>
          </a:p>
        </p:txBody>
      </p:sp>
      <p:sp>
        <p:nvSpPr>
          <p:cNvPr id="380932" name="Line 4"/>
          <p:cNvSpPr>
            <a:spLocks noChangeShapeType="1"/>
          </p:cNvSpPr>
          <p:nvPr/>
        </p:nvSpPr>
        <p:spPr bwMode="auto">
          <a:xfrm flipH="1">
            <a:off x="1676400" y="3200400"/>
            <a:ext cx="533400" cy="609600"/>
          </a:xfrm>
          <a:prstGeom prst="line">
            <a:avLst/>
          </a:prstGeom>
          <a:noFill/>
          <a:ln w="9525">
            <a:solidFill>
              <a:schemeClr val="tx1"/>
            </a:solidFill>
            <a:round/>
            <a:headEnd/>
            <a:tailEnd type="triangle" w="med" len="med"/>
          </a:ln>
          <a:effectLst/>
        </p:spPr>
        <p:txBody>
          <a:bodyPr/>
          <a:lstStyle/>
          <a:p>
            <a:endParaRPr lang="de-DE"/>
          </a:p>
        </p:txBody>
      </p:sp>
      <p:sp>
        <p:nvSpPr>
          <p:cNvPr id="380933" name="Line 5"/>
          <p:cNvSpPr>
            <a:spLocks noChangeShapeType="1"/>
          </p:cNvSpPr>
          <p:nvPr/>
        </p:nvSpPr>
        <p:spPr bwMode="auto">
          <a:xfrm>
            <a:off x="2209800" y="3200400"/>
            <a:ext cx="457200" cy="1447800"/>
          </a:xfrm>
          <a:prstGeom prst="line">
            <a:avLst/>
          </a:prstGeom>
          <a:noFill/>
          <a:ln w="9525">
            <a:solidFill>
              <a:schemeClr val="tx1"/>
            </a:solidFill>
            <a:round/>
            <a:headEnd/>
            <a:tailEnd type="triangle" w="med" len="med"/>
          </a:ln>
          <a:effectLst/>
        </p:spPr>
        <p:txBody>
          <a:bodyPr/>
          <a:lstStyle/>
          <a:p>
            <a:endParaRPr lang="de-DE"/>
          </a:p>
        </p:txBody>
      </p:sp>
      <p:sp>
        <p:nvSpPr>
          <p:cNvPr id="380934" name="Line 6"/>
          <p:cNvSpPr>
            <a:spLocks noChangeShapeType="1"/>
          </p:cNvSpPr>
          <p:nvPr/>
        </p:nvSpPr>
        <p:spPr bwMode="auto">
          <a:xfrm>
            <a:off x="1676400" y="3810000"/>
            <a:ext cx="914400" cy="762000"/>
          </a:xfrm>
          <a:prstGeom prst="line">
            <a:avLst/>
          </a:prstGeom>
          <a:noFill/>
          <a:ln w="9525">
            <a:solidFill>
              <a:schemeClr val="tx1"/>
            </a:solidFill>
            <a:round/>
            <a:headEnd/>
            <a:tailEnd type="triangle" w="med" len="med"/>
          </a:ln>
          <a:effectLst/>
        </p:spPr>
        <p:txBody>
          <a:bodyPr/>
          <a:lstStyle/>
          <a:p>
            <a:endParaRPr lang="de-DE"/>
          </a:p>
        </p:txBody>
      </p:sp>
      <p:sp>
        <p:nvSpPr>
          <p:cNvPr id="380936" name="Rectangle 8"/>
          <p:cNvSpPr>
            <a:spLocks noChangeArrowheads="1"/>
          </p:cNvSpPr>
          <p:nvPr/>
        </p:nvSpPr>
        <p:spPr bwMode="auto">
          <a:xfrm rot="10800000">
            <a:off x="0" y="0"/>
            <a:ext cx="685800" cy="6858000"/>
          </a:xfrm>
          <a:prstGeom prst="rect">
            <a:avLst/>
          </a:prstGeom>
          <a:solidFill>
            <a:srgbClr val="800000"/>
          </a:solidFill>
          <a:ln w="9525">
            <a:noFill/>
            <a:miter lim="800000"/>
            <a:headEnd/>
            <a:tailEnd/>
          </a:ln>
          <a:effectLst/>
        </p:spPr>
        <p:txBody>
          <a:bodyPr vert="eaVert" wrap="none" anchor="ctr"/>
          <a:lstStyle/>
          <a:p>
            <a:pPr algn="ctr"/>
            <a:r>
              <a:rPr lang="de-DE" sz="2800">
                <a:solidFill>
                  <a:srgbClr val="FFFFCC"/>
                </a:solidFill>
                <a:latin typeface="Verdana" pitchFamily="34" charset="0"/>
                <a:cs typeface="Times New Roman" charset="0"/>
              </a:rPr>
              <a:t>Die synoptische Frage </a:t>
            </a:r>
            <a:endParaRPr lang="en-GB" sz="2800">
              <a:solidFill>
                <a:srgbClr val="FFFFCC"/>
              </a:solidFill>
              <a:latin typeface="Verdana" pitchFamily="34" charset="0"/>
              <a:cs typeface="Times New Roman" charset="0"/>
            </a:endParaRPr>
          </a:p>
        </p:txBody>
      </p:sp>
      <p:sp>
        <p:nvSpPr>
          <p:cNvPr id="380938" name="Text Box 10"/>
          <p:cNvSpPr txBox="1">
            <a:spLocks noChangeArrowheads="1"/>
          </p:cNvSpPr>
          <p:nvPr/>
        </p:nvSpPr>
        <p:spPr bwMode="auto">
          <a:xfrm>
            <a:off x="3962400" y="2820988"/>
            <a:ext cx="3849960" cy="1384995"/>
          </a:xfrm>
          <a:prstGeom prst="rect">
            <a:avLst/>
          </a:prstGeom>
          <a:solidFill>
            <a:srgbClr val="800000"/>
          </a:solidFill>
          <a:ln w="9525">
            <a:noFill/>
            <a:miter lim="800000"/>
            <a:headEnd/>
            <a:tailEnd/>
          </a:ln>
          <a:effectLst/>
        </p:spPr>
        <p:txBody>
          <a:bodyPr wrap="square">
            <a:spAutoFit/>
          </a:bodyPr>
          <a:lstStyle/>
          <a:p>
            <a:pPr>
              <a:spcBef>
                <a:spcPct val="50000"/>
              </a:spcBef>
            </a:pPr>
            <a:r>
              <a:rPr lang="de-DE" sz="2400" u="sng" dirty="0">
                <a:solidFill>
                  <a:srgbClr val="FFFFCC"/>
                </a:solidFill>
                <a:latin typeface="Verdana" pitchFamily="34" charset="0"/>
                <a:cs typeface="Times New Roman" charset="0"/>
              </a:rPr>
              <a:t>nicht erklärt:</a:t>
            </a:r>
          </a:p>
          <a:p>
            <a:pPr>
              <a:spcBef>
                <a:spcPct val="50000"/>
              </a:spcBef>
            </a:pPr>
            <a:r>
              <a:rPr lang="de-DE" sz="2400" dirty="0">
                <a:solidFill>
                  <a:srgbClr val="FFFFCC"/>
                </a:solidFill>
                <a:latin typeface="Verdana" pitchFamily="34" charset="0"/>
                <a:cs typeface="Times New Roman" charset="0"/>
              </a:rPr>
              <a:t>Unterschiede zwischen den Evangelien</a:t>
            </a:r>
          </a:p>
        </p:txBody>
      </p:sp>
      <p:sp>
        <p:nvSpPr>
          <p:cNvPr id="10" name="Text Box 3"/>
          <p:cNvSpPr txBox="1">
            <a:spLocks noChangeArrowheads="1"/>
          </p:cNvSpPr>
          <p:nvPr/>
        </p:nvSpPr>
        <p:spPr bwMode="auto">
          <a:xfrm>
            <a:off x="685800" y="0"/>
            <a:ext cx="8458200" cy="396875"/>
          </a:xfrm>
          <a:prstGeom prst="rect">
            <a:avLst/>
          </a:prstGeom>
          <a:solidFill>
            <a:srgbClr val="800000"/>
          </a:solidFill>
          <a:ln w="9525">
            <a:noFill/>
            <a:miter lim="800000"/>
            <a:headEnd/>
            <a:tailEnd/>
          </a:ln>
          <a:effectLst/>
        </p:spPr>
        <p:txBody>
          <a:bodyPr>
            <a:spAutoFit/>
          </a:bodyPr>
          <a:lstStyle/>
          <a:p>
            <a:pPr>
              <a:spcBef>
                <a:spcPct val="50000"/>
              </a:spcBef>
            </a:pPr>
            <a:r>
              <a:rPr lang="de-DE" sz="2000" b="1" dirty="0">
                <a:solidFill>
                  <a:srgbClr val="FFFFCC"/>
                </a:solidFill>
                <a:latin typeface="Verdana" pitchFamily="34" charset="0"/>
                <a:cs typeface="Times New Roman" charset="0"/>
              </a:rPr>
              <a:t>§1.2  Neuzeitliche </a:t>
            </a:r>
            <a:r>
              <a:rPr lang="de-DE" sz="2000" b="1" dirty="0" err="1">
                <a:solidFill>
                  <a:srgbClr val="FFFFCC"/>
                </a:solidFill>
                <a:latin typeface="Verdana" pitchFamily="34" charset="0"/>
                <a:cs typeface="Times New Roman" charset="0"/>
              </a:rPr>
              <a:t>Hypothesenbildung</a:t>
            </a:r>
            <a:endParaRPr lang="de-DE" sz="2000" b="1" dirty="0">
              <a:solidFill>
                <a:srgbClr val="FFFFCC"/>
              </a:solidFill>
              <a:latin typeface="Verdana" pitchFamily="34" charset="0"/>
              <a:cs typeface="Times New Roman"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4738" name="Text Box 2"/>
          <p:cNvSpPr txBox="1">
            <a:spLocks noChangeArrowheads="1"/>
          </p:cNvSpPr>
          <p:nvPr/>
        </p:nvSpPr>
        <p:spPr bwMode="auto">
          <a:xfrm>
            <a:off x="760413" y="457200"/>
            <a:ext cx="8383587" cy="4291013"/>
          </a:xfrm>
          <a:prstGeom prst="rect">
            <a:avLst/>
          </a:prstGeom>
          <a:noFill/>
          <a:ln w="9525">
            <a:noFill/>
            <a:miter lim="800000"/>
            <a:headEnd/>
            <a:tailEnd/>
          </a:ln>
          <a:effectLst/>
        </p:spPr>
        <p:txBody>
          <a:bodyPr>
            <a:spAutoFit/>
          </a:bodyPr>
          <a:lstStyle/>
          <a:p>
            <a:pPr marL="382588" indent="-382588">
              <a:spcBef>
                <a:spcPct val="50000"/>
              </a:spcBef>
            </a:pPr>
            <a:r>
              <a:rPr lang="de-DE" sz="2400" b="1" dirty="0">
                <a:solidFill>
                  <a:srgbClr val="800000"/>
                </a:solidFill>
                <a:latin typeface="Verdana" pitchFamily="34" charset="0"/>
                <a:cs typeface="Times New Roman" charset="0"/>
              </a:rPr>
              <a:t>Benutzungs</a:t>
            </a:r>
            <a:r>
              <a:rPr lang="de-DE" sz="2400" dirty="0">
                <a:solidFill>
                  <a:srgbClr val="800000"/>
                </a:solidFill>
                <a:latin typeface="Verdana" pitchFamily="34" charset="0"/>
                <a:cs typeface="Times New Roman" charset="0"/>
              </a:rPr>
              <a:t>hypothese </a:t>
            </a:r>
          </a:p>
          <a:p>
            <a:pPr marL="382588" indent="-382588">
              <a:spcBef>
                <a:spcPct val="50000"/>
              </a:spcBef>
              <a:buFont typeface="Wingdings" pitchFamily="2" charset="2"/>
              <a:buNone/>
            </a:pPr>
            <a:r>
              <a:rPr lang="de-DE" sz="2400" dirty="0">
                <a:solidFill>
                  <a:srgbClr val="800000"/>
                </a:solidFill>
                <a:latin typeface="Verdana" pitchFamily="34" charset="0"/>
                <a:cs typeface="Times New Roman" charset="0"/>
              </a:rPr>
              <a:t>Erkenntnis der </a:t>
            </a:r>
            <a:r>
              <a:rPr lang="de-DE" sz="2400" b="1" dirty="0" err="1">
                <a:solidFill>
                  <a:srgbClr val="800000"/>
                </a:solidFill>
                <a:latin typeface="Verdana" pitchFamily="34" charset="0"/>
                <a:cs typeface="Times New Roman" charset="0"/>
              </a:rPr>
              <a:t>Mk</a:t>
            </a:r>
            <a:r>
              <a:rPr lang="de-DE" sz="2400" b="1" dirty="0">
                <a:solidFill>
                  <a:srgbClr val="800000"/>
                </a:solidFill>
                <a:latin typeface="Verdana" pitchFamily="34" charset="0"/>
                <a:cs typeface="Times New Roman" charset="0"/>
              </a:rPr>
              <a:t>-Priorität</a:t>
            </a:r>
            <a:r>
              <a:rPr lang="de-DE" sz="2400" dirty="0">
                <a:solidFill>
                  <a:srgbClr val="800000"/>
                </a:solidFill>
                <a:latin typeface="Verdana" pitchFamily="34" charset="0"/>
                <a:cs typeface="Times New Roman" charset="0"/>
              </a:rPr>
              <a:t>: </a:t>
            </a:r>
            <a:r>
              <a:rPr lang="de-DE" sz="2400" i="1" dirty="0">
                <a:solidFill>
                  <a:srgbClr val="800000"/>
                </a:solidFill>
                <a:latin typeface="Verdana" pitchFamily="34" charset="0"/>
                <a:cs typeface="Times New Roman" charset="0"/>
              </a:rPr>
              <a:t>Christian H. </a:t>
            </a:r>
            <a:r>
              <a:rPr lang="de-DE" sz="2400" i="1" dirty="0" err="1">
                <a:solidFill>
                  <a:srgbClr val="800000"/>
                </a:solidFill>
                <a:latin typeface="Verdana" pitchFamily="34" charset="0"/>
                <a:cs typeface="Times New Roman" charset="0"/>
              </a:rPr>
              <a:t>Weisse</a:t>
            </a:r>
            <a:endParaRPr lang="de-DE" sz="2400" i="1" dirty="0">
              <a:solidFill>
                <a:srgbClr val="800000"/>
              </a:solidFill>
              <a:latin typeface="Verdana" pitchFamily="34" charset="0"/>
              <a:cs typeface="Times New Roman" charset="0"/>
            </a:endParaRPr>
          </a:p>
          <a:p>
            <a:pPr marL="382588" indent="-382588">
              <a:spcBef>
                <a:spcPct val="50000"/>
              </a:spcBef>
              <a:buFontTx/>
              <a:buChar char="•"/>
            </a:pPr>
            <a:r>
              <a:rPr lang="de-DE" sz="2400" dirty="0" err="1">
                <a:solidFill>
                  <a:srgbClr val="800000"/>
                </a:solidFill>
                <a:latin typeface="Verdana" pitchFamily="34" charset="0"/>
                <a:cs typeface="Times New Roman" charset="0"/>
              </a:rPr>
              <a:t>Mt</a:t>
            </a:r>
            <a:r>
              <a:rPr lang="de-DE" sz="2400" dirty="0">
                <a:solidFill>
                  <a:srgbClr val="800000"/>
                </a:solidFill>
                <a:latin typeface="Verdana" pitchFamily="34" charset="0"/>
                <a:cs typeface="Times New Roman" charset="0"/>
              </a:rPr>
              <a:t> und </a:t>
            </a:r>
            <a:r>
              <a:rPr lang="de-DE" sz="2400" dirty="0" err="1">
                <a:solidFill>
                  <a:srgbClr val="800000"/>
                </a:solidFill>
                <a:latin typeface="Verdana" pitchFamily="34" charset="0"/>
                <a:cs typeface="Times New Roman" charset="0"/>
              </a:rPr>
              <a:t>Lk</a:t>
            </a:r>
            <a:r>
              <a:rPr lang="de-DE" sz="2400" dirty="0">
                <a:solidFill>
                  <a:srgbClr val="800000"/>
                </a:solidFill>
                <a:latin typeface="Verdana" pitchFamily="34" charset="0"/>
                <a:cs typeface="Times New Roman" charset="0"/>
              </a:rPr>
              <a:t> gehen in dem mit </a:t>
            </a:r>
            <a:r>
              <a:rPr lang="de-DE" sz="2400" dirty="0" err="1">
                <a:solidFill>
                  <a:srgbClr val="800000"/>
                </a:solidFill>
                <a:latin typeface="Verdana" pitchFamily="34" charset="0"/>
                <a:cs typeface="Times New Roman" charset="0"/>
              </a:rPr>
              <a:t>Mk</a:t>
            </a:r>
            <a:r>
              <a:rPr lang="de-DE" sz="2400" dirty="0">
                <a:solidFill>
                  <a:srgbClr val="800000"/>
                </a:solidFill>
                <a:latin typeface="Verdana" pitchFamily="34" charset="0"/>
                <a:cs typeface="Times New Roman" charset="0"/>
              </a:rPr>
              <a:t> gemeinsamen Stoff überein</a:t>
            </a:r>
          </a:p>
          <a:p>
            <a:pPr marL="382588" indent="-382588">
              <a:spcBef>
                <a:spcPct val="50000"/>
              </a:spcBef>
              <a:buFontTx/>
              <a:buChar char="•"/>
            </a:pPr>
            <a:r>
              <a:rPr lang="de-DE" sz="2400" dirty="0">
                <a:solidFill>
                  <a:srgbClr val="800000"/>
                </a:solidFill>
                <a:latin typeface="Verdana" pitchFamily="34" charset="0"/>
                <a:cs typeface="Times New Roman" charset="0"/>
              </a:rPr>
              <a:t>ansonsten erweisen sie sich als individuelle Schriftsteller (vgl. Kindheits- / Ostererzählungen)</a:t>
            </a:r>
          </a:p>
          <a:p>
            <a:pPr marL="382588" indent="-382588">
              <a:spcBef>
                <a:spcPct val="50000"/>
              </a:spcBef>
              <a:buFontTx/>
              <a:buChar char="•"/>
            </a:pPr>
            <a:r>
              <a:rPr lang="de-DE" sz="2400" dirty="0">
                <a:solidFill>
                  <a:srgbClr val="800000"/>
                </a:solidFill>
                <a:latin typeface="Verdana" pitchFamily="34" charset="0"/>
                <a:cs typeface="Times New Roman" charset="0"/>
              </a:rPr>
              <a:t>offenbar haben </a:t>
            </a:r>
            <a:r>
              <a:rPr lang="de-DE" sz="2400" dirty="0" err="1">
                <a:solidFill>
                  <a:srgbClr val="800000"/>
                </a:solidFill>
                <a:latin typeface="Verdana" pitchFamily="34" charset="0"/>
                <a:cs typeface="Times New Roman" charset="0"/>
              </a:rPr>
              <a:t>Mt</a:t>
            </a:r>
            <a:r>
              <a:rPr lang="de-DE" sz="2400" dirty="0">
                <a:solidFill>
                  <a:srgbClr val="800000"/>
                </a:solidFill>
                <a:latin typeface="Verdana" pitchFamily="34" charset="0"/>
                <a:cs typeface="Times New Roman" charset="0"/>
              </a:rPr>
              <a:t> und </a:t>
            </a:r>
            <a:r>
              <a:rPr lang="de-DE" sz="2400" dirty="0" err="1">
                <a:solidFill>
                  <a:srgbClr val="800000"/>
                </a:solidFill>
                <a:latin typeface="Verdana" pitchFamily="34" charset="0"/>
                <a:cs typeface="Times New Roman" charset="0"/>
              </a:rPr>
              <a:t>Lk</a:t>
            </a:r>
            <a:r>
              <a:rPr lang="de-DE" sz="2400" dirty="0">
                <a:solidFill>
                  <a:srgbClr val="800000"/>
                </a:solidFill>
                <a:latin typeface="Verdana" pitchFamily="34" charset="0"/>
                <a:cs typeface="Times New Roman" charset="0"/>
              </a:rPr>
              <a:t> über </a:t>
            </a:r>
            <a:r>
              <a:rPr lang="de-DE" sz="2400" dirty="0" err="1">
                <a:solidFill>
                  <a:srgbClr val="800000"/>
                </a:solidFill>
                <a:latin typeface="Verdana" pitchFamily="34" charset="0"/>
                <a:cs typeface="Times New Roman" charset="0"/>
              </a:rPr>
              <a:t>Mk</a:t>
            </a:r>
            <a:r>
              <a:rPr lang="de-DE" sz="2400" dirty="0">
                <a:solidFill>
                  <a:srgbClr val="800000"/>
                </a:solidFill>
                <a:latin typeface="Verdana" pitchFamily="34" charset="0"/>
                <a:cs typeface="Times New Roman" charset="0"/>
              </a:rPr>
              <a:t> hinaus noch eine Spruchquelle benutzt</a:t>
            </a:r>
          </a:p>
          <a:p>
            <a:pPr marL="382588" indent="-382588">
              <a:spcBef>
                <a:spcPct val="50000"/>
              </a:spcBef>
            </a:pPr>
            <a:r>
              <a:rPr lang="de-DE" sz="2400" dirty="0">
                <a:solidFill>
                  <a:srgbClr val="800000"/>
                </a:solidFill>
                <a:latin typeface="Verdana" pitchFamily="34" charset="0"/>
                <a:cs typeface="Times New Roman" charset="0"/>
                <a:sym typeface="Wingdings 3" pitchFamily="18" charset="2"/>
              </a:rPr>
              <a:t></a:t>
            </a:r>
            <a:r>
              <a:rPr lang="de-DE" sz="2400" dirty="0">
                <a:solidFill>
                  <a:srgbClr val="800000"/>
                </a:solidFill>
                <a:latin typeface="Verdana" pitchFamily="34" charset="0"/>
                <a:cs typeface="Times New Roman" charset="0"/>
                <a:sym typeface="Wingdings" pitchFamily="2" charset="2"/>
              </a:rPr>
              <a:t>Zwei-Quellen-Theorie / </a:t>
            </a:r>
            <a:r>
              <a:rPr lang="de-DE" sz="2400" dirty="0" err="1">
                <a:solidFill>
                  <a:srgbClr val="800000"/>
                </a:solidFill>
                <a:latin typeface="Verdana" pitchFamily="34" charset="0"/>
                <a:cs typeface="Times New Roman" charset="0"/>
                <a:sym typeface="Wingdings" pitchFamily="2" charset="2"/>
              </a:rPr>
              <a:t>Two-Document-Hypothesis</a:t>
            </a:r>
            <a:endParaRPr lang="de-DE" sz="2400" dirty="0">
              <a:solidFill>
                <a:srgbClr val="800000"/>
              </a:solidFill>
              <a:latin typeface="Verdana" pitchFamily="34" charset="0"/>
              <a:cs typeface="Times New Roman" charset="0"/>
            </a:endParaRPr>
          </a:p>
        </p:txBody>
      </p:sp>
      <p:sp>
        <p:nvSpPr>
          <p:cNvPr id="244739" name="Text Box 3"/>
          <p:cNvSpPr txBox="1">
            <a:spLocks noChangeArrowheads="1"/>
          </p:cNvSpPr>
          <p:nvPr/>
        </p:nvSpPr>
        <p:spPr bwMode="auto">
          <a:xfrm>
            <a:off x="1331913" y="5029200"/>
            <a:ext cx="6553200" cy="1200329"/>
          </a:xfrm>
          <a:prstGeom prst="rect">
            <a:avLst/>
          </a:prstGeom>
          <a:solidFill>
            <a:srgbClr val="800000"/>
          </a:solidFill>
          <a:ln w="9525">
            <a:noFill/>
            <a:miter lim="800000"/>
            <a:headEnd/>
            <a:tailEnd/>
          </a:ln>
          <a:effectLst/>
        </p:spPr>
        <p:txBody>
          <a:bodyPr>
            <a:spAutoFit/>
          </a:bodyPr>
          <a:lstStyle/>
          <a:p>
            <a:pPr>
              <a:spcBef>
                <a:spcPct val="50000"/>
              </a:spcBef>
            </a:pPr>
            <a:r>
              <a:rPr lang="de-DE" sz="2400" i="1" cap="small" dirty="0" err="1">
                <a:solidFill>
                  <a:srgbClr val="FFFFCC"/>
                </a:solidFill>
                <a:latin typeface="Verdana" pitchFamily="34" charset="0"/>
                <a:cs typeface="Times New Roman" charset="0"/>
              </a:rPr>
              <a:t>Holtzmann</a:t>
            </a:r>
            <a:r>
              <a:rPr lang="de-DE" sz="2400" dirty="0">
                <a:solidFill>
                  <a:srgbClr val="FFFFCC"/>
                </a:solidFill>
                <a:latin typeface="Verdana" pitchFamily="34" charset="0"/>
                <a:cs typeface="Times New Roman" charset="0"/>
              </a:rPr>
              <a:t>:</a:t>
            </a:r>
            <a:r>
              <a:rPr lang="de-DE" sz="2400" b="1" dirty="0">
                <a:solidFill>
                  <a:srgbClr val="FFFFCC"/>
                </a:solidFill>
                <a:latin typeface="Verdana" pitchFamily="34" charset="0"/>
                <a:cs typeface="Times New Roman" charset="0"/>
              </a:rPr>
              <a:t> </a:t>
            </a:r>
            <a:r>
              <a:rPr lang="de-DE" sz="2400" dirty="0">
                <a:solidFill>
                  <a:srgbClr val="FFFFCC"/>
                </a:solidFill>
                <a:latin typeface="Verdana" pitchFamily="34" charset="0"/>
                <a:cs typeface="Times New Roman" charset="0"/>
              </a:rPr>
              <a:t>„In dieser Form darf die Zweiquellentheorie als ... der Ertrag aller </a:t>
            </a:r>
            <a:r>
              <a:rPr lang="de-DE" sz="2400" dirty="0" err="1">
                <a:solidFill>
                  <a:srgbClr val="FFFFCC"/>
                </a:solidFill>
                <a:latin typeface="Verdana" pitchFamily="34" charset="0"/>
                <a:cs typeface="Times New Roman" charset="0"/>
              </a:rPr>
              <a:t>Evangelienforschung</a:t>
            </a:r>
            <a:r>
              <a:rPr lang="de-DE" sz="2400" dirty="0">
                <a:solidFill>
                  <a:srgbClr val="FFFFCC"/>
                </a:solidFill>
                <a:latin typeface="Verdana" pitchFamily="34" charset="0"/>
                <a:cs typeface="Times New Roman" charset="0"/>
              </a:rPr>
              <a:t> gelten.“  (1901)</a:t>
            </a:r>
          </a:p>
        </p:txBody>
      </p:sp>
      <p:sp>
        <p:nvSpPr>
          <p:cNvPr id="244741" name="Rectangle 5"/>
          <p:cNvSpPr>
            <a:spLocks noChangeArrowheads="1"/>
          </p:cNvSpPr>
          <p:nvPr/>
        </p:nvSpPr>
        <p:spPr bwMode="auto">
          <a:xfrm rot="10800000">
            <a:off x="0" y="0"/>
            <a:ext cx="685800" cy="6858000"/>
          </a:xfrm>
          <a:prstGeom prst="rect">
            <a:avLst/>
          </a:prstGeom>
          <a:solidFill>
            <a:srgbClr val="800000"/>
          </a:solidFill>
          <a:ln w="9525">
            <a:noFill/>
            <a:miter lim="800000"/>
            <a:headEnd/>
            <a:tailEnd/>
          </a:ln>
          <a:effectLst/>
        </p:spPr>
        <p:txBody>
          <a:bodyPr vert="eaVert" wrap="none" anchor="ctr"/>
          <a:lstStyle/>
          <a:p>
            <a:pPr algn="ctr"/>
            <a:r>
              <a:rPr lang="de-DE" sz="2800">
                <a:solidFill>
                  <a:srgbClr val="FFFFCC"/>
                </a:solidFill>
                <a:latin typeface="Verdana" pitchFamily="34" charset="0"/>
                <a:cs typeface="Times New Roman" charset="0"/>
              </a:rPr>
              <a:t>Die synoptische Frage </a:t>
            </a:r>
            <a:endParaRPr lang="en-GB" sz="2800">
              <a:solidFill>
                <a:srgbClr val="FFFFCC"/>
              </a:solidFill>
              <a:latin typeface="Verdana" pitchFamily="34" charset="0"/>
              <a:cs typeface="Times New Roman" charset="0"/>
            </a:endParaRPr>
          </a:p>
        </p:txBody>
      </p:sp>
      <p:sp>
        <p:nvSpPr>
          <p:cNvPr id="244744" name="Text Box 8"/>
          <p:cNvSpPr txBox="1">
            <a:spLocks noChangeArrowheads="1"/>
          </p:cNvSpPr>
          <p:nvPr/>
        </p:nvSpPr>
        <p:spPr bwMode="auto">
          <a:xfrm>
            <a:off x="685800" y="0"/>
            <a:ext cx="8458200" cy="396875"/>
          </a:xfrm>
          <a:prstGeom prst="rect">
            <a:avLst/>
          </a:prstGeom>
          <a:solidFill>
            <a:srgbClr val="800000"/>
          </a:solidFill>
          <a:ln w="9525">
            <a:noFill/>
            <a:miter lim="800000"/>
            <a:headEnd/>
            <a:tailEnd/>
          </a:ln>
          <a:effectLst/>
        </p:spPr>
        <p:txBody>
          <a:bodyPr>
            <a:spAutoFit/>
          </a:bodyPr>
          <a:lstStyle/>
          <a:p>
            <a:pPr>
              <a:spcBef>
                <a:spcPct val="50000"/>
              </a:spcBef>
            </a:pPr>
            <a:r>
              <a:rPr lang="de-DE" sz="2000" b="1" dirty="0">
                <a:solidFill>
                  <a:srgbClr val="FFFFCC"/>
                </a:solidFill>
                <a:latin typeface="Verdana" pitchFamily="34" charset="0"/>
                <a:cs typeface="Times New Roman" charset="0"/>
              </a:rPr>
              <a:t>§1.2  Neuzeitliche </a:t>
            </a:r>
            <a:r>
              <a:rPr lang="de-DE" sz="2000" b="1" dirty="0" err="1">
                <a:solidFill>
                  <a:srgbClr val="FFFFCC"/>
                </a:solidFill>
                <a:latin typeface="Verdana" pitchFamily="34" charset="0"/>
                <a:cs typeface="Times New Roman" charset="0"/>
              </a:rPr>
              <a:t>Hypothesenbildung</a:t>
            </a:r>
            <a:endParaRPr lang="de-DE" sz="2000" b="1" dirty="0">
              <a:solidFill>
                <a:srgbClr val="FFFFCC"/>
              </a:solidFill>
              <a:latin typeface="Verdana" pitchFamily="34" charset="0"/>
              <a:cs typeface="Times New Roman"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63" name="Text Box 3"/>
          <p:cNvSpPr txBox="1">
            <a:spLocks noChangeArrowheads="1"/>
          </p:cNvSpPr>
          <p:nvPr/>
        </p:nvSpPr>
        <p:spPr bwMode="auto">
          <a:xfrm>
            <a:off x="3429000" y="533400"/>
            <a:ext cx="762000" cy="457200"/>
          </a:xfrm>
          <a:prstGeom prst="rect">
            <a:avLst/>
          </a:prstGeom>
          <a:solidFill>
            <a:srgbClr val="990000"/>
          </a:solidFill>
          <a:ln w="9525">
            <a:noFill/>
            <a:miter lim="800000"/>
            <a:headEnd/>
            <a:tailEnd/>
          </a:ln>
          <a:effectLst/>
        </p:spPr>
        <p:txBody>
          <a:bodyPr>
            <a:spAutoFit/>
          </a:bodyPr>
          <a:lstStyle/>
          <a:p>
            <a:pPr algn="ctr">
              <a:spcBef>
                <a:spcPct val="50000"/>
              </a:spcBef>
            </a:pPr>
            <a:r>
              <a:rPr lang="de-DE" sz="2400" b="1">
                <a:solidFill>
                  <a:schemeClr val="bg1"/>
                </a:solidFill>
                <a:latin typeface="Verdana" pitchFamily="34" charset="0"/>
                <a:cs typeface="Times New Roman" charset="0"/>
              </a:rPr>
              <a:t>Mk</a:t>
            </a:r>
          </a:p>
        </p:txBody>
      </p:sp>
      <p:sp>
        <p:nvSpPr>
          <p:cNvPr id="245764" name="Text Box 4"/>
          <p:cNvSpPr txBox="1">
            <a:spLocks noChangeArrowheads="1"/>
          </p:cNvSpPr>
          <p:nvPr/>
        </p:nvSpPr>
        <p:spPr bwMode="auto">
          <a:xfrm>
            <a:off x="3581400" y="2362200"/>
            <a:ext cx="762000" cy="457200"/>
          </a:xfrm>
          <a:prstGeom prst="rect">
            <a:avLst/>
          </a:prstGeom>
          <a:solidFill>
            <a:srgbClr val="990000"/>
          </a:solidFill>
          <a:ln w="9525">
            <a:noFill/>
            <a:miter lim="800000"/>
            <a:headEnd/>
            <a:tailEnd/>
          </a:ln>
          <a:effectLst/>
        </p:spPr>
        <p:txBody>
          <a:bodyPr>
            <a:spAutoFit/>
          </a:bodyPr>
          <a:lstStyle/>
          <a:p>
            <a:pPr algn="ctr">
              <a:spcBef>
                <a:spcPct val="50000"/>
              </a:spcBef>
            </a:pPr>
            <a:r>
              <a:rPr lang="de-DE" sz="2400" b="1">
                <a:solidFill>
                  <a:schemeClr val="bg1"/>
                </a:solidFill>
                <a:latin typeface="Verdana" pitchFamily="34" charset="0"/>
                <a:cs typeface="Times New Roman" charset="0"/>
              </a:rPr>
              <a:t>Mt</a:t>
            </a:r>
          </a:p>
        </p:txBody>
      </p:sp>
      <p:sp>
        <p:nvSpPr>
          <p:cNvPr id="245765" name="Text Box 5"/>
          <p:cNvSpPr txBox="1">
            <a:spLocks noChangeArrowheads="1"/>
          </p:cNvSpPr>
          <p:nvPr/>
        </p:nvSpPr>
        <p:spPr bwMode="auto">
          <a:xfrm>
            <a:off x="5334000" y="2362200"/>
            <a:ext cx="762000" cy="457200"/>
          </a:xfrm>
          <a:prstGeom prst="rect">
            <a:avLst/>
          </a:prstGeom>
          <a:solidFill>
            <a:srgbClr val="990000"/>
          </a:solidFill>
          <a:ln w="9525">
            <a:noFill/>
            <a:miter lim="800000"/>
            <a:headEnd/>
            <a:tailEnd/>
          </a:ln>
          <a:effectLst/>
        </p:spPr>
        <p:txBody>
          <a:bodyPr>
            <a:spAutoFit/>
          </a:bodyPr>
          <a:lstStyle/>
          <a:p>
            <a:pPr algn="ctr">
              <a:spcBef>
                <a:spcPct val="50000"/>
              </a:spcBef>
            </a:pPr>
            <a:r>
              <a:rPr lang="de-DE" sz="2400" b="1">
                <a:solidFill>
                  <a:schemeClr val="bg1"/>
                </a:solidFill>
                <a:latin typeface="Verdana" pitchFamily="34" charset="0"/>
                <a:cs typeface="Times New Roman" charset="0"/>
              </a:rPr>
              <a:t>Lk</a:t>
            </a:r>
          </a:p>
        </p:txBody>
      </p:sp>
      <p:sp>
        <p:nvSpPr>
          <p:cNvPr id="245766" name="Text Box 6"/>
          <p:cNvSpPr txBox="1">
            <a:spLocks noChangeArrowheads="1"/>
          </p:cNvSpPr>
          <p:nvPr/>
        </p:nvSpPr>
        <p:spPr bwMode="auto">
          <a:xfrm>
            <a:off x="5181600" y="533400"/>
            <a:ext cx="762000" cy="457200"/>
          </a:xfrm>
          <a:prstGeom prst="rect">
            <a:avLst/>
          </a:prstGeom>
          <a:solidFill>
            <a:schemeClr val="bg1"/>
          </a:solidFill>
          <a:ln w="9525">
            <a:noFill/>
            <a:miter lim="800000"/>
            <a:headEnd/>
            <a:tailEnd/>
          </a:ln>
          <a:effectLst/>
        </p:spPr>
        <p:txBody>
          <a:bodyPr>
            <a:spAutoFit/>
          </a:bodyPr>
          <a:lstStyle/>
          <a:p>
            <a:pPr algn="ctr">
              <a:spcBef>
                <a:spcPct val="50000"/>
              </a:spcBef>
            </a:pPr>
            <a:r>
              <a:rPr lang="de-DE" sz="2400" b="1">
                <a:solidFill>
                  <a:srgbClr val="990000"/>
                </a:solidFill>
                <a:latin typeface="Verdana" pitchFamily="34" charset="0"/>
                <a:cs typeface="Times New Roman" charset="0"/>
              </a:rPr>
              <a:t>Q</a:t>
            </a:r>
          </a:p>
        </p:txBody>
      </p:sp>
      <p:sp>
        <p:nvSpPr>
          <p:cNvPr id="245767" name="Text Box 7"/>
          <p:cNvSpPr txBox="1">
            <a:spLocks noChangeArrowheads="1"/>
          </p:cNvSpPr>
          <p:nvPr/>
        </p:nvSpPr>
        <p:spPr bwMode="auto">
          <a:xfrm>
            <a:off x="914400" y="533400"/>
            <a:ext cx="2133600" cy="457200"/>
          </a:xfrm>
          <a:prstGeom prst="rect">
            <a:avLst/>
          </a:prstGeom>
          <a:solidFill>
            <a:schemeClr val="bg1"/>
          </a:solidFill>
          <a:ln w="9525">
            <a:noFill/>
            <a:miter lim="800000"/>
            <a:headEnd/>
            <a:tailEnd/>
          </a:ln>
          <a:effectLst/>
        </p:spPr>
        <p:txBody>
          <a:bodyPr>
            <a:spAutoFit/>
          </a:bodyPr>
          <a:lstStyle/>
          <a:p>
            <a:pPr algn="ctr">
              <a:spcBef>
                <a:spcPct val="50000"/>
              </a:spcBef>
            </a:pPr>
            <a:r>
              <a:rPr lang="de-DE" sz="2400">
                <a:solidFill>
                  <a:srgbClr val="990000"/>
                </a:solidFill>
                <a:latin typeface="Verdana" pitchFamily="34" charset="0"/>
                <a:cs typeface="Times New Roman" charset="0"/>
              </a:rPr>
              <a:t>Sondergut</a:t>
            </a:r>
            <a:r>
              <a:rPr lang="de-DE" sz="2400" baseline="30000">
                <a:solidFill>
                  <a:srgbClr val="990000"/>
                </a:solidFill>
                <a:latin typeface="Verdana" pitchFamily="34" charset="0"/>
                <a:cs typeface="Times New Roman" charset="0"/>
              </a:rPr>
              <a:t>Mt</a:t>
            </a:r>
          </a:p>
        </p:txBody>
      </p:sp>
      <p:sp>
        <p:nvSpPr>
          <p:cNvPr id="245768" name="Text Box 8"/>
          <p:cNvSpPr txBox="1">
            <a:spLocks noChangeArrowheads="1"/>
          </p:cNvSpPr>
          <p:nvPr/>
        </p:nvSpPr>
        <p:spPr bwMode="auto">
          <a:xfrm>
            <a:off x="6324600" y="533400"/>
            <a:ext cx="2057400" cy="457200"/>
          </a:xfrm>
          <a:prstGeom prst="rect">
            <a:avLst/>
          </a:prstGeom>
          <a:solidFill>
            <a:schemeClr val="bg1"/>
          </a:solidFill>
          <a:ln w="9525">
            <a:noFill/>
            <a:miter lim="800000"/>
            <a:headEnd/>
            <a:tailEnd/>
          </a:ln>
          <a:effectLst/>
        </p:spPr>
        <p:txBody>
          <a:bodyPr>
            <a:spAutoFit/>
          </a:bodyPr>
          <a:lstStyle/>
          <a:p>
            <a:pPr algn="ctr">
              <a:spcBef>
                <a:spcPct val="50000"/>
              </a:spcBef>
            </a:pPr>
            <a:r>
              <a:rPr lang="de-DE" sz="2400">
                <a:solidFill>
                  <a:srgbClr val="990000"/>
                </a:solidFill>
                <a:latin typeface="Verdana" pitchFamily="34" charset="0"/>
                <a:cs typeface="Times New Roman" charset="0"/>
              </a:rPr>
              <a:t>Sondergut</a:t>
            </a:r>
            <a:r>
              <a:rPr lang="de-DE" sz="2400" baseline="30000">
                <a:solidFill>
                  <a:srgbClr val="990000"/>
                </a:solidFill>
                <a:latin typeface="Verdana" pitchFamily="34" charset="0"/>
                <a:cs typeface="Times New Roman" charset="0"/>
              </a:rPr>
              <a:t>Lk</a:t>
            </a:r>
          </a:p>
        </p:txBody>
      </p:sp>
      <p:sp>
        <p:nvSpPr>
          <p:cNvPr id="245769" name="Line 9"/>
          <p:cNvSpPr>
            <a:spLocks noChangeShapeType="1"/>
          </p:cNvSpPr>
          <p:nvPr/>
        </p:nvSpPr>
        <p:spPr bwMode="auto">
          <a:xfrm>
            <a:off x="1981200" y="1143000"/>
            <a:ext cx="1676400" cy="1066800"/>
          </a:xfrm>
          <a:prstGeom prst="line">
            <a:avLst/>
          </a:prstGeom>
          <a:noFill/>
          <a:ln w="28575">
            <a:solidFill>
              <a:srgbClr val="990000"/>
            </a:solidFill>
            <a:round/>
            <a:headEnd/>
            <a:tailEnd type="triangle" w="med" len="med"/>
          </a:ln>
          <a:effectLst/>
        </p:spPr>
        <p:txBody>
          <a:bodyPr/>
          <a:lstStyle/>
          <a:p>
            <a:endParaRPr lang="de-DE"/>
          </a:p>
        </p:txBody>
      </p:sp>
      <p:sp>
        <p:nvSpPr>
          <p:cNvPr id="245770" name="Line 10"/>
          <p:cNvSpPr>
            <a:spLocks noChangeShapeType="1"/>
          </p:cNvSpPr>
          <p:nvPr/>
        </p:nvSpPr>
        <p:spPr bwMode="auto">
          <a:xfrm flipV="1">
            <a:off x="5943600" y="1066800"/>
            <a:ext cx="1447800" cy="1066800"/>
          </a:xfrm>
          <a:prstGeom prst="line">
            <a:avLst/>
          </a:prstGeom>
          <a:noFill/>
          <a:ln w="28575">
            <a:solidFill>
              <a:srgbClr val="990000"/>
            </a:solidFill>
            <a:round/>
            <a:headEnd type="triangle" w="med" len="med"/>
            <a:tailEnd/>
          </a:ln>
          <a:effectLst/>
        </p:spPr>
        <p:txBody>
          <a:bodyPr/>
          <a:lstStyle/>
          <a:p>
            <a:endParaRPr lang="de-DE"/>
          </a:p>
        </p:txBody>
      </p:sp>
      <p:sp>
        <p:nvSpPr>
          <p:cNvPr id="245771" name="Line 11"/>
          <p:cNvSpPr>
            <a:spLocks noChangeShapeType="1"/>
          </p:cNvSpPr>
          <p:nvPr/>
        </p:nvSpPr>
        <p:spPr bwMode="auto">
          <a:xfrm>
            <a:off x="3962400" y="1143000"/>
            <a:ext cx="0" cy="1143000"/>
          </a:xfrm>
          <a:prstGeom prst="line">
            <a:avLst/>
          </a:prstGeom>
          <a:noFill/>
          <a:ln w="28575">
            <a:solidFill>
              <a:srgbClr val="990000"/>
            </a:solidFill>
            <a:round/>
            <a:headEnd/>
            <a:tailEnd type="triangle" w="med" len="med"/>
          </a:ln>
          <a:effectLst/>
        </p:spPr>
        <p:txBody>
          <a:bodyPr/>
          <a:lstStyle/>
          <a:p>
            <a:endParaRPr lang="de-DE"/>
          </a:p>
        </p:txBody>
      </p:sp>
      <p:sp>
        <p:nvSpPr>
          <p:cNvPr id="245772" name="Line 12"/>
          <p:cNvSpPr>
            <a:spLocks noChangeShapeType="1"/>
          </p:cNvSpPr>
          <p:nvPr/>
        </p:nvSpPr>
        <p:spPr bwMode="auto">
          <a:xfrm>
            <a:off x="4038600" y="1143000"/>
            <a:ext cx="1447800" cy="1066800"/>
          </a:xfrm>
          <a:prstGeom prst="line">
            <a:avLst/>
          </a:prstGeom>
          <a:noFill/>
          <a:ln w="28575">
            <a:solidFill>
              <a:srgbClr val="990000"/>
            </a:solidFill>
            <a:round/>
            <a:headEnd/>
            <a:tailEnd type="triangle" w="med" len="med"/>
          </a:ln>
          <a:effectLst/>
        </p:spPr>
        <p:txBody>
          <a:bodyPr/>
          <a:lstStyle/>
          <a:p>
            <a:endParaRPr lang="de-DE"/>
          </a:p>
        </p:txBody>
      </p:sp>
      <p:sp>
        <p:nvSpPr>
          <p:cNvPr id="245773" name="Line 13"/>
          <p:cNvSpPr>
            <a:spLocks noChangeShapeType="1"/>
          </p:cNvSpPr>
          <p:nvPr/>
        </p:nvSpPr>
        <p:spPr bwMode="auto">
          <a:xfrm>
            <a:off x="5638800" y="1143000"/>
            <a:ext cx="0" cy="1143000"/>
          </a:xfrm>
          <a:prstGeom prst="line">
            <a:avLst/>
          </a:prstGeom>
          <a:noFill/>
          <a:ln w="28575">
            <a:solidFill>
              <a:srgbClr val="990000"/>
            </a:solidFill>
            <a:round/>
            <a:headEnd/>
            <a:tailEnd type="triangle" w="med" len="med"/>
          </a:ln>
          <a:effectLst/>
        </p:spPr>
        <p:txBody>
          <a:bodyPr/>
          <a:lstStyle/>
          <a:p>
            <a:endParaRPr lang="de-DE"/>
          </a:p>
        </p:txBody>
      </p:sp>
      <p:sp>
        <p:nvSpPr>
          <p:cNvPr id="245774" name="Line 14"/>
          <p:cNvSpPr>
            <a:spLocks noChangeShapeType="1"/>
          </p:cNvSpPr>
          <p:nvPr/>
        </p:nvSpPr>
        <p:spPr bwMode="auto">
          <a:xfrm flipH="1">
            <a:off x="4114800" y="1143000"/>
            <a:ext cx="1447800" cy="1066800"/>
          </a:xfrm>
          <a:prstGeom prst="line">
            <a:avLst/>
          </a:prstGeom>
          <a:noFill/>
          <a:ln w="28575">
            <a:solidFill>
              <a:srgbClr val="990000"/>
            </a:solidFill>
            <a:round/>
            <a:headEnd/>
            <a:tailEnd type="triangle" w="med" len="med"/>
          </a:ln>
          <a:effectLst/>
        </p:spPr>
        <p:txBody>
          <a:bodyPr/>
          <a:lstStyle/>
          <a:p>
            <a:endParaRPr lang="de-DE"/>
          </a:p>
        </p:txBody>
      </p:sp>
      <p:sp>
        <p:nvSpPr>
          <p:cNvPr id="245775" name="Text Box 15"/>
          <p:cNvSpPr txBox="1">
            <a:spLocks noChangeArrowheads="1"/>
          </p:cNvSpPr>
          <p:nvPr/>
        </p:nvSpPr>
        <p:spPr bwMode="auto">
          <a:xfrm>
            <a:off x="762000" y="3048000"/>
            <a:ext cx="8305800" cy="2899255"/>
          </a:xfrm>
          <a:prstGeom prst="rect">
            <a:avLst/>
          </a:prstGeom>
          <a:solidFill>
            <a:srgbClr val="800000"/>
          </a:solidFill>
          <a:ln w="9525">
            <a:noFill/>
            <a:miter lim="800000"/>
            <a:headEnd/>
            <a:tailEnd/>
          </a:ln>
          <a:effectLst/>
        </p:spPr>
        <p:txBody>
          <a:bodyPr>
            <a:spAutoFit/>
          </a:bodyPr>
          <a:lstStyle/>
          <a:p>
            <a:pPr marL="382588" indent="-382588">
              <a:spcBef>
                <a:spcPct val="30000"/>
              </a:spcBef>
              <a:buFontTx/>
              <a:buChar char="•"/>
            </a:pPr>
            <a:r>
              <a:rPr lang="de-DE" sz="2400" dirty="0" err="1">
                <a:solidFill>
                  <a:srgbClr val="FFFFCC"/>
                </a:solidFill>
                <a:latin typeface="Verdana" pitchFamily="34" charset="0"/>
                <a:cs typeface="Times New Roman" charset="0"/>
              </a:rPr>
              <a:t>MkEv</a:t>
            </a:r>
            <a:r>
              <a:rPr lang="de-DE" sz="2400" dirty="0">
                <a:solidFill>
                  <a:srgbClr val="FFFFCC"/>
                </a:solidFill>
                <a:latin typeface="Verdana" pitchFamily="34" charset="0"/>
                <a:cs typeface="Times New Roman" charset="0"/>
              </a:rPr>
              <a:t>, als </a:t>
            </a:r>
            <a:r>
              <a:rPr lang="de-DE" sz="2400" i="1" u="sng" dirty="0">
                <a:solidFill>
                  <a:srgbClr val="FFFFCC"/>
                </a:solidFill>
                <a:latin typeface="Verdana" pitchFamily="34" charset="0"/>
                <a:cs typeface="Times New Roman" charset="0"/>
              </a:rPr>
              <a:t>ältestes</a:t>
            </a:r>
            <a:r>
              <a:rPr lang="de-DE" sz="2400" dirty="0">
                <a:solidFill>
                  <a:srgbClr val="FFFFCC"/>
                </a:solidFill>
                <a:latin typeface="Verdana" pitchFamily="34" charset="0"/>
                <a:cs typeface="Times New Roman" charset="0"/>
              </a:rPr>
              <a:t> </a:t>
            </a:r>
            <a:r>
              <a:rPr lang="de-DE" sz="2400" dirty="0" err="1">
                <a:solidFill>
                  <a:srgbClr val="FFFFCC"/>
                </a:solidFill>
                <a:latin typeface="Verdana" pitchFamily="34" charset="0"/>
                <a:cs typeface="Times New Roman" charset="0"/>
              </a:rPr>
              <a:t>Ev</a:t>
            </a:r>
            <a:r>
              <a:rPr lang="de-DE" sz="2400" dirty="0">
                <a:solidFill>
                  <a:srgbClr val="FFFFCC"/>
                </a:solidFill>
                <a:latin typeface="Verdana" pitchFamily="34" charset="0"/>
                <a:cs typeface="Times New Roman" charset="0"/>
              </a:rPr>
              <a:t>, dient </a:t>
            </a:r>
            <a:r>
              <a:rPr lang="de-DE" sz="2400" dirty="0" err="1">
                <a:solidFill>
                  <a:srgbClr val="FFFFCC"/>
                </a:solidFill>
                <a:latin typeface="Verdana" pitchFamily="34" charset="0"/>
                <a:cs typeface="Times New Roman" charset="0"/>
              </a:rPr>
              <a:t>Mt</a:t>
            </a:r>
            <a:r>
              <a:rPr lang="de-DE" sz="2400" dirty="0">
                <a:solidFill>
                  <a:srgbClr val="FFFFCC"/>
                </a:solidFill>
                <a:latin typeface="Verdana" pitchFamily="34" charset="0"/>
                <a:cs typeface="Times New Roman" charset="0"/>
              </a:rPr>
              <a:t> und </a:t>
            </a:r>
            <a:r>
              <a:rPr lang="de-DE" sz="2400" dirty="0" err="1">
                <a:solidFill>
                  <a:srgbClr val="FFFFCC"/>
                </a:solidFill>
                <a:latin typeface="Verdana" pitchFamily="34" charset="0"/>
                <a:cs typeface="Times New Roman" charset="0"/>
              </a:rPr>
              <a:t>Lk</a:t>
            </a:r>
            <a:r>
              <a:rPr lang="de-DE" sz="2400" dirty="0">
                <a:solidFill>
                  <a:srgbClr val="FFFFCC"/>
                </a:solidFill>
                <a:latin typeface="Verdana" pitchFamily="34" charset="0"/>
                <a:cs typeface="Times New Roman" charset="0"/>
              </a:rPr>
              <a:t> (</a:t>
            </a:r>
            <a:r>
              <a:rPr lang="de-DE" sz="2400" dirty="0" err="1">
                <a:solidFill>
                  <a:srgbClr val="FFFFCC"/>
                </a:solidFill>
                <a:latin typeface="Verdana" pitchFamily="34" charset="0"/>
                <a:cs typeface="Times New Roman" charset="0"/>
              </a:rPr>
              <a:t>unabhän-gig</a:t>
            </a:r>
            <a:r>
              <a:rPr lang="de-DE" sz="2400" dirty="0">
                <a:solidFill>
                  <a:srgbClr val="FFFFCC"/>
                </a:solidFill>
                <a:latin typeface="Verdana" pitchFamily="34" charset="0"/>
                <a:cs typeface="Times New Roman" charset="0"/>
              </a:rPr>
              <a:t> voneinander!) als literarische Vorlage</a:t>
            </a:r>
          </a:p>
          <a:p>
            <a:pPr marL="382588" indent="-382588">
              <a:spcBef>
                <a:spcPct val="30000"/>
              </a:spcBef>
              <a:buFontTx/>
              <a:buChar char="•"/>
            </a:pPr>
            <a:r>
              <a:rPr lang="de-DE" sz="2400" dirty="0">
                <a:solidFill>
                  <a:srgbClr val="FFFFCC"/>
                </a:solidFill>
                <a:latin typeface="Verdana" pitchFamily="34" charset="0"/>
                <a:cs typeface="Times New Roman" charset="0"/>
              </a:rPr>
              <a:t>ferner gab es eine </a:t>
            </a:r>
            <a:r>
              <a:rPr lang="de-DE" sz="2400" i="1" u="sng" dirty="0">
                <a:solidFill>
                  <a:srgbClr val="FFFFCC"/>
                </a:solidFill>
                <a:latin typeface="Verdana" pitchFamily="34" charset="0"/>
                <a:cs typeface="Times New Roman" charset="0"/>
              </a:rPr>
              <a:t>weitere Quelle</a:t>
            </a:r>
            <a:r>
              <a:rPr lang="de-DE" sz="2400" i="1" dirty="0">
                <a:solidFill>
                  <a:srgbClr val="FFFFCC"/>
                </a:solidFill>
                <a:latin typeface="Verdana" pitchFamily="34" charset="0"/>
                <a:cs typeface="Times New Roman" charset="0"/>
              </a:rPr>
              <a:t> </a:t>
            </a:r>
            <a:r>
              <a:rPr lang="de-DE" sz="2400" dirty="0">
                <a:solidFill>
                  <a:srgbClr val="FFFFCC"/>
                </a:solidFill>
                <a:latin typeface="Verdana" pitchFamily="34" charset="0"/>
                <a:cs typeface="Times New Roman" charset="0"/>
              </a:rPr>
              <a:t>für </a:t>
            </a:r>
            <a:r>
              <a:rPr lang="de-DE" sz="2400" dirty="0" err="1">
                <a:solidFill>
                  <a:srgbClr val="FFFFCC"/>
                </a:solidFill>
                <a:latin typeface="Verdana" pitchFamily="34" charset="0"/>
                <a:cs typeface="Times New Roman" charset="0"/>
              </a:rPr>
              <a:t>Mt</a:t>
            </a:r>
            <a:r>
              <a:rPr lang="de-DE" sz="2400" dirty="0">
                <a:solidFill>
                  <a:srgbClr val="FFFFCC"/>
                </a:solidFill>
                <a:latin typeface="Verdana" pitchFamily="34" charset="0"/>
                <a:cs typeface="Times New Roman" charset="0"/>
              </a:rPr>
              <a:t> und </a:t>
            </a:r>
            <a:r>
              <a:rPr lang="de-DE" sz="2400" dirty="0" err="1">
                <a:solidFill>
                  <a:srgbClr val="FFFFCC"/>
                </a:solidFill>
                <a:latin typeface="Verdana" pitchFamily="34" charset="0"/>
                <a:cs typeface="Times New Roman" charset="0"/>
              </a:rPr>
              <a:t>Lk</a:t>
            </a:r>
            <a:r>
              <a:rPr lang="de-DE" sz="2400" dirty="0">
                <a:solidFill>
                  <a:srgbClr val="FFFFCC"/>
                </a:solidFill>
                <a:latin typeface="Verdana" pitchFamily="34" charset="0"/>
                <a:cs typeface="Times New Roman" charset="0"/>
              </a:rPr>
              <a:t> (verlorengegangen, aber rekonstruierbar): hauptsächlich aus Sprüchen und Reden Jesu </a:t>
            </a:r>
            <a:r>
              <a:rPr lang="de-DE" sz="2400" dirty="0">
                <a:solidFill>
                  <a:srgbClr val="FFFFCC"/>
                </a:solidFill>
                <a:latin typeface="Verdana" pitchFamily="34" charset="0"/>
                <a:cs typeface="Times New Roman" charset="0"/>
                <a:sym typeface="Wingdings 3" pitchFamily="18" charset="2"/>
              </a:rPr>
              <a:t> </a:t>
            </a:r>
            <a:r>
              <a:rPr lang="de-DE" sz="2400" dirty="0" err="1">
                <a:solidFill>
                  <a:srgbClr val="FFFFCC"/>
                </a:solidFill>
                <a:latin typeface="Verdana" pitchFamily="34" charset="0"/>
                <a:cs typeface="Times New Roman" charset="0"/>
              </a:rPr>
              <a:t>Logienquelle</a:t>
            </a:r>
            <a:r>
              <a:rPr lang="de-DE" sz="2400" dirty="0">
                <a:solidFill>
                  <a:srgbClr val="FFFFCC"/>
                </a:solidFill>
                <a:latin typeface="Verdana" pitchFamily="34" charset="0"/>
                <a:cs typeface="Times New Roman" charset="0"/>
              </a:rPr>
              <a:t> (abgekürzt: Q = Quelle)</a:t>
            </a:r>
          </a:p>
          <a:p>
            <a:pPr marL="382588" indent="-382588">
              <a:spcBef>
                <a:spcPct val="30000"/>
              </a:spcBef>
              <a:buFontTx/>
              <a:buChar char="•"/>
            </a:pPr>
            <a:r>
              <a:rPr lang="de-DE" sz="2400" dirty="0">
                <a:solidFill>
                  <a:srgbClr val="FFFFCC"/>
                </a:solidFill>
                <a:latin typeface="Verdana" pitchFamily="34" charset="0"/>
                <a:cs typeface="Times New Roman" charset="0"/>
              </a:rPr>
              <a:t>Sondergut</a:t>
            </a:r>
          </a:p>
        </p:txBody>
      </p:sp>
      <p:sp>
        <p:nvSpPr>
          <p:cNvPr id="245776" name="Rectangle 16"/>
          <p:cNvSpPr>
            <a:spLocks noChangeArrowheads="1"/>
          </p:cNvSpPr>
          <p:nvPr/>
        </p:nvSpPr>
        <p:spPr bwMode="auto">
          <a:xfrm rot="10800000">
            <a:off x="0" y="0"/>
            <a:ext cx="685800" cy="6858000"/>
          </a:xfrm>
          <a:prstGeom prst="rect">
            <a:avLst/>
          </a:prstGeom>
          <a:solidFill>
            <a:srgbClr val="800000"/>
          </a:solidFill>
          <a:ln w="9525">
            <a:noFill/>
            <a:miter lim="800000"/>
            <a:headEnd/>
            <a:tailEnd/>
          </a:ln>
          <a:effectLst/>
        </p:spPr>
        <p:txBody>
          <a:bodyPr vert="eaVert" wrap="none" anchor="ctr"/>
          <a:lstStyle/>
          <a:p>
            <a:pPr algn="ctr"/>
            <a:r>
              <a:rPr lang="de-DE" sz="2800">
                <a:solidFill>
                  <a:srgbClr val="FFFFCC"/>
                </a:solidFill>
                <a:latin typeface="Verdana" pitchFamily="34" charset="0"/>
                <a:cs typeface="Times New Roman" charset="0"/>
              </a:rPr>
              <a:t>Die synoptische Frage </a:t>
            </a:r>
            <a:endParaRPr lang="en-GB" sz="2800">
              <a:solidFill>
                <a:srgbClr val="FFFFCC"/>
              </a:solidFill>
              <a:latin typeface="Verdana" pitchFamily="34" charset="0"/>
              <a:cs typeface="Times New Roman" charset="0"/>
            </a:endParaRPr>
          </a:p>
        </p:txBody>
      </p:sp>
      <p:sp>
        <p:nvSpPr>
          <p:cNvPr id="245778" name="Text Box 18"/>
          <p:cNvSpPr txBox="1">
            <a:spLocks noChangeArrowheads="1"/>
          </p:cNvSpPr>
          <p:nvPr/>
        </p:nvSpPr>
        <p:spPr bwMode="auto">
          <a:xfrm>
            <a:off x="685800" y="0"/>
            <a:ext cx="8458200" cy="396875"/>
          </a:xfrm>
          <a:prstGeom prst="rect">
            <a:avLst/>
          </a:prstGeom>
          <a:solidFill>
            <a:srgbClr val="800000"/>
          </a:solidFill>
          <a:ln w="9525">
            <a:noFill/>
            <a:miter lim="800000"/>
            <a:headEnd/>
            <a:tailEnd/>
          </a:ln>
          <a:effectLst/>
        </p:spPr>
        <p:txBody>
          <a:bodyPr>
            <a:spAutoFit/>
          </a:bodyPr>
          <a:lstStyle/>
          <a:p>
            <a:pPr>
              <a:spcBef>
                <a:spcPct val="50000"/>
              </a:spcBef>
            </a:pPr>
            <a:r>
              <a:rPr lang="de-DE" sz="2000" b="1" dirty="0">
                <a:solidFill>
                  <a:srgbClr val="FFFFCC"/>
                </a:solidFill>
                <a:latin typeface="Verdana" pitchFamily="34" charset="0"/>
                <a:cs typeface="Times New Roman" charset="0"/>
              </a:rPr>
              <a:t>§1.3 Darstellung der Zweiquellentheorie</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63" name="Text Box 3"/>
          <p:cNvSpPr txBox="1">
            <a:spLocks noChangeArrowheads="1"/>
          </p:cNvSpPr>
          <p:nvPr/>
        </p:nvSpPr>
        <p:spPr bwMode="auto">
          <a:xfrm>
            <a:off x="3429000" y="533400"/>
            <a:ext cx="762000" cy="457200"/>
          </a:xfrm>
          <a:prstGeom prst="rect">
            <a:avLst/>
          </a:prstGeom>
          <a:solidFill>
            <a:srgbClr val="990000"/>
          </a:solidFill>
          <a:ln w="9525">
            <a:noFill/>
            <a:miter lim="800000"/>
            <a:headEnd/>
            <a:tailEnd/>
          </a:ln>
          <a:effectLst/>
        </p:spPr>
        <p:txBody>
          <a:bodyPr>
            <a:spAutoFit/>
          </a:bodyPr>
          <a:lstStyle/>
          <a:p>
            <a:pPr algn="ctr">
              <a:spcBef>
                <a:spcPct val="50000"/>
              </a:spcBef>
            </a:pPr>
            <a:r>
              <a:rPr lang="de-DE" sz="2400" b="1">
                <a:solidFill>
                  <a:schemeClr val="bg1"/>
                </a:solidFill>
                <a:latin typeface="Verdana" pitchFamily="34" charset="0"/>
                <a:cs typeface="Times New Roman" charset="0"/>
              </a:rPr>
              <a:t>Mk</a:t>
            </a:r>
          </a:p>
        </p:txBody>
      </p:sp>
      <p:sp>
        <p:nvSpPr>
          <p:cNvPr id="245764" name="Text Box 4"/>
          <p:cNvSpPr txBox="1">
            <a:spLocks noChangeArrowheads="1"/>
          </p:cNvSpPr>
          <p:nvPr/>
        </p:nvSpPr>
        <p:spPr bwMode="auto">
          <a:xfrm>
            <a:off x="3581400" y="2362200"/>
            <a:ext cx="762000" cy="457200"/>
          </a:xfrm>
          <a:prstGeom prst="rect">
            <a:avLst/>
          </a:prstGeom>
          <a:solidFill>
            <a:srgbClr val="990000"/>
          </a:solidFill>
          <a:ln w="9525">
            <a:noFill/>
            <a:miter lim="800000"/>
            <a:headEnd/>
            <a:tailEnd/>
          </a:ln>
          <a:effectLst/>
        </p:spPr>
        <p:txBody>
          <a:bodyPr>
            <a:spAutoFit/>
          </a:bodyPr>
          <a:lstStyle/>
          <a:p>
            <a:pPr algn="ctr">
              <a:spcBef>
                <a:spcPct val="50000"/>
              </a:spcBef>
            </a:pPr>
            <a:r>
              <a:rPr lang="de-DE" sz="2400" b="1">
                <a:solidFill>
                  <a:schemeClr val="bg1"/>
                </a:solidFill>
                <a:latin typeface="Verdana" pitchFamily="34" charset="0"/>
                <a:cs typeface="Times New Roman" charset="0"/>
              </a:rPr>
              <a:t>Mt</a:t>
            </a:r>
          </a:p>
        </p:txBody>
      </p:sp>
      <p:sp>
        <p:nvSpPr>
          <p:cNvPr id="245765" name="Text Box 5"/>
          <p:cNvSpPr txBox="1">
            <a:spLocks noChangeArrowheads="1"/>
          </p:cNvSpPr>
          <p:nvPr/>
        </p:nvSpPr>
        <p:spPr bwMode="auto">
          <a:xfrm>
            <a:off x="5334000" y="2362200"/>
            <a:ext cx="762000" cy="457200"/>
          </a:xfrm>
          <a:prstGeom prst="rect">
            <a:avLst/>
          </a:prstGeom>
          <a:solidFill>
            <a:srgbClr val="990000"/>
          </a:solidFill>
          <a:ln w="9525">
            <a:noFill/>
            <a:miter lim="800000"/>
            <a:headEnd/>
            <a:tailEnd/>
          </a:ln>
          <a:effectLst/>
        </p:spPr>
        <p:txBody>
          <a:bodyPr>
            <a:spAutoFit/>
          </a:bodyPr>
          <a:lstStyle/>
          <a:p>
            <a:pPr algn="ctr">
              <a:spcBef>
                <a:spcPct val="50000"/>
              </a:spcBef>
            </a:pPr>
            <a:r>
              <a:rPr lang="de-DE" sz="2400" b="1">
                <a:solidFill>
                  <a:schemeClr val="bg1"/>
                </a:solidFill>
                <a:latin typeface="Verdana" pitchFamily="34" charset="0"/>
                <a:cs typeface="Times New Roman" charset="0"/>
              </a:rPr>
              <a:t>Lk</a:t>
            </a:r>
          </a:p>
        </p:txBody>
      </p:sp>
      <p:sp>
        <p:nvSpPr>
          <p:cNvPr id="245766" name="Text Box 6"/>
          <p:cNvSpPr txBox="1">
            <a:spLocks noChangeArrowheads="1"/>
          </p:cNvSpPr>
          <p:nvPr/>
        </p:nvSpPr>
        <p:spPr bwMode="auto">
          <a:xfrm>
            <a:off x="5181600" y="533400"/>
            <a:ext cx="762000" cy="457200"/>
          </a:xfrm>
          <a:prstGeom prst="rect">
            <a:avLst/>
          </a:prstGeom>
          <a:solidFill>
            <a:schemeClr val="bg1"/>
          </a:solidFill>
          <a:ln w="9525">
            <a:noFill/>
            <a:miter lim="800000"/>
            <a:headEnd/>
            <a:tailEnd/>
          </a:ln>
          <a:effectLst/>
        </p:spPr>
        <p:txBody>
          <a:bodyPr>
            <a:spAutoFit/>
          </a:bodyPr>
          <a:lstStyle/>
          <a:p>
            <a:pPr algn="ctr">
              <a:spcBef>
                <a:spcPct val="50000"/>
              </a:spcBef>
            </a:pPr>
            <a:r>
              <a:rPr lang="de-DE" sz="2400" b="1">
                <a:solidFill>
                  <a:srgbClr val="990000"/>
                </a:solidFill>
                <a:latin typeface="Verdana" pitchFamily="34" charset="0"/>
                <a:cs typeface="Times New Roman" charset="0"/>
              </a:rPr>
              <a:t>Q</a:t>
            </a:r>
          </a:p>
        </p:txBody>
      </p:sp>
      <p:sp>
        <p:nvSpPr>
          <p:cNvPr id="245767" name="Text Box 7"/>
          <p:cNvSpPr txBox="1">
            <a:spLocks noChangeArrowheads="1"/>
          </p:cNvSpPr>
          <p:nvPr/>
        </p:nvSpPr>
        <p:spPr bwMode="auto">
          <a:xfrm>
            <a:off x="914400" y="533400"/>
            <a:ext cx="2133600" cy="457200"/>
          </a:xfrm>
          <a:prstGeom prst="rect">
            <a:avLst/>
          </a:prstGeom>
          <a:solidFill>
            <a:schemeClr val="bg1"/>
          </a:solidFill>
          <a:ln w="9525">
            <a:noFill/>
            <a:miter lim="800000"/>
            <a:headEnd/>
            <a:tailEnd/>
          </a:ln>
          <a:effectLst/>
        </p:spPr>
        <p:txBody>
          <a:bodyPr>
            <a:spAutoFit/>
          </a:bodyPr>
          <a:lstStyle/>
          <a:p>
            <a:pPr algn="ctr">
              <a:spcBef>
                <a:spcPct val="50000"/>
              </a:spcBef>
            </a:pPr>
            <a:r>
              <a:rPr lang="de-DE" sz="2400">
                <a:solidFill>
                  <a:srgbClr val="990000"/>
                </a:solidFill>
                <a:latin typeface="Verdana" pitchFamily="34" charset="0"/>
                <a:cs typeface="Times New Roman" charset="0"/>
              </a:rPr>
              <a:t>Sondergut</a:t>
            </a:r>
            <a:r>
              <a:rPr lang="de-DE" sz="2400" baseline="30000">
                <a:solidFill>
                  <a:srgbClr val="990000"/>
                </a:solidFill>
                <a:latin typeface="Verdana" pitchFamily="34" charset="0"/>
                <a:cs typeface="Times New Roman" charset="0"/>
              </a:rPr>
              <a:t>Mt</a:t>
            </a:r>
          </a:p>
        </p:txBody>
      </p:sp>
      <p:sp>
        <p:nvSpPr>
          <p:cNvPr id="245768" name="Text Box 8"/>
          <p:cNvSpPr txBox="1">
            <a:spLocks noChangeArrowheads="1"/>
          </p:cNvSpPr>
          <p:nvPr/>
        </p:nvSpPr>
        <p:spPr bwMode="auto">
          <a:xfrm>
            <a:off x="6324600" y="533400"/>
            <a:ext cx="2057400" cy="457200"/>
          </a:xfrm>
          <a:prstGeom prst="rect">
            <a:avLst/>
          </a:prstGeom>
          <a:solidFill>
            <a:schemeClr val="bg1"/>
          </a:solidFill>
          <a:ln w="9525">
            <a:noFill/>
            <a:miter lim="800000"/>
            <a:headEnd/>
            <a:tailEnd/>
          </a:ln>
          <a:effectLst/>
        </p:spPr>
        <p:txBody>
          <a:bodyPr>
            <a:spAutoFit/>
          </a:bodyPr>
          <a:lstStyle/>
          <a:p>
            <a:pPr algn="ctr">
              <a:spcBef>
                <a:spcPct val="50000"/>
              </a:spcBef>
            </a:pPr>
            <a:r>
              <a:rPr lang="de-DE" sz="2400">
                <a:solidFill>
                  <a:srgbClr val="990000"/>
                </a:solidFill>
                <a:latin typeface="Verdana" pitchFamily="34" charset="0"/>
                <a:cs typeface="Times New Roman" charset="0"/>
              </a:rPr>
              <a:t>Sondergut</a:t>
            </a:r>
            <a:r>
              <a:rPr lang="de-DE" sz="2400" baseline="30000">
                <a:solidFill>
                  <a:srgbClr val="990000"/>
                </a:solidFill>
                <a:latin typeface="Verdana" pitchFamily="34" charset="0"/>
                <a:cs typeface="Times New Roman" charset="0"/>
              </a:rPr>
              <a:t>Lk</a:t>
            </a:r>
          </a:p>
        </p:txBody>
      </p:sp>
      <p:sp>
        <p:nvSpPr>
          <p:cNvPr id="245769" name="Line 9"/>
          <p:cNvSpPr>
            <a:spLocks noChangeShapeType="1"/>
          </p:cNvSpPr>
          <p:nvPr/>
        </p:nvSpPr>
        <p:spPr bwMode="auto">
          <a:xfrm>
            <a:off x="1981200" y="1143000"/>
            <a:ext cx="1676400" cy="1066800"/>
          </a:xfrm>
          <a:prstGeom prst="line">
            <a:avLst/>
          </a:prstGeom>
          <a:noFill/>
          <a:ln w="28575">
            <a:solidFill>
              <a:srgbClr val="990000"/>
            </a:solidFill>
            <a:round/>
            <a:headEnd/>
            <a:tailEnd type="triangle" w="med" len="med"/>
          </a:ln>
          <a:effectLst/>
        </p:spPr>
        <p:txBody>
          <a:bodyPr/>
          <a:lstStyle/>
          <a:p>
            <a:endParaRPr lang="de-DE"/>
          </a:p>
        </p:txBody>
      </p:sp>
      <p:sp>
        <p:nvSpPr>
          <p:cNvPr id="245770" name="Line 10"/>
          <p:cNvSpPr>
            <a:spLocks noChangeShapeType="1"/>
          </p:cNvSpPr>
          <p:nvPr/>
        </p:nvSpPr>
        <p:spPr bwMode="auto">
          <a:xfrm flipV="1">
            <a:off x="5943600" y="1066800"/>
            <a:ext cx="1447800" cy="1066800"/>
          </a:xfrm>
          <a:prstGeom prst="line">
            <a:avLst/>
          </a:prstGeom>
          <a:noFill/>
          <a:ln w="28575">
            <a:solidFill>
              <a:srgbClr val="990000"/>
            </a:solidFill>
            <a:round/>
            <a:headEnd type="triangle" w="med" len="med"/>
            <a:tailEnd/>
          </a:ln>
          <a:effectLst/>
        </p:spPr>
        <p:txBody>
          <a:bodyPr/>
          <a:lstStyle/>
          <a:p>
            <a:endParaRPr lang="de-DE"/>
          </a:p>
        </p:txBody>
      </p:sp>
      <p:sp>
        <p:nvSpPr>
          <p:cNvPr id="245771" name="Line 11"/>
          <p:cNvSpPr>
            <a:spLocks noChangeShapeType="1"/>
          </p:cNvSpPr>
          <p:nvPr/>
        </p:nvSpPr>
        <p:spPr bwMode="auto">
          <a:xfrm>
            <a:off x="3962400" y="1143000"/>
            <a:ext cx="0" cy="1143000"/>
          </a:xfrm>
          <a:prstGeom prst="line">
            <a:avLst/>
          </a:prstGeom>
          <a:noFill/>
          <a:ln w="28575">
            <a:solidFill>
              <a:srgbClr val="990000"/>
            </a:solidFill>
            <a:round/>
            <a:headEnd/>
            <a:tailEnd type="triangle" w="med" len="med"/>
          </a:ln>
          <a:effectLst/>
        </p:spPr>
        <p:txBody>
          <a:bodyPr/>
          <a:lstStyle/>
          <a:p>
            <a:endParaRPr lang="de-DE"/>
          </a:p>
        </p:txBody>
      </p:sp>
      <p:sp>
        <p:nvSpPr>
          <p:cNvPr id="245772" name="Line 12"/>
          <p:cNvSpPr>
            <a:spLocks noChangeShapeType="1"/>
          </p:cNvSpPr>
          <p:nvPr/>
        </p:nvSpPr>
        <p:spPr bwMode="auto">
          <a:xfrm>
            <a:off x="4038600" y="1143000"/>
            <a:ext cx="1447800" cy="1066800"/>
          </a:xfrm>
          <a:prstGeom prst="line">
            <a:avLst/>
          </a:prstGeom>
          <a:noFill/>
          <a:ln w="28575">
            <a:solidFill>
              <a:srgbClr val="990000"/>
            </a:solidFill>
            <a:round/>
            <a:headEnd/>
            <a:tailEnd type="triangle" w="med" len="med"/>
          </a:ln>
          <a:effectLst/>
        </p:spPr>
        <p:txBody>
          <a:bodyPr/>
          <a:lstStyle/>
          <a:p>
            <a:endParaRPr lang="de-DE"/>
          </a:p>
        </p:txBody>
      </p:sp>
      <p:sp>
        <p:nvSpPr>
          <p:cNvPr id="245773" name="Line 13"/>
          <p:cNvSpPr>
            <a:spLocks noChangeShapeType="1"/>
          </p:cNvSpPr>
          <p:nvPr/>
        </p:nvSpPr>
        <p:spPr bwMode="auto">
          <a:xfrm>
            <a:off x="5638800" y="1143000"/>
            <a:ext cx="0" cy="1143000"/>
          </a:xfrm>
          <a:prstGeom prst="line">
            <a:avLst/>
          </a:prstGeom>
          <a:noFill/>
          <a:ln w="28575">
            <a:solidFill>
              <a:srgbClr val="990000"/>
            </a:solidFill>
            <a:round/>
            <a:headEnd/>
            <a:tailEnd type="triangle" w="med" len="med"/>
          </a:ln>
          <a:effectLst/>
        </p:spPr>
        <p:txBody>
          <a:bodyPr/>
          <a:lstStyle/>
          <a:p>
            <a:endParaRPr lang="de-DE"/>
          </a:p>
        </p:txBody>
      </p:sp>
      <p:sp>
        <p:nvSpPr>
          <p:cNvPr id="245774" name="Line 14"/>
          <p:cNvSpPr>
            <a:spLocks noChangeShapeType="1"/>
          </p:cNvSpPr>
          <p:nvPr/>
        </p:nvSpPr>
        <p:spPr bwMode="auto">
          <a:xfrm flipH="1">
            <a:off x="4114800" y="1143000"/>
            <a:ext cx="1447800" cy="1066800"/>
          </a:xfrm>
          <a:prstGeom prst="line">
            <a:avLst/>
          </a:prstGeom>
          <a:noFill/>
          <a:ln w="28575">
            <a:solidFill>
              <a:srgbClr val="990000"/>
            </a:solidFill>
            <a:round/>
            <a:headEnd/>
            <a:tailEnd type="triangle" w="med" len="med"/>
          </a:ln>
          <a:effectLst/>
        </p:spPr>
        <p:txBody>
          <a:bodyPr/>
          <a:lstStyle/>
          <a:p>
            <a:endParaRPr lang="de-DE"/>
          </a:p>
        </p:txBody>
      </p:sp>
      <p:sp>
        <p:nvSpPr>
          <p:cNvPr id="245776" name="Rectangle 16"/>
          <p:cNvSpPr>
            <a:spLocks noChangeArrowheads="1"/>
          </p:cNvSpPr>
          <p:nvPr/>
        </p:nvSpPr>
        <p:spPr bwMode="auto">
          <a:xfrm rot="10800000">
            <a:off x="0" y="0"/>
            <a:ext cx="685800" cy="6858000"/>
          </a:xfrm>
          <a:prstGeom prst="rect">
            <a:avLst/>
          </a:prstGeom>
          <a:solidFill>
            <a:srgbClr val="800000"/>
          </a:solidFill>
          <a:ln w="9525">
            <a:noFill/>
            <a:miter lim="800000"/>
            <a:headEnd/>
            <a:tailEnd/>
          </a:ln>
          <a:effectLst/>
        </p:spPr>
        <p:txBody>
          <a:bodyPr vert="eaVert" wrap="none" anchor="ctr"/>
          <a:lstStyle/>
          <a:p>
            <a:pPr algn="ctr"/>
            <a:r>
              <a:rPr lang="de-DE" sz="2800">
                <a:solidFill>
                  <a:srgbClr val="FFFFCC"/>
                </a:solidFill>
                <a:latin typeface="Verdana" pitchFamily="34" charset="0"/>
                <a:cs typeface="Times New Roman" charset="0"/>
              </a:rPr>
              <a:t>Die synoptische Frage </a:t>
            </a:r>
            <a:endParaRPr lang="en-GB" sz="2800">
              <a:solidFill>
                <a:srgbClr val="FFFFCC"/>
              </a:solidFill>
              <a:latin typeface="Verdana" pitchFamily="34" charset="0"/>
              <a:cs typeface="Times New Roman" charset="0"/>
            </a:endParaRPr>
          </a:p>
        </p:txBody>
      </p:sp>
      <p:sp>
        <p:nvSpPr>
          <p:cNvPr id="245778" name="Text Box 18"/>
          <p:cNvSpPr txBox="1">
            <a:spLocks noChangeArrowheads="1"/>
          </p:cNvSpPr>
          <p:nvPr/>
        </p:nvSpPr>
        <p:spPr bwMode="auto">
          <a:xfrm>
            <a:off x="685800" y="0"/>
            <a:ext cx="8458200" cy="396875"/>
          </a:xfrm>
          <a:prstGeom prst="rect">
            <a:avLst/>
          </a:prstGeom>
          <a:solidFill>
            <a:srgbClr val="800000"/>
          </a:solidFill>
          <a:ln w="9525">
            <a:noFill/>
            <a:miter lim="800000"/>
            <a:headEnd/>
            <a:tailEnd/>
          </a:ln>
          <a:effectLst/>
        </p:spPr>
        <p:txBody>
          <a:bodyPr>
            <a:spAutoFit/>
          </a:bodyPr>
          <a:lstStyle/>
          <a:p>
            <a:pPr>
              <a:spcBef>
                <a:spcPct val="50000"/>
              </a:spcBef>
            </a:pPr>
            <a:r>
              <a:rPr lang="de-DE" sz="2000" b="1" dirty="0">
                <a:solidFill>
                  <a:srgbClr val="FFFFCC"/>
                </a:solidFill>
                <a:latin typeface="Verdana" pitchFamily="34" charset="0"/>
                <a:cs typeface="Times New Roman" charset="0"/>
              </a:rPr>
              <a:t>§1.3 Darstellung der Zweiquellentheorie</a:t>
            </a:r>
          </a:p>
        </p:txBody>
      </p:sp>
      <p:sp>
        <p:nvSpPr>
          <p:cNvPr id="17" name="Text Box 9"/>
          <p:cNvSpPr txBox="1">
            <a:spLocks noChangeArrowheads="1"/>
          </p:cNvSpPr>
          <p:nvPr/>
        </p:nvSpPr>
        <p:spPr bwMode="auto">
          <a:xfrm>
            <a:off x="762000" y="2996952"/>
            <a:ext cx="8229600" cy="3231654"/>
          </a:xfrm>
          <a:prstGeom prst="rect">
            <a:avLst/>
          </a:prstGeom>
          <a:solidFill>
            <a:srgbClr val="FFFFCC"/>
          </a:solidFill>
          <a:ln w="22225">
            <a:solidFill>
              <a:srgbClr val="800000"/>
            </a:solidFill>
            <a:miter lim="800000"/>
            <a:headEnd/>
            <a:tailEnd/>
          </a:ln>
          <a:effectLst/>
        </p:spPr>
        <p:txBody>
          <a:bodyPr>
            <a:spAutoFit/>
          </a:bodyPr>
          <a:lstStyle/>
          <a:p>
            <a:r>
              <a:rPr lang="de-DE" sz="2400" dirty="0">
                <a:solidFill>
                  <a:srgbClr val="800000"/>
                </a:solidFill>
                <a:latin typeface="Arial Narrow" pitchFamily="34" charset="0"/>
                <a:cs typeface="Times New Roman" charset="0"/>
              </a:rPr>
              <a:t>„Für die Jesusforschung ist wichtig, dass diese vier unabhängigen </a:t>
            </a:r>
            <a:r>
              <a:rPr lang="de-DE" sz="2400" dirty="0" err="1">
                <a:solidFill>
                  <a:srgbClr val="800000"/>
                </a:solidFill>
                <a:latin typeface="Arial Narrow" pitchFamily="34" charset="0"/>
                <a:cs typeface="Times New Roman" charset="0"/>
              </a:rPr>
              <a:t>Quel-len</a:t>
            </a:r>
            <a:r>
              <a:rPr lang="de-DE" sz="2400" dirty="0">
                <a:solidFill>
                  <a:srgbClr val="800000"/>
                </a:solidFill>
                <a:latin typeface="Arial Narrow" pitchFamily="34" charset="0"/>
                <a:cs typeface="Times New Roman" charset="0"/>
              </a:rPr>
              <a:t> (bzw. Traditionskomplexe) sachlich verwandt sind: Wir begegnen hier denselben Formen und Gattungen, Themen und Motiven.</a:t>
            </a:r>
          </a:p>
          <a:p>
            <a:r>
              <a:rPr lang="de-DE" sz="2400" dirty="0">
                <a:solidFill>
                  <a:srgbClr val="800000"/>
                </a:solidFill>
                <a:latin typeface="Arial Narrow" pitchFamily="34" charset="0"/>
                <a:cs typeface="Times New Roman" charset="0"/>
              </a:rPr>
              <a:t>Jesus erscheint übereinstimmend in allen Synoptikern als </a:t>
            </a:r>
            <a:r>
              <a:rPr lang="de-DE" sz="2400" dirty="0" err="1">
                <a:solidFill>
                  <a:srgbClr val="800000"/>
                </a:solidFill>
                <a:latin typeface="Arial Narrow" pitchFamily="34" charset="0"/>
                <a:cs typeface="Times New Roman" charset="0"/>
              </a:rPr>
              <a:t>eschato</a:t>
            </a:r>
            <a:r>
              <a:rPr lang="de-DE" sz="2400" dirty="0">
                <a:solidFill>
                  <a:srgbClr val="800000"/>
                </a:solidFill>
                <a:latin typeface="Arial Narrow" pitchFamily="34" charset="0"/>
                <a:cs typeface="Times New Roman" charset="0"/>
              </a:rPr>
              <a:t>-logischer Prediger, der in Wort und Tat, in Gleichnissen und Wundern Gottes hereinbrechende Königsherrschaft als Zuwendung zu den Armen und Sündern verkündet und repräsentiert.“</a:t>
            </a:r>
          </a:p>
          <a:p>
            <a:pPr algn="r">
              <a:spcBef>
                <a:spcPct val="50000"/>
              </a:spcBef>
            </a:pPr>
            <a:r>
              <a:rPr lang="de-DE" sz="2400" i="1" dirty="0" err="1">
                <a:solidFill>
                  <a:srgbClr val="800000"/>
                </a:solidFill>
                <a:latin typeface="Arial Narrow" pitchFamily="34" charset="0"/>
                <a:cs typeface="Times New Roman" charset="0"/>
              </a:rPr>
              <a:t>Theißen</a:t>
            </a:r>
            <a:r>
              <a:rPr lang="de-DE" sz="2400" i="1" dirty="0">
                <a:solidFill>
                  <a:srgbClr val="800000"/>
                </a:solidFill>
                <a:latin typeface="Arial Narrow" pitchFamily="34" charset="0"/>
                <a:cs typeface="Times New Roman" charset="0"/>
              </a:rPr>
              <a:t> &amp; Merz</a:t>
            </a:r>
            <a:r>
              <a:rPr lang="de-DE" sz="2400" dirty="0">
                <a:solidFill>
                  <a:srgbClr val="800000"/>
                </a:solidFill>
                <a:latin typeface="Arial Narrow" pitchFamily="34" charset="0"/>
                <a:cs typeface="Times New Roman" charset="0"/>
              </a:rPr>
              <a:t>, Der historische Jesus, S. 42</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6787" name="Text Box 3"/>
          <p:cNvSpPr txBox="1">
            <a:spLocks noChangeArrowheads="1"/>
          </p:cNvSpPr>
          <p:nvPr/>
        </p:nvSpPr>
        <p:spPr bwMode="auto">
          <a:xfrm>
            <a:off x="685800" y="457200"/>
            <a:ext cx="8229600" cy="1668463"/>
          </a:xfrm>
          <a:prstGeom prst="rect">
            <a:avLst/>
          </a:prstGeom>
          <a:noFill/>
          <a:ln w="9525">
            <a:noFill/>
            <a:miter lim="800000"/>
            <a:headEnd/>
            <a:tailEnd/>
          </a:ln>
          <a:effectLst/>
        </p:spPr>
        <p:txBody>
          <a:bodyPr>
            <a:spAutoFit/>
          </a:bodyPr>
          <a:lstStyle/>
          <a:p>
            <a:pPr defTabSz="482600">
              <a:spcBef>
                <a:spcPct val="20000"/>
              </a:spcBef>
            </a:pPr>
            <a:r>
              <a:rPr lang="de-DE" sz="2200" b="1" dirty="0">
                <a:solidFill>
                  <a:srgbClr val="800000"/>
                </a:solidFill>
                <a:latin typeface="Verdana" pitchFamily="34" charset="0"/>
                <a:cs typeface="Times New Roman" charset="0"/>
              </a:rPr>
              <a:t>(a) </a:t>
            </a:r>
            <a:r>
              <a:rPr lang="de-DE" sz="2200" b="1" dirty="0" err="1">
                <a:solidFill>
                  <a:srgbClr val="800000"/>
                </a:solidFill>
                <a:latin typeface="Verdana" pitchFamily="34" charset="0"/>
                <a:cs typeface="Times New Roman" charset="0"/>
              </a:rPr>
              <a:t>Mt</a:t>
            </a:r>
            <a:r>
              <a:rPr lang="de-DE" sz="2200" b="1" dirty="0">
                <a:solidFill>
                  <a:srgbClr val="800000"/>
                </a:solidFill>
                <a:latin typeface="Verdana" pitchFamily="34" charset="0"/>
                <a:cs typeface="Times New Roman" charset="0"/>
              </a:rPr>
              <a:t> und </a:t>
            </a:r>
            <a:r>
              <a:rPr lang="de-DE" sz="2200" b="1" dirty="0" err="1">
                <a:solidFill>
                  <a:srgbClr val="800000"/>
                </a:solidFill>
                <a:latin typeface="Verdana" pitchFamily="34" charset="0"/>
                <a:cs typeface="Times New Roman" charset="0"/>
              </a:rPr>
              <a:t>Mk</a:t>
            </a:r>
            <a:endParaRPr lang="de-DE" sz="2200" b="1" dirty="0">
              <a:solidFill>
                <a:srgbClr val="800000"/>
              </a:solidFill>
              <a:latin typeface="Verdana" pitchFamily="34" charset="0"/>
              <a:cs typeface="Times New Roman" charset="0"/>
            </a:endParaRPr>
          </a:p>
          <a:p>
            <a:pPr defTabSz="482600">
              <a:spcBef>
                <a:spcPct val="20000"/>
              </a:spcBef>
            </a:pPr>
            <a:endParaRPr lang="de-DE" sz="400" dirty="0">
              <a:solidFill>
                <a:srgbClr val="800000"/>
              </a:solidFill>
              <a:latin typeface="Verdana" pitchFamily="34" charset="0"/>
              <a:cs typeface="Times New Roman" charset="0"/>
            </a:endParaRPr>
          </a:p>
          <a:p>
            <a:pPr defTabSz="482600">
              <a:spcBef>
                <a:spcPct val="20000"/>
              </a:spcBef>
            </a:pPr>
            <a:r>
              <a:rPr lang="de-DE" sz="2400" dirty="0" err="1">
                <a:solidFill>
                  <a:srgbClr val="800000"/>
                </a:solidFill>
                <a:latin typeface="Verdana" pitchFamily="34" charset="0"/>
                <a:cs typeface="Times New Roman" charset="0"/>
              </a:rPr>
              <a:t>Mt</a:t>
            </a:r>
            <a:r>
              <a:rPr lang="de-DE" sz="2400" dirty="0">
                <a:solidFill>
                  <a:srgbClr val="800000"/>
                </a:solidFill>
                <a:latin typeface="Verdana" pitchFamily="34" charset="0"/>
                <a:cs typeface="Times New Roman" charset="0"/>
              </a:rPr>
              <a:t> folgt im Wesentlichen der Anordnung des Stoffes 	bei </a:t>
            </a:r>
            <a:r>
              <a:rPr lang="de-DE" sz="2400" dirty="0" err="1">
                <a:solidFill>
                  <a:srgbClr val="800000"/>
                </a:solidFill>
                <a:latin typeface="Verdana" pitchFamily="34" charset="0"/>
                <a:cs typeface="Times New Roman" charset="0"/>
              </a:rPr>
              <a:t>Mk</a:t>
            </a:r>
            <a:r>
              <a:rPr lang="de-DE" sz="2400" dirty="0">
                <a:solidFill>
                  <a:srgbClr val="800000"/>
                </a:solidFill>
                <a:latin typeface="Verdana" pitchFamily="34" charset="0"/>
                <a:cs typeface="Times New Roman" charset="0"/>
              </a:rPr>
              <a:t> (abweichend: nur 12 von 118 [aus 128] 	</a:t>
            </a:r>
            <a:r>
              <a:rPr lang="de-DE" sz="2400" dirty="0" err="1">
                <a:solidFill>
                  <a:srgbClr val="800000"/>
                </a:solidFill>
                <a:latin typeface="Verdana" pitchFamily="34" charset="0"/>
                <a:cs typeface="Times New Roman" charset="0"/>
              </a:rPr>
              <a:t>Mk</a:t>
            </a:r>
            <a:r>
              <a:rPr lang="de-DE" sz="2400" dirty="0">
                <a:solidFill>
                  <a:srgbClr val="800000"/>
                </a:solidFill>
                <a:latin typeface="Verdana" pitchFamily="34" charset="0"/>
                <a:cs typeface="Times New Roman" charset="0"/>
              </a:rPr>
              <a:t>-Perikopen!) — Fachterminus: </a:t>
            </a:r>
            <a:r>
              <a:rPr lang="de-DE" sz="2400" dirty="0" err="1">
                <a:solidFill>
                  <a:srgbClr val="800000"/>
                </a:solidFill>
                <a:latin typeface="Verdana" pitchFamily="34" charset="0"/>
                <a:cs typeface="Times New Roman" charset="0"/>
              </a:rPr>
              <a:t>Akoluthie</a:t>
            </a:r>
            <a:endParaRPr lang="de-DE" sz="2400" dirty="0">
              <a:solidFill>
                <a:srgbClr val="800000"/>
              </a:solidFill>
              <a:latin typeface="Verdana" pitchFamily="34" charset="0"/>
              <a:cs typeface="Times New Roman" charset="0"/>
            </a:endParaRPr>
          </a:p>
        </p:txBody>
      </p:sp>
      <p:sp>
        <p:nvSpPr>
          <p:cNvPr id="246788" name="Text Box 4"/>
          <p:cNvSpPr txBox="1">
            <a:spLocks noChangeArrowheads="1"/>
          </p:cNvSpPr>
          <p:nvPr/>
        </p:nvSpPr>
        <p:spPr bwMode="auto">
          <a:xfrm>
            <a:off x="685800" y="2133600"/>
            <a:ext cx="8458200" cy="457200"/>
          </a:xfrm>
          <a:prstGeom prst="rect">
            <a:avLst/>
          </a:prstGeom>
          <a:noFill/>
          <a:ln w="9525">
            <a:noFill/>
            <a:miter lim="800000"/>
            <a:headEnd/>
            <a:tailEnd/>
          </a:ln>
          <a:effectLst/>
        </p:spPr>
        <p:txBody>
          <a:bodyPr>
            <a:spAutoFit/>
          </a:bodyPr>
          <a:lstStyle/>
          <a:p>
            <a:pPr defTabSz="482600">
              <a:spcBef>
                <a:spcPct val="20000"/>
              </a:spcBef>
            </a:pPr>
            <a:r>
              <a:rPr lang="de-DE" sz="2400">
                <a:solidFill>
                  <a:srgbClr val="800000"/>
                </a:solidFill>
                <a:latin typeface="Verdana" pitchFamily="34" charset="0"/>
                <a:cs typeface="Times New Roman" charset="0"/>
              </a:rPr>
              <a:t>Abweichungen verständlich bei Mk-Priorität, </a:t>
            </a:r>
            <a:r>
              <a:rPr lang="de-DE" sz="2400">
                <a:solidFill>
                  <a:srgbClr val="800000"/>
                </a:solidFill>
                <a:latin typeface="Verdana" pitchFamily="34" charset="0"/>
                <a:cs typeface="Times New Roman" charset="0"/>
                <a:sym typeface="Wingdings" pitchFamily="2" charset="2"/>
              </a:rPr>
              <a:t>z.B.:</a:t>
            </a:r>
            <a:endParaRPr lang="de-DE" sz="2400">
              <a:solidFill>
                <a:srgbClr val="800000"/>
              </a:solidFill>
              <a:latin typeface="Verdana" pitchFamily="34" charset="0"/>
              <a:cs typeface="Times New Roman" charset="0"/>
            </a:endParaRPr>
          </a:p>
        </p:txBody>
      </p:sp>
      <p:sp>
        <p:nvSpPr>
          <p:cNvPr id="246789" name="Text Box 5"/>
          <p:cNvSpPr txBox="1">
            <a:spLocks noChangeArrowheads="1"/>
          </p:cNvSpPr>
          <p:nvPr/>
        </p:nvSpPr>
        <p:spPr bwMode="auto">
          <a:xfrm>
            <a:off x="685800" y="2667000"/>
            <a:ext cx="8229600" cy="1643527"/>
          </a:xfrm>
          <a:prstGeom prst="rect">
            <a:avLst/>
          </a:prstGeom>
          <a:noFill/>
          <a:ln w="9525">
            <a:noFill/>
            <a:miter lim="800000"/>
            <a:headEnd/>
            <a:tailEnd/>
          </a:ln>
          <a:effectLst/>
        </p:spPr>
        <p:txBody>
          <a:bodyPr>
            <a:spAutoFit/>
          </a:bodyPr>
          <a:lstStyle/>
          <a:p>
            <a:pPr defTabSz="482600">
              <a:spcBef>
                <a:spcPct val="20000"/>
              </a:spcBef>
              <a:buFontTx/>
              <a:buChar char="•"/>
            </a:pPr>
            <a:r>
              <a:rPr lang="de-DE" sz="2400" dirty="0">
                <a:solidFill>
                  <a:srgbClr val="800000"/>
                </a:solidFill>
                <a:latin typeface="Verdana" pitchFamily="34" charset="0"/>
                <a:cs typeface="Times New Roman" charset="0"/>
              </a:rPr>
              <a:t> </a:t>
            </a:r>
            <a:r>
              <a:rPr lang="de-DE" sz="2400" dirty="0" err="1">
                <a:solidFill>
                  <a:srgbClr val="800000"/>
                </a:solidFill>
                <a:latin typeface="Verdana" pitchFamily="34" charset="0"/>
                <a:cs typeface="Times New Roman" charset="0"/>
              </a:rPr>
              <a:t>Mt</a:t>
            </a:r>
            <a:r>
              <a:rPr lang="de-DE" sz="2400" dirty="0">
                <a:solidFill>
                  <a:srgbClr val="800000"/>
                </a:solidFill>
                <a:latin typeface="Verdana" pitchFamily="34" charset="0"/>
                <a:cs typeface="Times New Roman" charset="0"/>
              </a:rPr>
              <a:t> 8f: 10 Wunderheilungen (Illustration zu 4,23)</a:t>
            </a:r>
          </a:p>
          <a:p>
            <a:pPr defTabSz="482600">
              <a:spcBef>
                <a:spcPct val="20000"/>
              </a:spcBef>
            </a:pPr>
            <a:r>
              <a:rPr lang="de-DE" sz="2400" dirty="0">
                <a:solidFill>
                  <a:srgbClr val="800000"/>
                </a:solidFill>
                <a:latin typeface="Verdana" pitchFamily="34" charset="0"/>
                <a:cs typeface="Times New Roman" charset="0"/>
              </a:rPr>
              <a:t>	</a:t>
            </a:r>
            <a:r>
              <a:rPr lang="de-DE" sz="2400" dirty="0" err="1">
                <a:solidFill>
                  <a:srgbClr val="800000"/>
                </a:solidFill>
                <a:latin typeface="Arial Narrow" pitchFamily="34" charset="0"/>
                <a:cs typeface="Times New Roman" charset="0"/>
              </a:rPr>
              <a:t>Mt</a:t>
            </a:r>
            <a:r>
              <a:rPr lang="de-DE" sz="2400" dirty="0">
                <a:solidFill>
                  <a:srgbClr val="800000"/>
                </a:solidFill>
                <a:latin typeface="Arial Narrow" pitchFamily="34" charset="0"/>
                <a:cs typeface="Times New Roman" charset="0"/>
              </a:rPr>
              <a:t> 4,23</a:t>
            </a:r>
            <a:r>
              <a:rPr lang="de-DE" sz="2400" dirty="0">
                <a:solidFill>
                  <a:srgbClr val="800000"/>
                </a:solidFill>
                <a:latin typeface="Verdana" pitchFamily="34" charset="0"/>
                <a:cs typeface="Times New Roman" charset="0"/>
              </a:rPr>
              <a:t>   </a:t>
            </a:r>
            <a:r>
              <a:rPr lang="de-DE" sz="2400" dirty="0">
                <a:solidFill>
                  <a:srgbClr val="800000"/>
                </a:solidFill>
                <a:latin typeface="Arial Narrow" pitchFamily="34" charset="0"/>
                <a:cs typeface="Times New Roman" charset="0"/>
              </a:rPr>
              <a:t>Und umherzog er in der ganzen </a:t>
            </a:r>
            <a:r>
              <a:rPr lang="de-DE" sz="2400" dirty="0" err="1">
                <a:solidFill>
                  <a:srgbClr val="800000"/>
                </a:solidFill>
                <a:latin typeface="Arial Narrow" pitchFamily="34" charset="0"/>
                <a:cs typeface="Times New Roman" charset="0"/>
              </a:rPr>
              <a:t>Galilaia</a:t>
            </a:r>
            <a:r>
              <a:rPr lang="de-DE" sz="2400" dirty="0">
                <a:solidFill>
                  <a:srgbClr val="800000"/>
                </a:solidFill>
                <a:latin typeface="Arial Narrow" pitchFamily="34" charset="0"/>
                <a:cs typeface="Times New Roman" charset="0"/>
              </a:rPr>
              <a:t>, lehrend in ihren 	Synagogen und verkündend das Evangelium des Königtums und 	heilend jede Krankheit und jede Schwäche im Volk (vgl. </a:t>
            </a:r>
            <a:r>
              <a:rPr lang="de-DE" sz="2400" dirty="0" err="1">
                <a:solidFill>
                  <a:srgbClr val="800000"/>
                </a:solidFill>
                <a:latin typeface="Arial Narrow" pitchFamily="34" charset="0"/>
                <a:cs typeface="Times New Roman" charset="0"/>
              </a:rPr>
              <a:t>Mk</a:t>
            </a:r>
            <a:r>
              <a:rPr lang="de-DE" sz="2400" dirty="0">
                <a:solidFill>
                  <a:srgbClr val="800000"/>
                </a:solidFill>
                <a:latin typeface="Arial Narrow" pitchFamily="34" charset="0"/>
                <a:cs typeface="Times New Roman" charset="0"/>
              </a:rPr>
              <a:t> 1,39).</a:t>
            </a:r>
          </a:p>
        </p:txBody>
      </p:sp>
      <p:sp>
        <p:nvSpPr>
          <p:cNvPr id="246790" name="Text Box 6"/>
          <p:cNvSpPr txBox="1">
            <a:spLocks noChangeArrowheads="1"/>
          </p:cNvSpPr>
          <p:nvPr/>
        </p:nvSpPr>
        <p:spPr bwMode="auto">
          <a:xfrm>
            <a:off x="685800" y="4419600"/>
            <a:ext cx="8458200" cy="1260475"/>
          </a:xfrm>
          <a:prstGeom prst="rect">
            <a:avLst/>
          </a:prstGeom>
          <a:noFill/>
          <a:ln w="9525">
            <a:noFill/>
            <a:miter lim="800000"/>
            <a:headEnd/>
            <a:tailEnd/>
          </a:ln>
          <a:effectLst/>
        </p:spPr>
        <p:txBody>
          <a:bodyPr>
            <a:spAutoFit/>
          </a:bodyPr>
          <a:lstStyle/>
          <a:p>
            <a:pPr defTabSz="482600">
              <a:spcBef>
                <a:spcPct val="20000"/>
              </a:spcBef>
              <a:buFontTx/>
              <a:buChar char="•"/>
            </a:pPr>
            <a:r>
              <a:rPr lang="de-DE" sz="2400" dirty="0">
                <a:solidFill>
                  <a:srgbClr val="800000"/>
                </a:solidFill>
                <a:latin typeface="Verdana" pitchFamily="34" charset="0"/>
                <a:cs typeface="Times New Roman" charset="0"/>
              </a:rPr>
              <a:t> </a:t>
            </a:r>
            <a:r>
              <a:rPr lang="de-DE" sz="2400" dirty="0" err="1">
                <a:solidFill>
                  <a:srgbClr val="800000"/>
                </a:solidFill>
                <a:latin typeface="Verdana" pitchFamily="34" charset="0"/>
                <a:cs typeface="Times New Roman" charset="0"/>
              </a:rPr>
              <a:t>Mt</a:t>
            </a:r>
            <a:r>
              <a:rPr lang="de-DE" sz="2400" dirty="0">
                <a:solidFill>
                  <a:srgbClr val="800000"/>
                </a:solidFill>
                <a:latin typeface="Verdana" pitchFamily="34" charset="0"/>
                <a:cs typeface="Times New Roman" charset="0"/>
              </a:rPr>
              <a:t> 10: Aussendungsrede (</a:t>
            </a:r>
            <a:r>
              <a:rPr lang="de-DE" sz="2400" dirty="0" err="1">
                <a:solidFill>
                  <a:srgbClr val="800000"/>
                </a:solidFill>
                <a:latin typeface="Verdana" pitchFamily="34" charset="0"/>
                <a:cs typeface="Times New Roman" charset="0"/>
              </a:rPr>
              <a:t>Mk</a:t>
            </a:r>
            <a:r>
              <a:rPr lang="de-DE" sz="2400" dirty="0">
                <a:solidFill>
                  <a:srgbClr val="800000"/>
                </a:solidFill>
                <a:latin typeface="Verdana" pitchFamily="34" charset="0"/>
                <a:cs typeface="Times New Roman" charset="0"/>
              </a:rPr>
              <a:t> 3,13ff als Einleitung)</a:t>
            </a:r>
          </a:p>
          <a:p>
            <a:pPr defTabSz="482600">
              <a:spcBef>
                <a:spcPct val="20000"/>
              </a:spcBef>
            </a:pPr>
            <a:r>
              <a:rPr lang="de-DE" sz="2400" dirty="0">
                <a:solidFill>
                  <a:srgbClr val="800000"/>
                </a:solidFill>
                <a:latin typeface="Arial Narrow" pitchFamily="34" charset="0"/>
                <a:cs typeface="Times New Roman" charset="0"/>
              </a:rPr>
              <a:t>	</a:t>
            </a:r>
            <a:r>
              <a:rPr lang="de-DE" sz="2400" dirty="0" err="1">
                <a:solidFill>
                  <a:srgbClr val="800000"/>
                </a:solidFill>
                <a:latin typeface="Arial Narrow" pitchFamily="34" charset="0"/>
                <a:cs typeface="Times New Roman" charset="0"/>
              </a:rPr>
              <a:t>Mk</a:t>
            </a:r>
            <a:r>
              <a:rPr lang="de-DE" sz="2400" dirty="0">
                <a:solidFill>
                  <a:srgbClr val="800000"/>
                </a:solidFill>
                <a:latin typeface="Arial Narrow" pitchFamily="34" charset="0"/>
                <a:cs typeface="Times New Roman" charset="0"/>
              </a:rPr>
              <a:t> 3,13    Und hinaufsteigt er auf den Berg, und herbeiruft er, die er 	selbst wollte, und fortgingen sie zu ihm. </a:t>
            </a:r>
          </a:p>
        </p:txBody>
      </p:sp>
      <p:sp>
        <p:nvSpPr>
          <p:cNvPr id="246791" name="Rectangle 7"/>
          <p:cNvSpPr>
            <a:spLocks noChangeArrowheads="1"/>
          </p:cNvSpPr>
          <p:nvPr/>
        </p:nvSpPr>
        <p:spPr bwMode="auto">
          <a:xfrm rot="10800000">
            <a:off x="0" y="0"/>
            <a:ext cx="685800" cy="6858000"/>
          </a:xfrm>
          <a:prstGeom prst="rect">
            <a:avLst/>
          </a:prstGeom>
          <a:solidFill>
            <a:srgbClr val="800000"/>
          </a:solidFill>
          <a:ln w="9525">
            <a:noFill/>
            <a:miter lim="800000"/>
            <a:headEnd/>
            <a:tailEnd/>
          </a:ln>
          <a:effectLst/>
        </p:spPr>
        <p:txBody>
          <a:bodyPr vert="eaVert" wrap="none" anchor="ctr"/>
          <a:lstStyle/>
          <a:p>
            <a:pPr algn="ctr"/>
            <a:r>
              <a:rPr lang="de-DE" sz="2800">
                <a:solidFill>
                  <a:srgbClr val="FFFFCC"/>
                </a:solidFill>
                <a:latin typeface="Verdana" pitchFamily="34" charset="0"/>
                <a:cs typeface="Times New Roman" charset="0"/>
              </a:rPr>
              <a:t>Die synoptische Frage </a:t>
            </a:r>
            <a:endParaRPr lang="en-GB" sz="2800">
              <a:solidFill>
                <a:srgbClr val="FFFFCC"/>
              </a:solidFill>
              <a:latin typeface="Verdana" pitchFamily="34" charset="0"/>
              <a:cs typeface="Times New Roman" charset="0"/>
            </a:endParaRPr>
          </a:p>
        </p:txBody>
      </p:sp>
      <p:sp>
        <p:nvSpPr>
          <p:cNvPr id="246792" name="Text Box 8"/>
          <p:cNvSpPr txBox="1">
            <a:spLocks noChangeArrowheads="1"/>
          </p:cNvSpPr>
          <p:nvPr/>
        </p:nvSpPr>
        <p:spPr bwMode="auto">
          <a:xfrm>
            <a:off x="685800" y="0"/>
            <a:ext cx="8458200" cy="396875"/>
          </a:xfrm>
          <a:prstGeom prst="rect">
            <a:avLst/>
          </a:prstGeom>
          <a:solidFill>
            <a:srgbClr val="800000"/>
          </a:solidFill>
          <a:ln w="9525">
            <a:noFill/>
            <a:miter lim="800000"/>
            <a:headEnd/>
            <a:tailEnd/>
          </a:ln>
          <a:effectLst/>
        </p:spPr>
        <p:txBody>
          <a:bodyPr>
            <a:spAutoFit/>
          </a:bodyPr>
          <a:lstStyle/>
          <a:p>
            <a:pPr>
              <a:spcBef>
                <a:spcPct val="50000"/>
              </a:spcBef>
            </a:pPr>
            <a:r>
              <a:rPr lang="de-DE" sz="2000" b="1" dirty="0">
                <a:solidFill>
                  <a:srgbClr val="FFFFCC"/>
                </a:solidFill>
                <a:latin typeface="Verdana" pitchFamily="34" charset="0"/>
                <a:cs typeface="Times New Roman" charset="0"/>
              </a:rPr>
              <a:t>§1.4 </a:t>
            </a:r>
            <a:r>
              <a:rPr lang="de-DE" sz="2000" b="1" dirty="0" err="1">
                <a:solidFill>
                  <a:srgbClr val="FFFFCC"/>
                </a:solidFill>
                <a:latin typeface="Verdana" pitchFamily="34" charset="0"/>
                <a:cs typeface="Times New Roman" charset="0"/>
              </a:rPr>
              <a:t>Perikopenreihenfolge</a:t>
            </a:r>
            <a:endParaRPr lang="de-DE" sz="2000" b="1" dirty="0">
              <a:solidFill>
                <a:srgbClr val="FFFFCC"/>
              </a:solidFill>
              <a:latin typeface="Verdana" pitchFamily="34" charset="0"/>
              <a:cs typeface="Times New Roman" charset="0"/>
            </a:endParaRPr>
          </a:p>
        </p:txBody>
      </p:sp>
      <p:sp>
        <p:nvSpPr>
          <p:cNvPr id="246793" name="Text Box 9"/>
          <p:cNvSpPr txBox="1">
            <a:spLocks noChangeArrowheads="1"/>
          </p:cNvSpPr>
          <p:nvPr/>
        </p:nvSpPr>
        <p:spPr bwMode="auto">
          <a:xfrm>
            <a:off x="762000" y="5819775"/>
            <a:ext cx="8305800" cy="830997"/>
          </a:xfrm>
          <a:prstGeom prst="rect">
            <a:avLst/>
          </a:prstGeom>
          <a:solidFill>
            <a:srgbClr val="800000"/>
          </a:solidFill>
          <a:ln w="9525">
            <a:noFill/>
            <a:miter lim="800000"/>
            <a:headEnd/>
            <a:tailEnd/>
          </a:ln>
          <a:effectLst/>
        </p:spPr>
        <p:txBody>
          <a:bodyPr>
            <a:spAutoFit/>
          </a:bodyPr>
          <a:lstStyle/>
          <a:p>
            <a:pPr>
              <a:spcBef>
                <a:spcPct val="30000"/>
              </a:spcBef>
            </a:pPr>
            <a:r>
              <a:rPr lang="de-DE" sz="2400" dirty="0">
                <a:solidFill>
                  <a:srgbClr val="FFFFCC"/>
                </a:solidFill>
                <a:latin typeface="Verdana" pitchFamily="34" charset="0"/>
                <a:cs typeface="Times New Roman" charset="0"/>
              </a:rPr>
              <a:t>NB: </a:t>
            </a:r>
            <a:r>
              <a:rPr lang="de-DE" sz="2400" b="1" dirty="0">
                <a:solidFill>
                  <a:srgbClr val="FFFFCC"/>
                </a:solidFill>
                <a:latin typeface="Verdana" pitchFamily="34" charset="0"/>
                <a:cs typeface="Times New Roman" charset="0"/>
              </a:rPr>
              <a:t>Regiefehler</a:t>
            </a:r>
            <a:r>
              <a:rPr lang="de-DE" sz="2400" dirty="0">
                <a:solidFill>
                  <a:srgbClr val="FFFFCC"/>
                </a:solidFill>
                <a:latin typeface="Verdana" pitchFamily="34" charset="0"/>
                <a:cs typeface="Times New Roman" charset="0"/>
              </a:rPr>
              <a:t>, Schweigegebot in </a:t>
            </a:r>
            <a:r>
              <a:rPr lang="de-DE" sz="2400" dirty="0" err="1">
                <a:solidFill>
                  <a:srgbClr val="FFFFCC"/>
                </a:solidFill>
                <a:latin typeface="Verdana" pitchFamily="34" charset="0"/>
                <a:cs typeface="Times New Roman" charset="0"/>
              </a:rPr>
              <a:t>Mt</a:t>
            </a:r>
            <a:r>
              <a:rPr lang="de-DE" sz="2400" dirty="0">
                <a:solidFill>
                  <a:srgbClr val="FFFFCC"/>
                </a:solidFill>
                <a:latin typeface="Verdana" pitchFamily="34" charset="0"/>
                <a:cs typeface="Times New Roman" charset="0"/>
              </a:rPr>
              <a:t> 8,4 sinnlos — anwesende Volksmenge!</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 name="Grafik 2"/>
          <p:cNvPicPr>
            <a:picLocks noChangeAspect="1"/>
          </p:cNvPicPr>
          <p:nvPr/>
        </p:nvPicPr>
        <p:blipFill rotWithShape="1">
          <a:blip r:embed="rId3"/>
          <a:srcRect b="-2857"/>
          <a:stretch/>
        </p:blipFill>
        <p:spPr>
          <a:xfrm>
            <a:off x="35496" y="188640"/>
            <a:ext cx="9073008" cy="5184576"/>
          </a:xfrm>
          <a:prstGeom prst="rect">
            <a:avLst/>
          </a:prstGeom>
        </p:spPr>
      </p:pic>
      <p:sp>
        <p:nvSpPr>
          <p:cNvPr id="4" name="Abgerundetes Rechteck 3"/>
          <p:cNvSpPr/>
          <p:nvPr/>
        </p:nvSpPr>
        <p:spPr>
          <a:xfrm>
            <a:off x="107504" y="764704"/>
            <a:ext cx="1440160" cy="216024"/>
          </a:xfrm>
          <a:prstGeom prst="roundRect">
            <a:avLst/>
          </a:prstGeom>
          <a:solidFill>
            <a:srgbClr val="C00000">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7" name="Abgerundetes Rechteck 6"/>
          <p:cNvSpPr/>
          <p:nvPr/>
        </p:nvSpPr>
        <p:spPr>
          <a:xfrm>
            <a:off x="179512" y="4581128"/>
            <a:ext cx="2376264" cy="216024"/>
          </a:xfrm>
          <a:prstGeom prst="roundRect">
            <a:avLst/>
          </a:prstGeom>
          <a:solidFill>
            <a:srgbClr val="C00000">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49753250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7810" name="Text Box 2"/>
          <p:cNvSpPr txBox="1">
            <a:spLocks noChangeArrowheads="1"/>
          </p:cNvSpPr>
          <p:nvPr/>
        </p:nvSpPr>
        <p:spPr bwMode="auto">
          <a:xfrm>
            <a:off x="685800" y="457200"/>
            <a:ext cx="8229600" cy="1668463"/>
          </a:xfrm>
          <a:prstGeom prst="rect">
            <a:avLst/>
          </a:prstGeom>
          <a:noFill/>
          <a:ln w="9525">
            <a:noFill/>
            <a:miter lim="800000"/>
            <a:headEnd/>
            <a:tailEnd/>
          </a:ln>
          <a:effectLst/>
        </p:spPr>
        <p:txBody>
          <a:bodyPr>
            <a:spAutoFit/>
          </a:bodyPr>
          <a:lstStyle/>
          <a:p>
            <a:pPr defTabSz="482600">
              <a:spcBef>
                <a:spcPct val="20000"/>
              </a:spcBef>
            </a:pPr>
            <a:r>
              <a:rPr lang="de-DE" sz="2200" b="1" dirty="0">
                <a:solidFill>
                  <a:srgbClr val="800000"/>
                </a:solidFill>
                <a:latin typeface="Verdana" pitchFamily="34" charset="0"/>
                <a:cs typeface="Times New Roman" charset="0"/>
              </a:rPr>
              <a:t>(b) </a:t>
            </a:r>
            <a:r>
              <a:rPr lang="de-DE" sz="2200" b="1" dirty="0" err="1">
                <a:solidFill>
                  <a:srgbClr val="800000"/>
                </a:solidFill>
                <a:latin typeface="Verdana" pitchFamily="34" charset="0"/>
                <a:cs typeface="Times New Roman" charset="0"/>
              </a:rPr>
              <a:t>Lk</a:t>
            </a:r>
            <a:r>
              <a:rPr lang="de-DE" sz="2200" b="1" dirty="0">
                <a:solidFill>
                  <a:srgbClr val="800000"/>
                </a:solidFill>
                <a:latin typeface="Verdana" pitchFamily="34" charset="0"/>
                <a:cs typeface="Times New Roman" charset="0"/>
              </a:rPr>
              <a:t> und </a:t>
            </a:r>
            <a:r>
              <a:rPr lang="de-DE" sz="2200" b="1" dirty="0" err="1">
                <a:solidFill>
                  <a:srgbClr val="800000"/>
                </a:solidFill>
                <a:latin typeface="Verdana" pitchFamily="34" charset="0"/>
                <a:cs typeface="Times New Roman" charset="0"/>
              </a:rPr>
              <a:t>Mk</a:t>
            </a:r>
            <a:endParaRPr lang="de-DE" sz="2200" b="1" dirty="0">
              <a:solidFill>
                <a:srgbClr val="800000"/>
              </a:solidFill>
              <a:latin typeface="Verdana" pitchFamily="34" charset="0"/>
              <a:cs typeface="Times New Roman" charset="0"/>
            </a:endParaRPr>
          </a:p>
          <a:p>
            <a:pPr defTabSz="482600">
              <a:spcBef>
                <a:spcPct val="20000"/>
              </a:spcBef>
            </a:pPr>
            <a:endParaRPr lang="de-DE" sz="400" b="1" dirty="0">
              <a:solidFill>
                <a:srgbClr val="800000"/>
              </a:solidFill>
              <a:latin typeface="Verdana" pitchFamily="34" charset="0"/>
              <a:cs typeface="Times New Roman" charset="0"/>
            </a:endParaRPr>
          </a:p>
          <a:p>
            <a:pPr defTabSz="482600">
              <a:spcBef>
                <a:spcPct val="20000"/>
              </a:spcBef>
            </a:pPr>
            <a:r>
              <a:rPr lang="de-DE" sz="2400" dirty="0" err="1">
                <a:solidFill>
                  <a:srgbClr val="800000"/>
                </a:solidFill>
                <a:latin typeface="Verdana" pitchFamily="34" charset="0"/>
                <a:cs typeface="Times New Roman" charset="0"/>
              </a:rPr>
              <a:t>Lk</a:t>
            </a:r>
            <a:r>
              <a:rPr lang="de-DE" sz="2400" dirty="0">
                <a:solidFill>
                  <a:srgbClr val="800000"/>
                </a:solidFill>
                <a:latin typeface="Verdana" pitchFamily="34" charset="0"/>
                <a:cs typeface="Times New Roman" charset="0"/>
              </a:rPr>
              <a:t> bietet nur 96 aus 128 </a:t>
            </a:r>
            <a:r>
              <a:rPr lang="de-DE" sz="2400" dirty="0" err="1">
                <a:solidFill>
                  <a:srgbClr val="800000"/>
                </a:solidFill>
                <a:latin typeface="Verdana" pitchFamily="34" charset="0"/>
                <a:cs typeface="Times New Roman" charset="0"/>
              </a:rPr>
              <a:t>Mk</a:t>
            </a:r>
            <a:r>
              <a:rPr lang="de-DE" sz="2400" dirty="0">
                <a:solidFill>
                  <a:srgbClr val="800000"/>
                </a:solidFill>
                <a:latin typeface="Verdana" pitchFamily="34" charset="0"/>
                <a:cs typeface="Times New Roman" charset="0"/>
              </a:rPr>
              <a:t>-Perikopen, folgt aber 	wie </a:t>
            </a:r>
            <a:r>
              <a:rPr lang="de-DE" sz="2400" dirty="0" err="1">
                <a:solidFill>
                  <a:srgbClr val="800000"/>
                </a:solidFill>
                <a:latin typeface="Verdana" pitchFamily="34" charset="0"/>
                <a:cs typeface="Times New Roman" charset="0"/>
              </a:rPr>
              <a:t>Mt</a:t>
            </a:r>
            <a:r>
              <a:rPr lang="de-DE" sz="2400" dirty="0">
                <a:solidFill>
                  <a:srgbClr val="800000"/>
                </a:solidFill>
                <a:latin typeface="Verdana" pitchFamily="34" charset="0"/>
                <a:cs typeface="Times New Roman" charset="0"/>
              </a:rPr>
              <a:t> im Wesentlichen der Anordnung des 	Stoffes bei </a:t>
            </a:r>
            <a:r>
              <a:rPr lang="de-DE" sz="2400" dirty="0" err="1">
                <a:solidFill>
                  <a:srgbClr val="800000"/>
                </a:solidFill>
                <a:latin typeface="Verdana" pitchFamily="34" charset="0"/>
                <a:cs typeface="Times New Roman" charset="0"/>
              </a:rPr>
              <a:t>Mk</a:t>
            </a:r>
            <a:endParaRPr lang="de-DE" sz="2400" dirty="0">
              <a:solidFill>
                <a:srgbClr val="800000"/>
              </a:solidFill>
              <a:latin typeface="Verdana" pitchFamily="34" charset="0"/>
              <a:cs typeface="Times New Roman" charset="0"/>
            </a:endParaRPr>
          </a:p>
        </p:txBody>
      </p:sp>
      <p:sp>
        <p:nvSpPr>
          <p:cNvPr id="247812" name="Text Box 4"/>
          <p:cNvSpPr txBox="1">
            <a:spLocks noChangeArrowheads="1"/>
          </p:cNvSpPr>
          <p:nvPr/>
        </p:nvSpPr>
        <p:spPr bwMode="auto">
          <a:xfrm>
            <a:off x="685800" y="2590800"/>
            <a:ext cx="8458200" cy="1569660"/>
          </a:xfrm>
          <a:prstGeom prst="rect">
            <a:avLst/>
          </a:prstGeom>
          <a:noFill/>
          <a:ln w="9525">
            <a:noFill/>
            <a:miter lim="800000"/>
            <a:headEnd/>
            <a:tailEnd/>
          </a:ln>
          <a:effectLst/>
        </p:spPr>
        <p:txBody>
          <a:bodyPr>
            <a:spAutoFit/>
          </a:bodyPr>
          <a:lstStyle/>
          <a:p>
            <a:pPr defTabSz="482600">
              <a:spcBef>
                <a:spcPct val="20000"/>
              </a:spcBef>
              <a:buFontTx/>
              <a:buChar char="•"/>
            </a:pPr>
            <a:r>
              <a:rPr lang="de-DE" sz="2400" dirty="0">
                <a:solidFill>
                  <a:srgbClr val="800000"/>
                </a:solidFill>
                <a:latin typeface="Verdana" pitchFamily="34" charset="0"/>
                <a:cs typeface="Times New Roman" charset="0"/>
              </a:rPr>
              <a:t> </a:t>
            </a:r>
            <a:r>
              <a:rPr lang="de-DE" sz="2400" dirty="0" err="1">
                <a:solidFill>
                  <a:srgbClr val="800000"/>
                </a:solidFill>
                <a:latin typeface="Verdana" pitchFamily="34" charset="0"/>
                <a:cs typeface="Times New Roman" charset="0"/>
              </a:rPr>
              <a:t>Lk</a:t>
            </a:r>
            <a:r>
              <a:rPr lang="de-DE" sz="2400" dirty="0">
                <a:solidFill>
                  <a:srgbClr val="800000"/>
                </a:solidFill>
                <a:latin typeface="Verdana" pitchFamily="34" charset="0"/>
                <a:cs typeface="Times New Roman" charset="0"/>
              </a:rPr>
              <a:t> 4,16ff (Verwerfung in Nazareth als </a:t>
            </a:r>
            <a:r>
              <a:rPr lang="de-DE" sz="2400" dirty="0" err="1">
                <a:solidFill>
                  <a:srgbClr val="800000"/>
                </a:solidFill>
                <a:latin typeface="Verdana" pitchFamily="34" charset="0"/>
                <a:cs typeface="Times New Roman" charset="0"/>
              </a:rPr>
              <a:t>programma</a:t>
            </a:r>
            <a:r>
              <a:rPr lang="de-DE" sz="2400" dirty="0">
                <a:solidFill>
                  <a:srgbClr val="800000"/>
                </a:solidFill>
                <a:latin typeface="Verdana" pitchFamily="34" charset="0"/>
                <a:cs typeface="Times New Roman" charset="0"/>
              </a:rPr>
              <a:t>-	tische Antrittsszene)</a:t>
            </a:r>
          </a:p>
          <a:p>
            <a:pPr defTabSz="482600">
              <a:lnSpc>
                <a:spcPct val="90000"/>
              </a:lnSpc>
              <a:spcBef>
                <a:spcPct val="20000"/>
              </a:spcBef>
            </a:pPr>
            <a:r>
              <a:rPr lang="de-DE" sz="2400" dirty="0">
                <a:solidFill>
                  <a:srgbClr val="800000"/>
                </a:solidFill>
                <a:latin typeface="Arial Narrow" pitchFamily="34" charset="0"/>
                <a:cs typeface="Times New Roman" charset="0"/>
              </a:rPr>
              <a:t>	</a:t>
            </a:r>
            <a:r>
              <a:rPr lang="de-DE" sz="2400" dirty="0" err="1">
                <a:solidFill>
                  <a:srgbClr val="800000"/>
                </a:solidFill>
                <a:latin typeface="Arial Narrow" pitchFamily="34" charset="0"/>
                <a:cs typeface="Times New Roman" charset="0"/>
              </a:rPr>
              <a:t>Lk</a:t>
            </a:r>
            <a:r>
              <a:rPr lang="de-DE" sz="2400" dirty="0">
                <a:solidFill>
                  <a:srgbClr val="800000"/>
                </a:solidFill>
                <a:latin typeface="Arial Narrow" pitchFamily="34" charset="0"/>
                <a:cs typeface="Times New Roman" charset="0"/>
              </a:rPr>
              <a:t> 4,16ff   Der Geist des Herrn ist auf mir ... Heute ist diese Schrift 	vor euren Ohren erfüllt (vgl. </a:t>
            </a:r>
            <a:r>
              <a:rPr lang="de-DE" sz="2400" dirty="0" err="1">
                <a:solidFill>
                  <a:srgbClr val="800000"/>
                </a:solidFill>
                <a:latin typeface="Arial Narrow" pitchFamily="34" charset="0"/>
                <a:cs typeface="Times New Roman" charset="0"/>
              </a:rPr>
              <a:t>Mk</a:t>
            </a:r>
            <a:r>
              <a:rPr lang="de-DE" sz="2400" dirty="0">
                <a:solidFill>
                  <a:srgbClr val="800000"/>
                </a:solidFill>
                <a:latin typeface="Arial Narrow" pitchFamily="34" charset="0"/>
                <a:cs typeface="Times New Roman" charset="0"/>
              </a:rPr>
              <a:t> 6,1ff).  </a:t>
            </a:r>
          </a:p>
        </p:txBody>
      </p:sp>
      <p:sp>
        <p:nvSpPr>
          <p:cNvPr id="247813" name="Text Box 5"/>
          <p:cNvSpPr txBox="1">
            <a:spLocks noChangeArrowheads="1"/>
          </p:cNvSpPr>
          <p:nvPr/>
        </p:nvSpPr>
        <p:spPr bwMode="auto">
          <a:xfrm>
            <a:off x="685800" y="4114800"/>
            <a:ext cx="8458200" cy="2160591"/>
          </a:xfrm>
          <a:prstGeom prst="rect">
            <a:avLst/>
          </a:prstGeom>
          <a:noFill/>
          <a:ln w="9525">
            <a:noFill/>
            <a:miter lim="800000"/>
            <a:headEnd/>
            <a:tailEnd/>
          </a:ln>
          <a:effectLst/>
        </p:spPr>
        <p:txBody>
          <a:bodyPr>
            <a:spAutoFit/>
          </a:bodyPr>
          <a:lstStyle/>
          <a:p>
            <a:pPr defTabSz="482600">
              <a:lnSpc>
                <a:spcPct val="90000"/>
              </a:lnSpc>
              <a:spcBef>
                <a:spcPct val="20000"/>
              </a:spcBef>
              <a:buFontTx/>
              <a:buChar char="•"/>
            </a:pPr>
            <a:r>
              <a:rPr lang="de-DE" sz="2400" dirty="0">
                <a:solidFill>
                  <a:srgbClr val="800000"/>
                </a:solidFill>
                <a:latin typeface="Verdana" pitchFamily="34" charset="0"/>
                <a:cs typeface="Times New Roman" charset="0"/>
              </a:rPr>
              <a:t> </a:t>
            </a:r>
            <a:r>
              <a:rPr lang="de-DE" sz="2400" dirty="0" err="1">
                <a:solidFill>
                  <a:srgbClr val="800000"/>
                </a:solidFill>
                <a:latin typeface="Verdana" pitchFamily="34" charset="0"/>
                <a:cs typeface="Times New Roman" charset="0"/>
              </a:rPr>
              <a:t>Jüngerberufung</a:t>
            </a:r>
            <a:r>
              <a:rPr lang="de-DE" sz="2400" dirty="0">
                <a:solidFill>
                  <a:srgbClr val="800000"/>
                </a:solidFill>
                <a:latin typeface="Verdana" pitchFamily="34" charset="0"/>
                <a:cs typeface="Times New Roman" charset="0"/>
              </a:rPr>
              <a:t> </a:t>
            </a:r>
            <a:r>
              <a:rPr lang="de-DE" sz="2400" dirty="0" err="1">
                <a:solidFill>
                  <a:srgbClr val="800000"/>
                </a:solidFill>
                <a:latin typeface="Verdana" pitchFamily="34" charset="0"/>
                <a:cs typeface="Times New Roman" charset="0"/>
              </a:rPr>
              <a:t>Mk</a:t>
            </a:r>
            <a:r>
              <a:rPr lang="de-DE" sz="2400" dirty="0">
                <a:solidFill>
                  <a:srgbClr val="800000"/>
                </a:solidFill>
                <a:latin typeface="Verdana" pitchFamily="34" charset="0"/>
                <a:cs typeface="Times New Roman" charset="0"/>
              </a:rPr>
              <a:t> 1,16ff hinter erste Wirksamkeit</a:t>
            </a:r>
          </a:p>
          <a:p>
            <a:pPr defTabSz="482600">
              <a:lnSpc>
                <a:spcPct val="90000"/>
              </a:lnSpc>
              <a:spcBef>
                <a:spcPct val="20000"/>
              </a:spcBef>
            </a:pPr>
            <a:r>
              <a:rPr lang="de-DE" sz="2400" dirty="0">
                <a:solidFill>
                  <a:srgbClr val="800000"/>
                </a:solidFill>
                <a:latin typeface="Verdana" pitchFamily="34" charset="0"/>
                <a:cs typeface="Times New Roman" charset="0"/>
              </a:rPr>
              <a:t>	</a:t>
            </a:r>
            <a:r>
              <a:rPr lang="de-DE" sz="2400" dirty="0" err="1">
                <a:solidFill>
                  <a:srgbClr val="800000"/>
                </a:solidFill>
                <a:latin typeface="Arial Narrow" pitchFamily="34" charset="0"/>
                <a:cs typeface="Times New Roman" charset="0"/>
              </a:rPr>
              <a:t>Mk</a:t>
            </a:r>
            <a:r>
              <a:rPr lang="de-DE" sz="2400" dirty="0">
                <a:solidFill>
                  <a:srgbClr val="800000"/>
                </a:solidFill>
                <a:latin typeface="Arial Narrow" pitchFamily="34" charset="0"/>
                <a:cs typeface="Times New Roman" charset="0"/>
              </a:rPr>
              <a:t> 1,16</a:t>
            </a:r>
            <a:r>
              <a:rPr lang="de-DE" sz="2400" dirty="0">
                <a:solidFill>
                  <a:srgbClr val="800000"/>
                </a:solidFill>
                <a:latin typeface="Verdana" pitchFamily="34" charset="0"/>
                <a:cs typeface="Times New Roman" charset="0"/>
              </a:rPr>
              <a:t>  </a:t>
            </a:r>
            <a:r>
              <a:rPr lang="de-DE" sz="2400" dirty="0">
                <a:solidFill>
                  <a:srgbClr val="800000"/>
                </a:solidFill>
                <a:latin typeface="Arial Narrow" pitchFamily="34" charset="0"/>
                <a:cs typeface="Times New Roman" charset="0"/>
              </a:rPr>
              <a:t>Und als er am See von Galiläa entlangging, sah er Simon 	und Andreas, Simons Bruder, im See die Netze auswerfen, denn sie 	waren Fischer.  </a:t>
            </a:r>
            <a:r>
              <a:rPr lang="de-DE" sz="2400" baseline="30000" dirty="0">
                <a:solidFill>
                  <a:srgbClr val="800000"/>
                </a:solidFill>
                <a:latin typeface="Arial Narrow" pitchFamily="34" charset="0"/>
                <a:cs typeface="Times New Roman" charset="0"/>
              </a:rPr>
              <a:t>17</a:t>
            </a:r>
            <a:r>
              <a:rPr lang="de-DE" sz="2400" dirty="0">
                <a:solidFill>
                  <a:srgbClr val="800000"/>
                </a:solidFill>
                <a:latin typeface="Arial Narrow" pitchFamily="34" charset="0"/>
                <a:cs typeface="Times New Roman" charset="0"/>
              </a:rPr>
              <a:t>Und Jesus sprach zu ihnen: Kommt mir nach, und 	ich werde euch zu Menschenfischern machen!  </a:t>
            </a:r>
            <a:r>
              <a:rPr lang="de-DE" sz="2400" baseline="30000" dirty="0">
                <a:solidFill>
                  <a:srgbClr val="800000"/>
                </a:solidFill>
                <a:latin typeface="Arial Narrow" pitchFamily="34" charset="0"/>
                <a:cs typeface="Times New Roman" charset="0"/>
              </a:rPr>
              <a:t>18</a:t>
            </a:r>
            <a:r>
              <a:rPr lang="de-DE" sz="2400" dirty="0">
                <a:solidFill>
                  <a:srgbClr val="800000"/>
                </a:solidFill>
                <a:latin typeface="Arial Narrow" pitchFamily="34" charset="0"/>
                <a:cs typeface="Times New Roman" charset="0"/>
              </a:rPr>
              <a:t>Und sogleich 	verließen sie die Netze und folgten ihm nach... (</a:t>
            </a:r>
            <a:r>
              <a:rPr lang="de-DE" sz="2400" dirty="0">
                <a:solidFill>
                  <a:srgbClr val="800000"/>
                </a:solidFill>
                <a:latin typeface="Arial Narrow" pitchFamily="34" charset="0"/>
                <a:cs typeface="Times New Roman" charset="0"/>
                <a:sym typeface="Wingdings" pitchFamily="2" charset="2"/>
              </a:rPr>
              <a:t> </a:t>
            </a:r>
            <a:r>
              <a:rPr lang="de-DE" sz="2400" dirty="0" err="1">
                <a:solidFill>
                  <a:srgbClr val="800000"/>
                </a:solidFill>
                <a:latin typeface="Arial Narrow" pitchFamily="34" charset="0"/>
                <a:cs typeface="Times New Roman" charset="0"/>
                <a:sym typeface="Wingdings" pitchFamily="2" charset="2"/>
              </a:rPr>
              <a:t>Lk</a:t>
            </a:r>
            <a:r>
              <a:rPr lang="de-DE" sz="2400" dirty="0">
                <a:solidFill>
                  <a:srgbClr val="800000"/>
                </a:solidFill>
                <a:latin typeface="Arial Narrow" pitchFamily="34" charset="0"/>
                <a:cs typeface="Times New Roman" charset="0"/>
                <a:sym typeface="Wingdings" pitchFamily="2" charset="2"/>
              </a:rPr>
              <a:t> 5,1ff)</a:t>
            </a:r>
            <a:endParaRPr lang="de-DE" sz="2400" dirty="0">
              <a:solidFill>
                <a:srgbClr val="800000"/>
              </a:solidFill>
              <a:latin typeface="Arial Narrow" pitchFamily="34" charset="0"/>
              <a:cs typeface="Times New Roman" charset="0"/>
            </a:endParaRPr>
          </a:p>
        </p:txBody>
      </p:sp>
      <p:sp>
        <p:nvSpPr>
          <p:cNvPr id="247814" name="Rectangle 6"/>
          <p:cNvSpPr>
            <a:spLocks noChangeArrowheads="1"/>
          </p:cNvSpPr>
          <p:nvPr/>
        </p:nvSpPr>
        <p:spPr bwMode="auto">
          <a:xfrm rot="10800000">
            <a:off x="0" y="0"/>
            <a:ext cx="685800" cy="6858000"/>
          </a:xfrm>
          <a:prstGeom prst="rect">
            <a:avLst/>
          </a:prstGeom>
          <a:solidFill>
            <a:srgbClr val="800000"/>
          </a:solidFill>
          <a:ln w="9525">
            <a:noFill/>
            <a:miter lim="800000"/>
            <a:headEnd/>
            <a:tailEnd/>
          </a:ln>
          <a:effectLst/>
        </p:spPr>
        <p:txBody>
          <a:bodyPr vert="eaVert" wrap="none" anchor="ctr"/>
          <a:lstStyle/>
          <a:p>
            <a:pPr algn="ctr"/>
            <a:r>
              <a:rPr lang="de-DE" sz="2800">
                <a:solidFill>
                  <a:srgbClr val="FFFFCC"/>
                </a:solidFill>
                <a:latin typeface="Verdana" pitchFamily="34" charset="0"/>
                <a:cs typeface="Times New Roman" charset="0"/>
              </a:rPr>
              <a:t>Die synoptische Frage </a:t>
            </a:r>
            <a:endParaRPr lang="en-GB" sz="2800">
              <a:solidFill>
                <a:srgbClr val="FFFFCC"/>
              </a:solidFill>
              <a:latin typeface="Verdana" pitchFamily="34" charset="0"/>
              <a:cs typeface="Times New Roman" charset="0"/>
            </a:endParaRPr>
          </a:p>
        </p:txBody>
      </p:sp>
      <p:sp>
        <p:nvSpPr>
          <p:cNvPr id="247816" name="Text Box 8"/>
          <p:cNvSpPr txBox="1">
            <a:spLocks noChangeArrowheads="1"/>
          </p:cNvSpPr>
          <p:nvPr/>
        </p:nvSpPr>
        <p:spPr bwMode="auto">
          <a:xfrm>
            <a:off x="685800" y="0"/>
            <a:ext cx="8458200" cy="396875"/>
          </a:xfrm>
          <a:prstGeom prst="rect">
            <a:avLst/>
          </a:prstGeom>
          <a:solidFill>
            <a:srgbClr val="800000"/>
          </a:solidFill>
          <a:ln w="9525">
            <a:noFill/>
            <a:miter lim="800000"/>
            <a:headEnd/>
            <a:tailEnd/>
          </a:ln>
          <a:effectLst/>
        </p:spPr>
        <p:txBody>
          <a:bodyPr>
            <a:spAutoFit/>
          </a:bodyPr>
          <a:lstStyle/>
          <a:p>
            <a:pPr>
              <a:spcBef>
                <a:spcPct val="50000"/>
              </a:spcBef>
            </a:pPr>
            <a:r>
              <a:rPr lang="de-DE" sz="2000" b="1" dirty="0">
                <a:solidFill>
                  <a:srgbClr val="FFFFCC"/>
                </a:solidFill>
                <a:latin typeface="Verdana" pitchFamily="34" charset="0"/>
                <a:cs typeface="Times New Roman" charset="0"/>
              </a:rPr>
              <a:t>§1.4 </a:t>
            </a:r>
            <a:r>
              <a:rPr lang="de-DE" sz="2000" b="1" dirty="0" err="1">
                <a:solidFill>
                  <a:srgbClr val="FFFFCC"/>
                </a:solidFill>
                <a:latin typeface="Verdana" pitchFamily="34" charset="0"/>
                <a:cs typeface="Times New Roman" charset="0"/>
              </a:rPr>
              <a:t>Perikopenreihenfolge</a:t>
            </a:r>
            <a:endParaRPr lang="de-DE" sz="2000" b="1" dirty="0">
              <a:solidFill>
                <a:srgbClr val="FFFFCC"/>
              </a:solidFill>
              <a:latin typeface="Verdana" pitchFamily="34" charset="0"/>
              <a:cs typeface="Times New Roman" charset="0"/>
            </a:endParaRPr>
          </a:p>
        </p:txBody>
      </p:sp>
      <p:sp>
        <p:nvSpPr>
          <p:cNvPr id="247817" name="Text Box 9"/>
          <p:cNvSpPr txBox="1">
            <a:spLocks noChangeArrowheads="1"/>
          </p:cNvSpPr>
          <p:nvPr/>
        </p:nvSpPr>
        <p:spPr bwMode="auto">
          <a:xfrm>
            <a:off x="685800" y="2133600"/>
            <a:ext cx="8458200" cy="457200"/>
          </a:xfrm>
          <a:prstGeom prst="rect">
            <a:avLst/>
          </a:prstGeom>
          <a:noFill/>
          <a:ln w="9525">
            <a:noFill/>
            <a:miter lim="800000"/>
            <a:headEnd/>
            <a:tailEnd/>
          </a:ln>
          <a:effectLst/>
        </p:spPr>
        <p:txBody>
          <a:bodyPr>
            <a:spAutoFit/>
          </a:bodyPr>
          <a:lstStyle/>
          <a:p>
            <a:pPr defTabSz="482600">
              <a:spcBef>
                <a:spcPct val="20000"/>
              </a:spcBef>
            </a:pPr>
            <a:r>
              <a:rPr lang="de-DE" sz="2400">
                <a:solidFill>
                  <a:srgbClr val="800000"/>
                </a:solidFill>
                <a:latin typeface="Verdana" pitchFamily="34" charset="0"/>
                <a:cs typeface="Times New Roman" charset="0"/>
              </a:rPr>
              <a:t>Abweichungen verständlich bei Mk-Priorität, </a:t>
            </a:r>
            <a:r>
              <a:rPr lang="de-DE" sz="2400">
                <a:solidFill>
                  <a:srgbClr val="800000"/>
                </a:solidFill>
                <a:latin typeface="Verdana" pitchFamily="34" charset="0"/>
                <a:cs typeface="Times New Roman" charset="0"/>
                <a:sym typeface="Wingdings" pitchFamily="2" charset="2"/>
              </a:rPr>
              <a:t>z.B.:</a:t>
            </a:r>
            <a:endParaRPr lang="de-DE" sz="2400">
              <a:solidFill>
                <a:srgbClr val="800000"/>
              </a:solidFill>
              <a:latin typeface="Verdana" pitchFamily="34" charset="0"/>
              <a:cs typeface="Times New Roman" charset="0"/>
            </a:endParaRPr>
          </a:p>
        </p:txBody>
      </p:sp>
      <p:sp>
        <p:nvSpPr>
          <p:cNvPr id="247818" name="Text Box 10"/>
          <p:cNvSpPr txBox="1">
            <a:spLocks noChangeArrowheads="1"/>
          </p:cNvSpPr>
          <p:nvPr/>
        </p:nvSpPr>
        <p:spPr bwMode="auto">
          <a:xfrm>
            <a:off x="762000" y="6324600"/>
            <a:ext cx="8305800" cy="457200"/>
          </a:xfrm>
          <a:prstGeom prst="rect">
            <a:avLst/>
          </a:prstGeom>
          <a:solidFill>
            <a:srgbClr val="800000"/>
          </a:solidFill>
          <a:ln w="9525">
            <a:noFill/>
            <a:miter lim="800000"/>
            <a:headEnd/>
            <a:tailEnd/>
          </a:ln>
          <a:effectLst/>
        </p:spPr>
        <p:txBody>
          <a:bodyPr>
            <a:spAutoFit/>
          </a:bodyPr>
          <a:lstStyle/>
          <a:p>
            <a:pPr>
              <a:spcBef>
                <a:spcPct val="30000"/>
              </a:spcBef>
            </a:pPr>
            <a:r>
              <a:rPr lang="de-DE" sz="2400" dirty="0">
                <a:solidFill>
                  <a:srgbClr val="FFFFCC"/>
                </a:solidFill>
                <a:latin typeface="Verdana" pitchFamily="34" charset="0"/>
                <a:cs typeface="Times New Roman" charset="0"/>
              </a:rPr>
              <a:t>NB: </a:t>
            </a:r>
            <a:r>
              <a:rPr lang="de-DE" sz="2400" b="1" dirty="0">
                <a:solidFill>
                  <a:srgbClr val="FFFFCC"/>
                </a:solidFill>
                <a:latin typeface="Verdana" pitchFamily="34" charset="0"/>
                <a:cs typeface="Times New Roman" charset="0"/>
              </a:rPr>
              <a:t>Regiefehler</a:t>
            </a:r>
            <a:r>
              <a:rPr lang="de-DE" sz="2400" dirty="0">
                <a:solidFill>
                  <a:srgbClr val="FFFFCC"/>
                </a:solidFill>
                <a:latin typeface="Verdana" pitchFamily="34" charset="0"/>
                <a:cs typeface="Times New Roman" charset="0"/>
              </a:rPr>
              <a:t>, </a:t>
            </a:r>
            <a:r>
              <a:rPr lang="de-DE" sz="2400" dirty="0" err="1">
                <a:solidFill>
                  <a:srgbClr val="FFFFCC"/>
                </a:solidFill>
                <a:latin typeface="Verdana" pitchFamily="34" charset="0"/>
                <a:cs typeface="Times New Roman" charset="0"/>
              </a:rPr>
              <a:t>Lk</a:t>
            </a:r>
            <a:r>
              <a:rPr lang="de-DE" sz="2400" dirty="0">
                <a:solidFill>
                  <a:srgbClr val="FFFFCC"/>
                </a:solidFill>
                <a:latin typeface="Verdana" pitchFamily="34" charset="0"/>
                <a:cs typeface="Times New Roman" charset="0"/>
              </a:rPr>
              <a:t> 4,39 „… sie diente </a:t>
            </a:r>
            <a:r>
              <a:rPr lang="de-DE" sz="2400" i="1" u="sng" dirty="0">
                <a:solidFill>
                  <a:srgbClr val="FFFFCC"/>
                </a:solidFill>
                <a:latin typeface="Verdana" pitchFamily="34" charset="0"/>
                <a:cs typeface="Times New Roman" charset="0"/>
              </a:rPr>
              <a:t>ihnen</a:t>
            </a:r>
            <a:r>
              <a:rPr lang="de-DE" sz="2400" dirty="0">
                <a:solidFill>
                  <a:srgbClr val="FFFFCC"/>
                </a:solidFill>
                <a:latin typeface="Verdana" pitchFamily="34" charset="0"/>
                <a:cs typeface="Times New Roman" charset="0"/>
              </a:rPr>
              <a:t>.“</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Abgerundetes Rechteck 3"/>
          <p:cNvSpPr/>
          <p:nvPr/>
        </p:nvSpPr>
        <p:spPr>
          <a:xfrm>
            <a:off x="107504" y="764704"/>
            <a:ext cx="1440160" cy="216024"/>
          </a:xfrm>
          <a:prstGeom prst="roundRect">
            <a:avLst/>
          </a:prstGeom>
          <a:solidFill>
            <a:srgbClr val="FFFF99">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6" name="Grafik 5"/>
          <p:cNvPicPr>
            <a:picLocks noChangeAspect="1"/>
          </p:cNvPicPr>
          <p:nvPr/>
        </p:nvPicPr>
        <p:blipFill>
          <a:blip r:embed="rId3"/>
          <a:stretch>
            <a:fillRect/>
          </a:stretch>
        </p:blipFill>
        <p:spPr>
          <a:xfrm>
            <a:off x="35495" y="44624"/>
            <a:ext cx="9050025" cy="4752528"/>
          </a:xfrm>
          <a:prstGeom prst="rect">
            <a:avLst/>
          </a:prstGeom>
        </p:spPr>
      </p:pic>
      <p:sp>
        <p:nvSpPr>
          <p:cNvPr id="8" name="Abgerundetes Rechteck 7"/>
          <p:cNvSpPr/>
          <p:nvPr/>
        </p:nvSpPr>
        <p:spPr>
          <a:xfrm>
            <a:off x="8100392" y="4509120"/>
            <a:ext cx="576064" cy="216024"/>
          </a:xfrm>
          <a:prstGeom prst="roundRect">
            <a:avLst/>
          </a:prstGeom>
          <a:solidFill>
            <a:srgbClr val="FF0000">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5" name="Abgerundetes Rechteck 7">
            <a:extLst>
              <a:ext uri="{FF2B5EF4-FFF2-40B4-BE49-F238E27FC236}">
                <a16:creationId xmlns:a16="http://schemas.microsoft.com/office/drawing/2014/main" id="{13FCC08B-60FD-4B6A-8F33-E7AB4A7CE97F}"/>
              </a:ext>
            </a:extLst>
          </p:cNvPr>
          <p:cNvSpPr/>
          <p:nvPr/>
        </p:nvSpPr>
        <p:spPr>
          <a:xfrm>
            <a:off x="7164288" y="1988840"/>
            <a:ext cx="216024" cy="216024"/>
          </a:xfrm>
          <a:prstGeom prst="roundRect">
            <a:avLst/>
          </a:prstGeom>
          <a:solidFill>
            <a:srgbClr val="FF0000">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17564651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0883" name="Text Box 3"/>
          <p:cNvSpPr txBox="1">
            <a:spLocks noChangeArrowheads="1"/>
          </p:cNvSpPr>
          <p:nvPr/>
        </p:nvSpPr>
        <p:spPr bwMode="auto">
          <a:xfrm>
            <a:off x="685800" y="451520"/>
            <a:ext cx="4030216" cy="6063198"/>
          </a:xfrm>
          <a:prstGeom prst="rect">
            <a:avLst/>
          </a:prstGeom>
          <a:noFill/>
          <a:ln w="9525">
            <a:noFill/>
            <a:miter lim="800000"/>
            <a:headEnd/>
            <a:tailEnd/>
          </a:ln>
          <a:effectLst/>
        </p:spPr>
        <p:txBody>
          <a:bodyPr wrap="square">
            <a:spAutoFit/>
          </a:bodyPr>
          <a:lstStyle/>
          <a:p>
            <a:pPr defTabSz="482600">
              <a:spcBef>
                <a:spcPct val="20000"/>
              </a:spcBef>
            </a:pPr>
            <a:r>
              <a:rPr lang="de-DE" sz="2400" dirty="0">
                <a:solidFill>
                  <a:srgbClr val="800000"/>
                </a:solidFill>
                <a:latin typeface="Arial Narrow" pitchFamily="34" charset="0"/>
              </a:rPr>
              <a:t>		</a:t>
            </a:r>
            <a:r>
              <a:rPr lang="de-DE" sz="2800" b="1" dirty="0" err="1">
                <a:solidFill>
                  <a:srgbClr val="800000"/>
                </a:solidFill>
                <a:latin typeface="Verdana" pitchFamily="34" charset="0"/>
              </a:rPr>
              <a:t>Mk</a:t>
            </a:r>
            <a:endParaRPr lang="de-DE" sz="2400" b="1" dirty="0">
              <a:solidFill>
                <a:srgbClr val="800000"/>
              </a:solidFill>
              <a:latin typeface="Verdana" pitchFamily="34" charset="0"/>
            </a:endParaRPr>
          </a:p>
          <a:p>
            <a:pPr defTabSz="482600">
              <a:spcBef>
                <a:spcPct val="20000"/>
              </a:spcBef>
            </a:pPr>
            <a:r>
              <a:rPr lang="de-DE" sz="2400" dirty="0">
                <a:solidFill>
                  <a:srgbClr val="800000"/>
                </a:solidFill>
                <a:latin typeface="Arial Narrow" pitchFamily="34" charset="0"/>
              </a:rPr>
              <a:t>1,14f	Jesu Auftreten in Galiläa</a:t>
            </a:r>
          </a:p>
          <a:p>
            <a:pPr marL="985838" indent="-985838" defTabSz="482600">
              <a:spcBef>
                <a:spcPct val="20000"/>
              </a:spcBef>
            </a:pPr>
            <a:r>
              <a:rPr lang="de-DE" sz="2400" dirty="0">
                <a:solidFill>
                  <a:srgbClr val="800000"/>
                </a:solidFill>
                <a:latin typeface="Arial Narrow" pitchFamily="34" charset="0"/>
              </a:rPr>
              <a:t>1,16ff	Berufung der ersten Jünger</a:t>
            </a:r>
          </a:p>
          <a:p>
            <a:pPr marL="985838" indent="-985838" defTabSz="482600">
              <a:spcBef>
                <a:spcPct val="20000"/>
              </a:spcBef>
            </a:pPr>
            <a:r>
              <a:rPr lang="de-DE" sz="2400" dirty="0">
                <a:solidFill>
                  <a:srgbClr val="800000"/>
                </a:solidFill>
                <a:latin typeface="Arial Narrow" pitchFamily="34" charset="0"/>
              </a:rPr>
              <a:t>1,21ff	Synagoge von Kafarnaum: Besessener</a:t>
            </a:r>
          </a:p>
          <a:p>
            <a:pPr marL="985838" indent="-985838" defTabSz="482600">
              <a:spcBef>
                <a:spcPct val="20000"/>
              </a:spcBef>
            </a:pPr>
            <a:r>
              <a:rPr lang="de-DE" sz="2400" dirty="0">
                <a:solidFill>
                  <a:srgbClr val="800000"/>
                </a:solidFill>
                <a:latin typeface="Arial Narrow" pitchFamily="34" charset="0"/>
              </a:rPr>
              <a:t>1,29ff	Schwiegermutter des Petrus</a:t>
            </a:r>
          </a:p>
          <a:p>
            <a:pPr marL="985838" indent="-985838" defTabSz="482600">
              <a:spcBef>
                <a:spcPct val="20000"/>
              </a:spcBef>
            </a:pPr>
            <a:r>
              <a:rPr lang="de-DE" sz="2400" dirty="0">
                <a:solidFill>
                  <a:srgbClr val="800000"/>
                </a:solidFill>
                <a:latin typeface="Arial Narrow" pitchFamily="34" charset="0"/>
              </a:rPr>
              <a:t>1,32ff	Heilungen abends</a:t>
            </a:r>
          </a:p>
          <a:p>
            <a:pPr marL="985838" indent="-985838" defTabSz="482600">
              <a:spcBef>
                <a:spcPct val="20000"/>
              </a:spcBef>
            </a:pPr>
            <a:r>
              <a:rPr lang="de-DE" sz="2400" dirty="0">
                <a:solidFill>
                  <a:srgbClr val="800000"/>
                </a:solidFill>
                <a:latin typeface="Arial Narrow" pitchFamily="34" charset="0"/>
              </a:rPr>
              <a:t>1,35ff	Aufbruch von Kafarnaum</a:t>
            </a:r>
          </a:p>
          <a:p>
            <a:pPr marL="985838" indent="-985838" defTabSz="482600">
              <a:spcBef>
                <a:spcPct val="20000"/>
              </a:spcBef>
            </a:pPr>
            <a:r>
              <a:rPr lang="de-DE" sz="2400" dirty="0">
                <a:solidFill>
                  <a:srgbClr val="800000"/>
                </a:solidFill>
                <a:latin typeface="Arial Narrow" pitchFamily="34" charset="0"/>
              </a:rPr>
              <a:t>	---</a:t>
            </a:r>
          </a:p>
          <a:p>
            <a:pPr marL="985838" indent="-985838" defTabSz="482600">
              <a:spcBef>
                <a:spcPct val="20000"/>
              </a:spcBef>
            </a:pPr>
            <a:endParaRPr lang="de-DE" sz="2400" dirty="0">
              <a:solidFill>
                <a:srgbClr val="800000"/>
              </a:solidFill>
              <a:latin typeface="Arial Narrow" pitchFamily="34" charset="0"/>
            </a:endParaRPr>
          </a:p>
          <a:p>
            <a:pPr marL="985838" indent="-985838" defTabSz="482600">
              <a:spcBef>
                <a:spcPct val="20000"/>
              </a:spcBef>
            </a:pPr>
            <a:endParaRPr lang="de-DE" sz="2400" dirty="0">
              <a:solidFill>
                <a:srgbClr val="800000"/>
              </a:solidFill>
              <a:latin typeface="Arial Narrow" pitchFamily="34" charset="0"/>
            </a:endParaRPr>
          </a:p>
          <a:p>
            <a:pPr marL="985838" indent="-985838" defTabSz="482600">
              <a:spcBef>
                <a:spcPct val="20000"/>
              </a:spcBef>
            </a:pPr>
            <a:r>
              <a:rPr lang="de-DE" sz="2400" dirty="0">
                <a:solidFill>
                  <a:srgbClr val="800000"/>
                </a:solidFill>
                <a:latin typeface="Arial Narrow" pitchFamily="34" charset="0"/>
              </a:rPr>
              <a:t>6,1ff	</a:t>
            </a:r>
            <a:r>
              <a:rPr lang="de-DE" sz="2400" dirty="0" err="1">
                <a:solidFill>
                  <a:srgbClr val="800000"/>
                </a:solidFill>
                <a:latin typeface="Arial Narrow" pitchFamily="34" charset="0"/>
              </a:rPr>
              <a:t>Nazaret</a:t>
            </a:r>
            <a:endParaRPr lang="de-DE" sz="2400" dirty="0">
              <a:solidFill>
                <a:srgbClr val="800000"/>
              </a:solidFill>
              <a:latin typeface="Arial Narrow" pitchFamily="34" charset="0"/>
            </a:endParaRPr>
          </a:p>
        </p:txBody>
      </p:sp>
      <p:sp>
        <p:nvSpPr>
          <p:cNvPr id="250885" name="Rectangle 5"/>
          <p:cNvSpPr>
            <a:spLocks noChangeArrowheads="1"/>
          </p:cNvSpPr>
          <p:nvPr/>
        </p:nvSpPr>
        <p:spPr bwMode="auto">
          <a:xfrm rot="10800000">
            <a:off x="0" y="0"/>
            <a:ext cx="685800" cy="6858000"/>
          </a:xfrm>
          <a:prstGeom prst="rect">
            <a:avLst/>
          </a:prstGeom>
          <a:solidFill>
            <a:srgbClr val="800000"/>
          </a:solidFill>
          <a:ln w="9525">
            <a:noFill/>
            <a:miter lim="800000"/>
            <a:headEnd/>
            <a:tailEnd/>
          </a:ln>
          <a:effectLst/>
        </p:spPr>
        <p:txBody>
          <a:bodyPr vert="eaVert" wrap="none" anchor="ctr"/>
          <a:lstStyle/>
          <a:p>
            <a:pPr algn="ctr"/>
            <a:r>
              <a:rPr lang="de-DE" sz="2800">
                <a:solidFill>
                  <a:srgbClr val="FFFFCC"/>
                </a:solidFill>
                <a:latin typeface="Verdana" pitchFamily="34" charset="0"/>
              </a:rPr>
              <a:t>Die synoptische Frage </a:t>
            </a:r>
            <a:endParaRPr lang="en-GB" sz="2800">
              <a:solidFill>
                <a:srgbClr val="FFFFCC"/>
              </a:solidFill>
              <a:latin typeface="Verdana" pitchFamily="34" charset="0"/>
            </a:endParaRPr>
          </a:p>
        </p:txBody>
      </p:sp>
      <p:sp>
        <p:nvSpPr>
          <p:cNvPr id="7" name="Text Box 3"/>
          <p:cNvSpPr txBox="1">
            <a:spLocks noChangeArrowheads="1"/>
          </p:cNvSpPr>
          <p:nvPr/>
        </p:nvSpPr>
        <p:spPr bwMode="auto">
          <a:xfrm>
            <a:off x="5222304" y="473994"/>
            <a:ext cx="4030216" cy="5620000"/>
          </a:xfrm>
          <a:prstGeom prst="rect">
            <a:avLst/>
          </a:prstGeom>
          <a:noFill/>
          <a:ln w="9525">
            <a:noFill/>
            <a:miter lim="800000"/>
            <a:headEnd/>
            <a:tailEnd/>
          </a:ln>
          <a:effectLst/>
        </p:spPr>
        <p:txBody>
          <a:bodyPr wrap="square">
            <a:spAutoFit/>
          </a:bodyPr>
          <a:lstStyle/>
          <a:p>
            <a:pPr defTabSz="482600">
              <a:spcBef>
                <a:spcPct val="20000"/>
              </a:spcBef>
            </a:pPr>
            <a:r>
              <a:rPr lang="de-DE" sz="2400" dirty="0">
                <a:solidFill>
                  <a:srgbClr val="800000"/>
                </a:solidFill>
                <a:latin typeface="Arial Narrow" pitchFamily="34" charset="0"/>
              </a:rPr>
              <a:t>		</a:t>
            </a:r>
            <a:r>
              <a:rPr lang="de-DE" sz="2800" b="1" dirty="0" err="1">
                <a:solidFill>
                  <a:srgbClr val="800000"/>
                </a:solidFill>
                <a:latin typeface="Verdana" pitchFamily="34" charset="0"/>
              </a:rPr>
              <a:t>Lk</a:t>
            </a:r>
            <a:endParaRPr lang="de-DE" sz="2800" b="1" dirty="0">
              <a:solidFill>
                <a:srgbClr val="800000"/>
              </a:solidFill>
              <a:latin typeface="Verdana" pitchFamily="34" charset="0"/>
            </a:endParaRPr>
          </a:p>
          <a:p>
            <a:pPr defTabSz="482600">
              <a:spcBef>
                <a:spcPct val="20000"/>
              </a:spcBef>
            </a:pPr>
            <a:r>
              <a:rPr lang="de-DE" sz="2400" dirty="0">
                <a:solidFill>
                  <a:srgbClr val="800000"/>
                </a:solidFill>
                <a:latin typeface="Arial Narrow" pitchFamily="34" charset="0"/>
              </a:rPr>
              <a:t>4,14f	Jesu Auftreten in Galiläa</a:t>
            </a:r>
          </a:p>
          <a:p>
            <a:pPr marL="985838" indent="-985838" defTabSz="482600">
              <a:spcBef>
                <a:spcPct val="20000"/>
              </a:spcBef>
            </a:pPr>
            <a:r>
              <a:rPr lang="de-DE" sz="2400" dirty="0">
                <a:solidFill>
                  <a:srgbClr val="800000"/>
                </a:solidFill>
                <a:latin typeface="Arial Narrow" pitchFamily="34" charset="0"/>
              </a:rPr>
              <a:t>4,16ff	 </a:t>
            </a:r>
            <a:r>
              <a:rPr lang="de-DE" sz="2400" b="1" i="1" dirty="0" err="1">
                <a:solidFill>
                  <a:srgbClr val="0000CC"/>
                </a:solidFill>
                <a:latin typeface="Arial Narrow" pitchFamily="34" charset="0"/>
              </a:rPr>
              <a:t>Nazaret</a:t>
            </a:r>
            <a:endParaRPr lang="de-DE" sz="2400" b="1" i="1" dirty="0">
              <a:solidFill>
                <a:srgbClr val="0000CC"/>
              </a:solidFill>
              <a:latin typeface="Arial Narrow" pitchFamily="34" charset="0"/>
            </a:endParaRPr>
          </a:p>
          <a:p>
            <a:pPr marL="985838" indent="-985838" defTabSz="482600">
              <a:spcBef>
                <a:spcPct val="20000"/>
              </a:spcBef>
            </a:pPr>
            <a:endParaRPr lang="de-DE" sz="2400" i="1" dirty="0">
              <a:solidFill>
                <a:srgbClr val="800000"/>
              </a:solidFill>
              <a:latin typeface="Arial Narrow" pitchFamily="34" charset="0"/>
            </a:endParaRPr>
          </a:p>
          <a:p>
            <a:pPr marL="985838" indent="-985838" defTabSz="482600">
              <a:spcBef>
                <a:spcPct val="20000"/>
              </a:spcBef>
            </a:pPr>
            <a:r>
              <a:rPr lang="de-DE" sz="2400" dirty="0">
                <a:solidFill>
                  <a:srgbClr val="800000"/>
                </a:solidFill>
                <a:latin typeface="Arial Narrow" pitchFamily="34" charset="0"/>
              </a:rPr>
              <a:t>4,31ff	Synagoge von Kafarnaum: Besessener</a:t>
            </a:r>
          </a:p>
          <a:p>
            <a:pPr marL="985838" indent="-985838" defTabSz="482600">
              <a:spcBef>
                <a:spcPct val="20000"/>
              </a:spcBef>
            </a:pPr>
            <a:r>
              <a:rPr lang="de-DE" sz="2400" dirty="0">
                <a:solidFill>
                  <a:srgbClr val="800000"/>
                </a:solidFill>
                <a:latin typeface="Arial Narrow" pitchFamily="34" charset="0"/>
              </a:rPr>
              <a:t>4,38ff	Schwiegermutter des Petrus</a:t>
            </a:r>
          </a:p>
          <a:p>
            <a:pPr marL="985838" indent="-985838" defTabSz="482600">
              <a:spcBef>
                <a:spcPct val="20000"/>
              </a:spcBef>
            </a:pPr>
            <a:r>
              <a:rPr lang="de-DE" sz="2400" dirty="0">
                <a:solidFill>
                  <a:srgbClr val="800000"/>
                </a:solidFill>
                <a:latin typeface="Arial Narrow" pitchFamily="34" charset="0"/>
              </a:rPr>
              <a:t>4,40f	Heilungen abends</a:t>
            </a:r>
          </a:p>
          <a:p>
            <a:pPr marL="985838" indent="-985838" defTabSz="482600">
              <a:spcBef>
                <a:spcPct val="20000"/>
              </a:spcBef>
            </a:pPr>
            <a:r>
              <a:rPr lang="de-DE" sz="2400" dirty="0">
                <a:solidFill>
                  <a:srgbClr val="800000"/>
                </a:solidFill>
                <a:latin typeface="Arial Narrow" pitchFamily="34" charset="0"/>
              </a:rPr>
              <a:t>4,42ff	Aufbruch von Kafarnaum</a:t>
            </a:r>
          </a:p>
          <a:p>
            <a:pPr marL="985838" indent="-985838" defTabSz="482600">
              <a:spcBef>
                <a:spcPct val="20000"/>
              </a:spcBef>
            </a:pPr>
            <a:r>
              <a:rPr lang="de-DE" sz="2400" dirty="0">
                <a:solidFill>
                  <a:srgbClr val="800000"/>
                </a:solidFill>
                <a:latin typeface="Arial Narrow" pitchFamily="34" charset="0"/>
              </a:rPr>
              <a:t>4,44	Synagogen Judäas</a:t>
            </a:r>
          </a:p>
          <a:p>
            <a:pPr marL="985838" indent="-985838" defTabSz="482600">
              <a:spcBef>
                <a:spcPct val="20000"/>
              </a:spcBef>
            </a:pPr>
            <a:r>
              <a:rPr lang="de-DE" sz="2400" dirty="0">
                <a:solidFill>
                  <a:srgbClr val="800000"/>
                </a:solidFill>
                <a:latin typeface="Arial Narrow" pitchFamily="34" charset="0"/>
              </a:rPr>
              <a:t>5,1ff	 </a:t>
            </a:r>
            <a:r>
              <a:rPr lang="de-DE" sz="2400" b="1" i="1" dirty="0">
                <a:solidFill>
                  <a:srgbClr val="0000CC"/>
                </a:solidFill>
                <a:latin typeface="Arial Narrow" pitchFamily="34" charset="0"/>
              </a:rPr>
              <a:t>Berufung der ersten Jünger</a:t>
            </a:r>
          </a:p>
        </p:txBody>
      </p:sp>
      <p:cxnSp>
        <p:nvCxnSpPr>
          <p:cNvPr id="9" name="Gerade Verbindung mit Pfeil 8"/>
          <p:cNvCxnSpPr/>
          <p:nvPr/>
        </p:nvCxnSpPr>
        <p:spPr>
          <a:xfrm rot="16200000" flipH="1">
            <a:off x="3275856" y="2492896"/>
            <a:ext cx="3816424" cy="2088232"/>
          </a:xfrm>
          <a:prstGeom prst="straightConnector1">
            <a:avLst/>
          </a:prstGeom>
          <a:ln w="38100">
            <a:solidFill>
              <a:srgbClr val="680000"/>
            </a:solidFill>
            <a:tailEnd type="arrow"/>
          </a:ln>
        </p:spPr>
        <p:style>
          <a:lnRef idx="1">
            <a:schemeClr val="accent1"/>
          </a:lnRef>
          <a:fillRef idx="0">
            <a:schemeClr val="accent1"/>
          </a:fillRef>
          <a:effectRef idx="0">
            <a:schemeClr val="accent1"/>
          </a:effectRef>
          <a:fontRef idx="minor">
            <a:schemeClr val="tx1"/>
          </a:fontRef>
        </p:style>
      </p:cxnSp>
      <p:cxnSp>
        <p:nvCxnSpPr>
          <p:cNvPr id="10" name="Gerade Verbindung mit Pfeil 9"/>
          <p:cNvCxnSpPr/>
          <p:nvPr/>
        </p:nvCxnSpPr>
        <p:spPr>
          <a:xfrm rot="5400000" flipH="1" flipV="1">
            <a:off x="2231740" y="2096852"/>
            <a:ext cx="4536504" cy="3600400"/>
          </a:xfrm>
          <a:prstGeom prst="straightConnector1">
            <a:avLst/>
          </a:prstGeom>
          <a:ln w="38100">
            <a:solidFill>
              <a:srgbClr val="680000"/>
            </a:solidFill>
            <a:tailEnd type="arrow"/>
          </a:ln>
        </p:spPr>
        <p:style>
          <a:lnRef idx="1">
            <a:schemeClr val="accent1"/>
          </a:lnRef>
          <a:fillRef idx="0">
            <a:schemeClr val="accent1"/>
          </a:fillRef>
          <a:effectRef idx="0">
            <a:schemeClr val="accent1"/>
          </a:effectRef>
          <a:fontRef idx="minor">
            <a:schemeClr val="tx1"/>
          </a:fontRef>
        </p:style>
      </p:cxnSp>
      <p:sp>
        <p:nvSpPr>
          <p:cNvPr id="14" name="Text Box 2"/>
          <p:cNvSpPr txBox="1">
            <a:spLocks noChangeArrowheads="1"/>
          </p:cNvSpPr>
          <p:nvPr/>
        </p:nvSpPr>
        <p:spPr bwMode="auto">
          <a:xfrm rot="10800000" flipV="1">
            <a:off x="6804248" y="1772816"/>
            <a:ext cx="2304256" cy="1569660"/>
          </a:xfrm>
          <a:prstGeom prst="rect">
            <a:avLst/>
          </a:prstGeom>
          <a:solidFill>
            <a:srgbClr val="0000CC"/>
          </a:solidFill>
          <a:ln w="9525">
            <a:noFill/>
            <a:miter lim="800000"/>
            <a:headEnd/>
            <a:tailEnd/>
          </a:ln>
          <a:effectLst/>
        </p:spPr>
        <p:txBody>
          <a:bodyPr wrap="square">
            <a:spAutoFit/>
          </a:bodyPr>
          <a:lstStyle/>
          <a:p>
            <a:pPr defTabSz="482600">
              <a:spcBef>
                <a:spcPct val="20000"/>
              </a:spcBef>
            </a:pPr>
            <a:r>
              <a:rPr lang="de-DE" sz="2400" dirty="0" err="1">
                <a:solidFill>
                  <a:srgbClr val="FFFFCC"/>
                </a:solidFill>
                <a:latin typeface="Arial Narrow" pitchFamily="34" charset="0"/>
              </a:rPr>
              <a:t>Lk</a:t>
            </a:r>
            <a:r>
              <a:rPr lang="de-DE" sz="2400" dirty="0">
                <a:solidFill>
                  <a:srgbClr val="FFFFCC"/>
                </a:solidFill>
                <a:latin typeface="Arial Narrow" pitchFamily="34" charset="0"/>
              </a:rPr>
              <a:t> 4,23 wird Jesus aufgefordert, </a:t>
            </a:r>
            <a:r>
              <a:rPr lang="de-DE" sz="2400" dirty="0" err="1">
                <a:solidFill>
                  <a:srgbClr val="FFFFCC"/>
                </a:solidFill>
                <a:latin typeface="Arial Narrow" pitchFamily="34" charset="0"/>
              </a:rPr>
              <a:t>sol-che</a:t>
            </a:r>
            <a:r>
              <a:rPr lang="de-DE" sz="2400" dirty="0">
                <a:solidFill>
                  <a:srgbClr val="FFFFCC"/>
                </a:solidFill>
                <a:latin typeface="Arial Narrow" pitchFamily="34" charset="0"/>
              </a:rPr>
              <a:t> Wunder wie in Kafarnaum zu tun!</a:t>
            </a:r>
          </a:p>
        </p:txBody>
      </p:sp>
      <p:sp>
        <p:nvSpPr>
          <p:cNvPr id="11" name="Text Box 8"/>
          <p:cNvSpPr txBox="1">
            <a:spLocks noChangeArrowheads="1"/>
          </p:cNvSpPr>
          <p:nvPr/>
        </p:nvSpPr>
        <p:spPr bwMode="auto">
          <a:xfrm>
            <a:off x="685800" y="0"/>
            <a:ext cx="8458200" cy="396875"/>
          </a:xfrm>
          <a:prstGeom prst="rect">
            <a:avLst/>
          </a:prstGeom>
          <a:solidFill>
            <a:srgbClr val="800000"/>
          </a:solidFill>
          <a:ln w="9525">
            <a:noFill/>
            <a:miter lim="800000"/>
            <a:headEnd/>
            <a:tailEnd/>
          </a:ln>
          <a:effectLst/>
        </p:spPr>
        <p:txBody>
          <a:bodyPr>
            <a:spAutoFit/>
          </a:bodyPr>
          <a:lstStyle/>
          <a:p>
            <a:pPr>
              <a:spcBef>
                <a:spcPct val="50000"/>
              </a:spcBef>
            </a:pPr>
            <a:r>
              <a:rPr lang="de-DE" sz="2000" b="1" dirty="0">
                <a:solidFill>
                  <a:srgbClr val="FFFFCC"/>
                </a:solidFill>
                <a:latin typeface="Verdana" pitchFamily="34" charset="0"/>
              </a:rPr>
              <a:t>§1.4 </a:t>
            </a:r>
            <a:r>
              <a:rPr lang="de-DE" sz="2000" b="1" dirty="0" err="1">
                <a:solidFill>
                  <a:srgbClr val="FFFFCC"/>
                </a:solidFill>
                <a:latin typeface="Verdana" pitchFamily="34" charset="0"/>
              </a:rPr>
              <a:t>Perikopenreihenfolge</a:t>
            </a:r>
            <a:endParaRPr lang="de-DE" sz="2000" b="1" dirty="0">
              <a:solidFill>
                <a:srgbClr val="FFFFCC"/>
              </a:solidFill>
              <a:latin typeface="Verdana"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2" presetClass="entr" presetSubtype="8" fill="hold" grpId="0" nodeType="clickEffect">
                                  <p:stCondLst>
                                    <p:cond delay="0"/>
                                  </p:stCondLst>
                                  <p:childTnLst>
                                    <p:set>
                                      <p:cBhvr>
                                        <p:cTn id="14" dur="1" fill="hold">
                                          <p:stCondLst>
                                            <p:cond delay="0"/>
                                          </p:stCondLst>
                                        </p:cTn>
                                        <p:tgtEl>
                                          <p:spTgt spid="14"/>
                                        </p:tgtEl>
                                        <p:attrNameLst>
                                          <p:attrName>style.visibility</p:attrName>
                                        </p:attrNameLst>
                                      </p:cBhvr>
                                      <p:to>
                                        <p:strVal val="visible"/>
                                      </p:to>
                                    </p:set>
                                    <p:animEffect transition="in" filter="wipe(left)">
                                      <p:cBhvr>
                                        <p:cTn id="15"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066" name="Text Box 2"/>
          <p:cNvSpPr txBox="1">
            <a:spLocks noChangeArrowheads="1"/>
          </p:cNvSpPr>
          <p:nvPr/>
        </p:nvSpPr>
        <p:spPr bwMode="auto">
          <a:xfrm>
            <a:off x="684213" y="0"/>
            <a:ext cx="8459787" cy="396875"/>
          </a:xfrm>
          <a:prstGeom prst="rect">
            <a:avLst/>
          </a:prstGeom>
          <a:solidFill>
            <a:srgbClr val="800000"/>
          </a:solidFill>
          <a:ln w="9525">
            <a:noFill/>
            <a:miter lim="800000"/>
            <a:headEnd/>
            <a:tailEnd/>
          </a:ln>
          <a:effectLst/>
        </p:spPr>
        <p:txBody>
          <a:bodyPr>
            <a:spAutoFit/>
          </a:bodyPr>
          <a:lstStyle/>
          <a:p>
            <a:pPr>
              <a:spcBef>
                <a:spcPct val="50000"/>
              </a:spcBef>
            </a:pPr>
            <a:r>
              <a:rPr lang="de-DE" sz="2000" b="1">
                <a:solidFill>
                  <a:srgbClr val="FFFFCC"/>
                </a:solidFill>
                <a:latin typeface="Verdana" pitchFamily="34" charset="0"/>
                <a:cs typeface="Times New Roman" charset="0"/>
              </a:rPr>
              <a:t>Zum Einstieg: Die Anfänge der Jesusüberlieferung</a:t>
            </a:r>
          </a:p>
        </p:txBody>
      </p:sp>
      <p:sp>
        <p:nvSpPr>
          <p:cNvPr id="216067" name="Text Box 3"/>
          <p:cNvSpPr txBox="1">
            <a:spLocks noChangeArrowheads="1"/>
          </p:cNvSpPr>
          <p:nvPr/>
        </p:nvSpPr>
        <p:spPr bwMode="auto">
          <a:xfrm>
            <a:off x="822325" y="31750"/>
            <a:ext cx="184150" cy="457200"/>
          </a:xfrm>
          <a:prstGeom prst="rect">
            <a:avLst/>
          </a:prstGeom>
          <a:noFill/>
          <a:ln w="9525">
            <a:noFill/>
            <a:miter lim="800000"/>
            <a:headEnd/>
            <a:tailEnd/>
          </a:ln>
          <a:effectLst/>
        </p:spPr>
        <p:txBody>
          <a:bodyPr wrap="none">
            <a:spAutoFit/>
          </a:bodyPr>
          <a:lstStyle/>
          <a:p>
            <a:endParaRPr lang="en-GB" sz="2400">
              <a:latin typeface="Verdana" pitchFamily="34" charset="0"/>
              <a:cs typeface="Times New Roman" charset="0"/>
            </a:endParaRPr>
          </a:p>
        </p:txBody>
      </p:sp>
      <p:sp>
        <p:nvSpPr>
          <p:cNvPr id="216069" name="Text Box 5"/>
          <p:cNvSpPr txBox="1">
            <a:spLocks noChangeArrowheads="1"/>
          </p:cNvSpPr>
          <p:nvPr/>
        </p:nvSpPr>
        <p:spPr bwMode="auto">
          <a:xfrm>
            <a:off x="762000" y="533400"/>
            <a:ext cx="8305800" cy="1625600"/>
          </a:xfrm>
          <a:prstGeom prst="rect">
            <a:avLst/>
          </a:prstGeom>
          <a:solidFill>
            <a:srgbClr val="800000"/>
          </a:solidFill>
          <a:ln w="9525">
            <a:noFill/>
            <a:miter lim="800000"/>
            <a:headEnd/>
            <a:tailEnd/>
          </a:ln>
          <a:effectLst/>
        </p:spPr>
        <p:txBody>
          <a:bodyPr>
            <a:spAutoFit/>
          </a:bodyPr>
          <a:lstStyle/>
          <a:p>
            <a:pPr marL="4763" indent="-4763" defTabSz="563563" eaLnBrk="0" hangingPunct="0">
              <a:spcBef>
                <a:spcPct val="20000"/>
              </a:spcBef>
              <a:buFont typeface="Wingdings" pitchFamily="2" charset="2"/>
              <a:buNone/>
            </a:pPr>
            <a:r>
              <a:rPr lang="de-DE" sz="2400" i="1" u="sng">
                <a:solidFill>
                  <a:srgbClr val="FFFFCC"/>
                </a:solidFill>
                <a:latin typeface="Arial Narrow" pitchFamily="34" charset="0"/>
                <a:cs typeface="Times New Roman" charset="0"/>
              </a:rPr>
              <a:t>Sueton berichtet über eine Maßnahme des Kaisers Claudius:</a:t>
            </a:r>
          </a:p>
          <a:p>
            <a:pPr marL="4763" indent="-4763" defTabSz="563563" eaLnBrk="0" hangingPunct="0">
              <a:spcBef>
                <a:spcPct val="20000"/>
              </a:spcBef>
              <a:buFont typeface="Wingdings" pitchFamily="2" charset="2"/>
              <a:buNone/>
            </a:pPr>
            <a:r>
              <a:rPr lang="de-DE" sz="2400">
                <a:solidFill>
                  <a:srgbClr val="FFFFCC"/>
                </a:solidFill>
                <a:latin typeface="Verdana" pitchFamily="34" charset="0"/>
                <a:cs typeface="Times New Roman" charset="0"/>
              </a:rPr>
              <a:t>Er vertrieb die Juden aus Rom, die unter ihrem Anführer Chrestus ununterbrochen Unruhe stifteten.</a:t>
            </a:r>
            <a:r>
              <a:rPr lang="en-GB" sz="2400">
                <a:solidFill>
                  <a:srgbClr val="FFFFCC"/>
                </a:solidFill>
                <a:latin typeface="Verdana" pitchFamily="34" charset="0"/>
                <a:cs typeface="Times New Roman" charset="0"/>
              </a:rPr>
              <a:t> </a:t>
            </a:r>
            <a:r>
              <a:rPr lang="de-DE" sz="2400" i="1">
                <a:solidFill>
                  <a:srgbClr val="FFFFCC"/>
                </a:solidFill>
                <a:latin typeface="Arial Narrow" pitchFamily="34" charset="0"/>
                <a:cs typeface="Times New Roman" charset="0"/>
              </a:rPr>
              <a:t>(Claud 25,4)</a:t>
            </a:r>
          </a:p>
        </p:txBody>
      </p:sp>
      <p:sp>
        <p:nvSpPr>
          <p:cNvPr id="6" name="Text Box 6"/>
          <p:cNvSpPr txBox="1">
            <a:spLocks noChangeArrowheads="1"/>
          </p:cNvSpPr>
          <p:nvPr/>
        </p:nvSpPr>
        <p:spPr bwMode="auto">
          <a:xfrm>
            <a:off x="762000" y="2420888"/>
            <a:ext cx="8307388" cy="3416320"/>
          </a:xfrm>
          <a:prstGeom prst="rect">
            <a:avLst/>
          </a:prstGeom>
          <a:noFill/>
          <a:ln w="9525">
            <a:noFill/>
            <a:miter lim="800000"/>
            <a:headEnd/>
            <a:tailEnd/>
          </a:ln>
          <a:effectLst/>
        </p:spPr>
        <p:txBody>
          <a:bodyPr>
            <a:spAutoFit/>
          </a:bodyPr>
          <a:lstStyle/>
          <a:p>
            <a:pPr marL="17463" indent="-17463">
              <a:spcBef>
                <a:spcPct val="30000"/>
              </a:spcBef>
            </a:pPr>
            <a:r>
              <a:rPr lang="de-DE" sz="2400" b="1" dirty="0" err="1">
                <a:solidFill>
                  <a:srgbClr val="680000"/>
                </a:solidFill>
                <a:latin typeface="Verdana" pitchFamily="34" charset="0"/>
                <a:ea typeface="Verdana" pitchFamily="34" charset="0"/>
                <a:cs typeface="Verdana" pitchFamily="34" charset="0"/>
              </a:rPr>
              <a:t>Apg</a:t>
            </a:r>
            <a:r>
              <a:rPr lang="de-DE" sz="2400" b="1" dirty="0">
                <a:solidFill>
                  <a:srgbClr val="680000"/>
                </a:solidFill>
                <a:latin typeface="Verdana" pitchFamily="34" charset="0"/>
                <a:ea typeface="Verdana" pitchFamily="34" charset="0"/>
                <a:cs typeface="Verdana" pitchFamily="34" charset="0"/>
              </a:rPr>
              <a:t> 18  </a:t>
            </a:r>
            <a:r>
              <a:rPr lang="de-DE" sz="2400" baseline="30000" dirty="0">
                <a:solidFill>
                  <a:srgbClr val="680000"/>
                </a:solidFill>
                <a:latin typeface="Verdana" pitchFamily="34" charset="0"/>
              </a:rPr>
              <a:t>1</a:t>
            </a:r>
            <a:r>
              <a:rPr lang="de-DE" sz="2400" dirty="0">
                <a:solidFill>
                  <a:srgbClr val="680000"/>
                </a:solidFill>
                <a:latin typeface="Verdana" pitchFamily="34" charset="0"/>
              </a:rPr>
              <a:t>Hierauf verließ Paulus Athen und ging nach Korinth.  </a:t>
            </a:r>
            <a:r>
              <a:rPr lang="de-DE" sz="2400" baseline="30000" dirty="0">
                <a:solidFill>
                  <a:srgbClr val="680000"/>
                </a:solidFill>
                <a:latin typeface="Verdana" pitchFamily="34" charset="0"/>
              </a:rPr>
              <a:t>2</a:t>
            </a:r>
            <a:r>
              <a:rPr lang="de-DE" sz="2400" dirty="0">
                <a:solidFill>
                  <a:srgbClr val="680000"/>
                </a:solidFill>
                <a:latin typeface="Verdana" pitchFamily="34" charset="0"/>
              </a:rPr>
              <a:t>Dort traf er einen aus </a:t>
            </a:r>
            <a:r>
              <a:rPr lang="de-DE" sz="2400" dirty="0" err="1">
                <a:solidFill>
                  <a:srgbClr val="680000"/>
                </a:solidFill>
                <a:latin typeface="Verdana" pitchFamily="34" charset="0"/>
              </a:rPr>
              <a:t>Pontus</a:t>
            </a:r>
            <a:r>
              <a:rPr lang="de-DE" sz="2400" dirty="0">
                <a:solidFill>
                  <a:srgbClr val="680000"/>
                </a:solidFill>
                <a:latin typeface="Verdana" pitchFamily="34" charset="0"/>
              </a:rPr>
              <a:t> stammenden Juden namens </a:t>
            </a:r>
            <a:r>
              <a:rPr lang="de-DE" sz="2400" dirty="0" err="1">
                <a:solidFill>
                  <a:srgbClr val="680000"/>
                </a:solidFill>
                <a:latin typeface="Verdana" pitchFamily="34" charset="0"/>
              </a:rPr>
              <a:t>Aquila</a:t>
            </a:r>
            <a:r>
              <a:rPr lang="de-DE" sz="2400" dirty="0">
                <a:solidFill>
                  <a:srgbClr val="680000"/>
                </a:solidFill>
                <a:latin typeface="Verdana" pitchFamily="34" charset="0"/>
              </a:rPr>
              <a:t>, der vor kurzem aus Italien gekommen war, und dessen Frau </a:t>
            </a:r>
            <a:r>
              <a:rPr lang="de-DE" sz="2400" dirty="0" err="1">
                <a:solidFill>
                  <a:srgbClr val="680000"/>
                </a:solidFill>
                <a:latin typeface="Verdana" pitchFamily="34" charset="0"/>
              </a:rPr>
              <a:t>Priszilla</a:t>
            </a:r>
            <a:r>
              <a:rPr lang="de-DE" sz="2400" dirty="0">
                <a:solidFill>
                  <a:srgbClr val="680000"/>
                </a:solidFill>
                <a:latin typeface="Verdana" pitchFamily="34" charset="0"/>
              </a:rPr>
              <a:t>. </a:t>
            </a:r>
            <a:r>
              <a:rPr lang="de-DE" sz="2400" b="1" dirty="0">
                <a:solidFill>
                  <a:srgbClr val="680000"/>
                </a:solidFill>
                <a:latin typeface="Verdana" pitchFamily="34" charset="0"/>
              </a:rPr>
              <a:t>Claudius hatte nämlich angeordnet, dass alle Juden Rom verlassen müssten</a:t>
            </a:r>
            <a:r>
              <a:rPr lang="de-DE" sz="2400" dirty="0">
                <a:solidFill>
                  <a:srgbClr val="680000"/>
                </a:solidFill>
                <a:latin typeface="Verdana" pitchFamily="34" charset="0"/>
              </a:rPr>
              <a:t>. Diesen beiden schloss er sich an,  </a:t>
            </a:r>
            <a:r>
              <a:rPr lang="de-DE" sz="2400" baseline="30000" dirty="0">
                <a:solidFill>
                  <a:srgbClr val="680000"/>
                </a:solidFill>
                <a:latin typeface="Verdana" pitchFamily="34" charset="0"/>
              </a:rPr>
              <a:t>3</a:t>
            </a:r>
            <a:r>
              <a:rPr lang="de-DE" sz="2400" dirty="0">
                <a:solidFill>
                  <a:srgbClr val="680000"/>
                </a:solidFill>
                <a:latin typeface="Verdana" pitchFamily="34" charset="0"/>
              </a:rPr>
              <a:t>und da sie das gleiche Handwerk betrieben, blieb er bei ihnen und arbeitete dort. Sie waren Zeltmacher von Beruf. </a:t>
            </a:r>
            <a:endParaRPr lang="de-DE" sz="2400" dirty="0">
              <a:solidFill>
                <a:srgbClr val="680000"/>
              </a:solidFill>
              <a:latin typeface="Verdana" pitchFamily="34" charset="0"/>
              <a:ea typeface="Verdana" pitchFamily="34" charset="0"/>
              <a:cs typeface="Verdana" pitchFamily="34" charset="0"/>
            </a:endParaRPr>
          </a:p>
        </p:txBody>
      </p:sp>
      <p:sp>
        <p:nvSpPr>
          <p:cNvPr id="7" name="Rectangle 4"/>
          <p:cNvSpPr>
            <a:spLocks noChangeArrowheads="1"/>
          </p:cNvSpPr>
          <p:nvPr/>
        </p:nvSpPr>
        <p:spPr bwMode="auto">
          <a:xfrm rot="10800000">
            <a:off x="0" y="0"/>
            <a:ext cx="685800" cy="6858000"/>
          </a:xfrm>
          <a:prstGeom prst="rect">
            <a:avLst/>
          </a:prstGeom>
          <a:solidFill>
            <a:srgbClr val="800000"/>
          </a:solidFill>
          <a:ln w="9525">
            <a:noFill/>
            <a:miter lim="800000"/>
            <a:headEnd/>
            <a:tailEnd/>
          </a:ln>
          <a:effectLst/>
        </p:spPr>
        <p:txBody>
          <a:bodyPr vert="eaVert" wrap="none" anchor="ctr"/>
          <a:lstStyle/>
          <a:p>
            <a:pPr algn="ctr"/>
            <a:r>
              <a:rPr lang="de-DE" sz="2800" dirty="0">
                <a:solidFill>
                  <a:srgbClr val="FFFFCC"/>
                </a:solidFill>
                <a:latin typeface="Verdana" pitchFamily="34" charset="0"/>
                <a:cs typeface="Times New Roman" charset="0"/>
              </a:rPr>
              <a:t>Einleitung in das NT</a:t>
            </a:r>
            <a:endParaRPr lang="en-GB" sz="2800" dirty="0">
              <a:solidFill>
                <a:srgbClr val="FFFFCC"/>
              </a:solidFill>
              <a:latin typeface="Verdana" pitchFamily="34" charset="0"/>
              <a:cs typeface="Times New Roman"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16069"/>
                                        </p:tgtEl>
                                        <p:attrNameLst>
                                          <p:attrName>style.visibility</p:attrName>
                                        </p:attrNameLst>
                                      </p:cBhvr>
                                      <p:to>
                                        <p:strVal val="visible"/>
                                      </p:to>
                                    </p:set>
                                    <p:animEffect transition="in" filter="wipe(left)">
                                      <p:cBhvr>
                                        <p:cTn id="7" dur="500"/>
                                        <p:tgtEl>
                                          <p:spTgt spid="216069"/>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left)">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6069" grpId="0" animBg="1" autoUpdateAnimBg="0"/>
      <p:bldP spid="6" grpId="0"/>
    </p:bldLst>
  </p:timing>
</p:sld>
</file>

<file path=ppt/slides/slide4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Grafik 5"/>
          <p:cNvPicPr>
            <a:picLocks noChangeAspect="1"/>
          </p:cNvPicPr>
          <p:nvPr/>
        </p:nvPicPr>
        <p:blipFill rotWithShape="1">
          <a:blip r:embed="rId3"/>
          <a:srcRect t="8475" r="10300"/>
          <a:stretch/>
        </p:blipFill>
        <p:spPr>
          <a:xfrm>
            <a:off x="-15734" y="-27384"/>
            <a:ext cx="8260142" cy="3888432"/>
          </a:xfrm>
          <a:prstGeom prst="rect">
            <a:avLst/>
          </a:prstGeom>
        </p:spPr>
      </p:pic>
      <p:pic>
        <p:nvPicPr>
          <p:cNvPr id="14" name="Grafik 13"/>
          <p:cNvPicPr>
            <a:picLocks noChangeAspect="1"/>
          </p:cNvPicPr>
          <p:nvPr/>
        </p:nvPicPr>
        <p:blipFill rotWithShape="1">
          <a:blip r:embed="rId4"/>
          <a:srcRect t="21459"/>
          <a:stretch/>
        </p:blipFill>
        <p:spPr>
          <a:xfrm>
            <a:off x="-36512" y="3736070"/>
            <a:ext cx="8280920" cy="3071625"/>
          </a:xfrm>
          <a:prstGeom prst="rect">
            <a:avLst/>
          </a:prstGeom>
        </p:spPr>
      </p:pic>
      <p:cxnSp>
        <p:nvCxnSpPr>
          <p:cNvPr id="3" name="Gerade Verbindung mit Pfeil 2">
            <a:extLst>
              <a:ext uri="{FF2B5EF4-FFF2-40B4-BE49-F238E27FC236}">
                <a16:creationId xmlns:a16="http://schemas.microsoft.com/office/drawing/2014/main" id="{B6D560DB-B8AB-4202-83F2-5EDE169A4B85}"/>
              </a:ext>
            </a:extLst>
          </p:cNvPr>
          <p:cNvCxnSpPr>
            <a:cxnSpLocks/>
          </p:cNvCxnSpPr>
          <p:nvPr/>
        </p:nvCxnSpPr>
        <p:spPr>
          <a:xfrm>
            <a:off x="5580112" y="4221088"/>
            <a:ext cx="576064" cy="1944216"/>
          </a:xfrm>
          <a:prstGeom prst="straightConnector1">
            <a:avLst/>
          </a:prstGeom>
          <a:ln w="22225">
            <a:tailEnd type="triangle"/>
          </a:ln>
        </p:spPr>
        <p:style>
          <a:lnRef idx="1">
            <a:schemeClr val="accent1"/>
          </a:lnRef>
          <a:fillRef idx="0">
            <a:schemeClr val="accent1"/>
          </a:fillRef>
          <a:effectRef idx="0">
            <a:schemeClr val="accent1"/>
          </a:effectRef>
          <a:fontRef idx="minor">
            <a:schemeClr val="tx1"/>
          </a:fontRef>
        </p:style>
      </p:cxnSp>
      <p:sp>
        <p:nvSpPr>
          <p:cNvPr id="5" name="Ellipse 4">
            <a:extLst>
              <a:ext uri="{FF2B5EF4-FFF2-40B4-BE49-F238E27FC236}">
                <a16:creationId xmlns:a16="http://schemas.microsoft.com/office/drawing/2014/main" id="{C2A3B907-4079-4166-A256-7D207CFF8C8A}"/>
              </a:ext>
            </a:extLst>
          </p:cNvPr>
          <p:cNvSpPr/>
          <p:nvPr/>
        </p:nvSpPr>
        <p:spPr>
          <a:xfrm>
            <a:off x="4788024" y="3212976"/>
            <a:ext cx="2232248" cy="216024"/>
          </a:xfrm>
          <a:prstGeom prst="ellipse">
            <a:avLst/>
          </a:prstGeom>
          <a:solidFill>
            <a:schemeClr val="accent1">
              <a:alpha val="1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64612044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8835" name="Text Box 3"/>
          <p:cNvSpPr txBox="1">
            <a:spLocks noChangeArrowheads="1"/>
          </p:cNvSpPr>
          <p:nvPr/>
        </p:nvSpPr>
        <p:spPr bwMode="auto">
          <a:xfrm>
            <a:off x="685800" y="457200"/>
            <a:ext cx="8229600" cy="895350"/>
          </a:xfrm>
          <a:prstGeom prst="rect">
            <a:avLst/>
          </a:prstGeom>
          <a:noFill/>
          <a:ln w="9525">
            <a:noFill/>
            <a:miter lim="800000"/>
            <a:headEnd/>
            <a:tailEnd/>
          </a:ln>
          <a:effectLst/>
        </p:spPr>
        <p:txBody>
          <a:bodyPr>
            <a:spAutoFit/>
          </a:bodyPr>
          <a:lstStyle/>
          <a:p>
            <a:pPr defTabSz="482600">
              <a:spcBef>
                <a:spcPct val="20000"/>
              </a:spcBef>
            </a:pPr>
            <a:r>
              <a:rPr lang="de-DE" sz="2400" dirty="0" err="1">
                <a:solidFill>
                  <a:srgbClr val="800000"/>
                </a:solidFill>
                <a:latin typeface="Verdana" pitchFamily="34" charset="0"/>
              </a:rPr>
              <a:t>Mt</a:t>
            </a:r>
            <a:r>
              <a:rPr lang="de-DE" sz="2400" dirty="0">
                <a:solidFill>
                  <a:srgbClr val="800000"/>
                </a:solidFill>
                <a:latin typeface="Verdana" pitchFamily="34" charset="0"/>
              </a:rPr>
              <a:t> und </a:t>
            </a:r>
            <a:r>
              <a:rPr lang="de-DE" sz="2400" dirty="0" err="1">
                <a:solidFill>
                  <a:srgbClr val="800000"/>
                </a:solidFill>
                <a:latin typeface="Verdana" pitchFamily="34" charset="0"/>
              </a:rPr>
              <a:t>Lk</a:t>
            </a:r>
            <a:r>
              <a:rPr lang="de-DE" sz="2400" dirty="0">
                <a:solidFill>
                  <a:srgbClr val="800000"/>
                </a:solidFill>
                <a:latin typeface="Verdana" pitchFamily="34" charset="0"/>
              </a:rPr>
              <a:t> </a:t>
            </a:r>
            <a:r>
              <a:rPr lang="de-DE" sz="2400" b="1" dirty="0">
                <a:solidFill>
                  <a:srgbClr val="800000"/>
                </a:solidFill>
                <a:latin typeface="Verdana" pitchFamily="34" charset="0"/>
              </a:rPr>
              <a:t>verbessern</a:t>
            </a:r>
            <a:r>
              <a:rPr lang="de-DE" sz="2400" dirty="0">
                <a:solidFill>
                  <a:srgbClr val="800000"/>
                </a:solidFill>
                <a:latin typeface="Verdana" pitchFamily="34" charset="0"/>
              </a:rPr>
              <a:t> </a:t>
            </a:r>
            <a:r>
              <a:rPr lang="de-DE" sz="2400" dirty="0" err="1">
                <a:solidFill>
                  <a:srgbClr val="800000"/>
                </a:solidFill>
                <a:latin typeface="Verdana" pitchFamily="34" charset="0"/>
              </a:rPr>
              <a:t>Mk</a:t>
            </a:r>
            <a:r>
              <a:rPr lang="de-DE" sz="2400" dirty="0">
                <a:solidFill>
                  <a:srgbClr val="800000"/>
                </a:solidFill>
                <a:latin typeface="Verdana" pitchFamily="34" charset="0"/>
              </a:rPr>
              <a:t>  </a:t>
            </a:r>
          </a:p>
          <a:p>
            <a:pPr defTabSz="482600">
              <a:spcBef>
                <a:spcPct val="20000"/>
              </a:spcBef>
            </a:pPr>
            <a:r>
              <a:rPr lang="de-DE" sz="2400" dirty="0">
                <a:solidFill>
                  <a:srgbClr val="800000"/>
                </a:solidFill>
                <a:latin typeface="Verdana" pitchFamily="34" charset="0"/>
              </a:rPr>
              <a:t>			   </a:t>
            </a:r>
            <a:r>
              <a:rPr lang="de-DE" sz="2400" dirty="0">
                <a:solidFill>
                  <a:srgbClr val="800000"/>
                </a:solidFill>
                <a:latin typeface="Verdana" pitchFamily="34" charset="0"/>
                <a:sym typeface="Wingdings" pitchFamily="2" charset="2"/>
              </a:rPr>
              <a:t> </a:t>
            </a:r>
            <a:r>
              <a:rPr lang="de-DE" sz="2400" dirty="0" err="1">
                <a:solidFill>
                  <a:srgbClr val="800000"/>
                </a:solidFill>
                <a:latin typeface="Verdana" pitchFamily="34" charset="0"/>
                <a:sym typeface="Wingdings" pitchFamily="2" charset="2"/>
              </a:rPr>
              <a:t>Mk</a:t>
            </a:r>
            <a:r>
              <a:rPr lang="de-DE" sz="2400" dirty="0">
                <a:solidFill>
                  <a:srgbClr val="800000"/>
                </a:solidFill>
                <a:latin typeface="Verdana" pitchFamily="34" charset="0"/>
                <a:sym typeface="Wingdings" pitchFamily="2" charset="2"/>
              </a:rPr>
              <a:t>-Priorität</a:t>
            </a:r>
            <a:endParaRPr lang="de-DE" sz="2400" dirty="0">
              <a:solidFill>
                <a:srgbClr val="800000"/>
              </a:solidFill>
              <a:latin typeface="Verdana" pitchFamily="34" charset="0"/>
            </a:endParaRPr>
          </a:p>
        </p:txBody>
      </p:sp>
      <p:sp>
        <p:nvSpPr>
          <p:cNvPr id="248836" name="Text Box 4"/>
          <p:cNvSpPr txBox="1">
            <a:spLocks noChangeArrowheads="1"/>
          </p:cNvSpPr>
          <p:nvPr/>
        </p:nvSpPr>
        <p:spPr bwMode="auto">
          <a:xfrm>
            <a:off x="685800" y="1600200"/>
            <a:ext cx="8229600" cy="457200"/>
          </a:xfrm>
          <a:prstGeom prst="rect">
            <a:avLst/>
          </a:prstGeom>
          <a:noFill/>
          <a:ln w="9525">
            <a:noFill/>
            <a:miter lim="800000"/>
            <a:headEnd/>
            <a:tailEnd/>
          </a:ln>
          <a:effectLst/>
        </p:spPr>
        <p:txBody>
          <a:bodyPr>
            <a:spAutoFit/>
          </a:bodyPr>
          <a:lstStyle/>
          <a:p>
            <a:pPr defTabSz="482600">
              <a:spcBef>
                <a:spcPct val="20000"/>
              </a:spcBef>
            </a:pPr>
            <a:r>
              <a:rPr lang="de-DE" sz="2400" dirty="0">
                <a:solidFill>
                  <a:srgbClr val="800000"/>
                </a:solidFill>
                <a:latin typeface="Verdana" pitchFamily="34" charset="0"/>
              </a:rPr>
              <a:t>Stilistische Verbesserungen, v.a. durch </a:t>
            </a:r>
            <a:r>
              <a:rPr lang="de-DE" sz="2400" dirty="0" err="1">
                <a:solidFill>
                  <a:srgbClr val="800000"/>
                </a:solidFill>
                <a:latin typeface="Verdana" pitchFamily="34" charset="0"/>
              </a:rPr>
              <a:t>Lk</a:t>
            </a:r>
            <a:r>
              <a:rPr lang="de-DE" sz="2400" dirty="0">
                <a:solidFill>
                  <a:srgbClr val="800000"/>
                </a:solidFill>
                <a:latin typeface="Verdana" pitchFamily="34" charset="0"/>
              </a:rPr>
              <a:t>, z.B.:</a:t>
            </a:r>
          </a:p>
        </p:txBody>
      </p:sp>
      <p:sp>
        <p:nvSpPr>
          <p:cNvPr id="248837" name="Text Box 5"/>
          <p:cNvSpPr txBox="1">
            <a:spLocks noChangeArrowheads="1"/>
          </p:cNvSpPr>
          <p:nvPr/>
        </p:nvSpPr>
        <p:spPr bwMode="auto">
          <a:xfrm>
            <a:off x="1828800" y="2438400"/>
            <a:ext cx="6400800" cy="1771650"/>
          </a:xfrm>
          <a:prstGeom prst="rect">
            <a:avLst/>
          </a:prstGeom>
          <a:solidFill>
            <a:srgbClr val="800000"/>
          </a:solidFill>
          <a:ln w="9525">
            <a:noFill/>
            <a:miter lim="800000"/>
            <a:headEnd/>
            <a:tailEnd/>
          </a:ln>
          <a:effectLst/>
        </p:spPr>
        <p:txBody>
          <a:bodyPr>
            <a:spAutoFit/>
          </a:bodyPr>
          <a:lstStyle/>
          <a:p>
            <a:pPr defTabSz="482600">
              <a:spcBef>
                <a:spcPct val="20000"/>
              </a:spcBef>
              <a:buFontTx/>
              <a:buChar char="•"/>
            </a:pPr>
            <a:r>
              <a:rPr lang="de-DE" sz="2400" dirty="0">
                <a:solidFill>
                  <a:srgbClr val="FFFFCC"/>
                </a:solidFill>
                <a:latin typeface="Verdana" pitchFamily="34" charset="0"/>
              </a:rPr>
              <a:t> Vermeidung von Parataxe</a:t>
            </a:r>
          </a:p>
          <a:p>
            <a:pPr defTabSz="482600">
              <a:spcBef>
                <a:spcPct val="20000"/>
              </a:spcBef>
              <a:buFontTx/>
              <a:buChar char="•"/>
            </a:pPr>
            <a:r>
              <a:rPr lang="de-DE" sz="2400" dirty="0">
                <a:solidFill>
                  <a:srgbClr val="FFFFCC"/>
                </a:solidFill>
                <a:latin typeface="Verdana" pitchFamily="34" charset="0"/>
              </a:rPr>
              <a:t> Vermeidung von historischem Präsens</a:t>
            </a:r>
          </a:p>
          <a:p>
            <a:pPr defTabSz="482600">
              <a:spcBef>
                <a:spcPct val="20000"/>
              </a:spcBef>
              <a:buFontTx/>
              <a:buChar char="•"/>
            </a:pPr>
            <a:r>
              <a:rPr lang="de-DE" sz="2400" dirty="0">
                <a:solidFill>
                  <a:srgbClr val="FFFFCC"/>
                </a:solidFill>
                <a:latin typeface="Verdana" pitchFamily="34" charset="0"/>
              </a:rPr>
              <a:t> Komposita</a:t>
            </a:r>
          </a:p>
          <a:p>
            <a:pPr defTabSz="482600">
              <a:spcBef>
                <a:spcPct val="20000"/>
              </a:spcBef>
              <a:buFontTx/>
              <a:buChar char="•"/>
            </a:pPr>
            <a:r>
              <a:rPr lang="de-DE" sz="2400" dirty="0">
                <a:solidFill>
                  <a:srgbClr val="FFFFCC"/>
                </a:solidFill>
                <a:latin typeface="Verdana" pitchFamily="34" charset="0"/>
              </a:rPr>
              <a:t> Genitivus </a:t>
            </a:r>
            <a:r>
              <a:rPr lang="de-DE" sz="2400" dirty="0" err="1">
                <a:solidFill>
                  <a:srgbClr val="FFFFCC"/>
                </a:solidFill>
                <a:latin typeface="Verdana" pitchFamily="34" charset="0"/>
              </a:rPr>
              <a:t>absolutus</a:t>
            </a:r>
            <a:endParaRPr lang="de-DE" sz="2400" dirty="0">
              <a:solidFill>
                <a:srgbClr val="FFFFCC"/>
              </a:solidFill>
              <a:latin typeface="Verdana" pitchFamily="34" charset="0"/>
            </a:endParaRPr>
          </a:p>
        </p:txBody>
      </p:sp>
      <p:sp>
        <p:nvSpPr>
          <p:cNvPr id="248838" name="Rectangle 6"/>
          <p:cNvSpPr>
            <a:spLocks noChangeArrowheads="1"/>
          </p:cNvSpPr>
          <p:nvPr/>
        </p:nvSpPr>
        <p:spPr bwMode="auto">
          <a:xfrm rot="10800000">
            <a:off x="0" y="0"/>
            <a:ext cx="685800" cy="6858000"/>
          </a:xfrm>
          <a:prstGeom prst="rect">
            <a:avLst/>
          </a:prstGeom>
          <a:solidFill>
            <a:srgbClr val="800000"/>
          </a:solidFill>
          <a:ln w="9525">
            <a:noFill/>
            <a:miter lim="800000"/>
            <a:headEnd/>
            <a:tailEnd/>
          </a:ln>
          <a:effectLst/>
        </p:spPr>
        <p:txBody>
          <a:bodyPr vert="eaVert" wrap="none" anchor="ctr"/>
          <a:lstStyle/>
          <a:p>
            <a:pPr algn="ctr"/>
            <a:r>
              <a:rPr lang="de-DE" sz="2800">
                <a:solidFill>
                  <a:srgbClr val="FFFFCC"/>
                </a:solidFill>
                <a:latin typeface="Verdana" pitchFamily="34" charset="0"/>
              </a:rPr>
              <a:t>Die synoptische Frage </a:t>
            </a:r>
            <a:endParaRPr lang="en-GB" sz="2800">
              <a:solidFill>
                <a:srgbClr val="FFFFCC"/>
              </a:solidFill>
              <a:latin typeface="Verdana" pitchFamily="34" charset="0"/>
            </a:endParaRPr>
          </a:p>
        </p:txBody>
      </p:sp>
      <p:sp>
        <p:nvSpPr>
          <p:cNvPr id="248839" name="Text Box 7"/>
          <p:cNvSpPr txBox="1">
            <a:spLocks noChangeArrowheads="1"/>
          </p:cNvSpPr>
          <p:nvPr/>
        </p:nvSpPr>
        <p:spPr bwMode="auto">
          <a:xfrm>
            <a:off x="685800" y="0"/>
            <a:ext cx="8458200" cy="396875"/>
          </a:xfrm>
          <a:prstGeom prst="rect">
            <a:avLst/>
          </a:prstGeom>
          <a:solidFill>
            <a:srgbClr val="800000"/>
          </a:solidFill>
          <a:ln w="9525">
            <a:noFill/>
            <a:miter lim="800000"/>
            <a:headEnd/>
            <a:tailEnd/>
          </a:ln>
          <a:effectLst/>
        </p:spPr>
        <p:txBody>
          <a:bodyPr>
            <a:spAutoFit/>
          </a:bodyPr>
          <a:lstStyle/>
          <a:p>
            <a:pPr>
              <a:spcBef>
                <a:spcPct val="50000"/>
              </a:spcBef>
            </a:pPr>
            <a:r>
              <a:rPr lang="de-DE" sz="2000" b="1" dirty="0">
                <a:solidFill>
                  <a:srgbClr val="FFFFCC"/>
                </a:solidFill>
                <a:latin typeface="Verdana" pitchFamily="34" charset="0"/>
              </a:rPr>
              <a:t>§1.5 </a:t>
            </a:r>
            <a:r>
              <a:rPr lang="de-DE" sz="2000" b="1" dirty="0" err="1">
                <a:solidFill>
                  <a:srgbClr val="FFFFCC"/>
                </a:solidFill>
                <a:latin typeface="Verdana" pitchFamily="34" charset="0"/>
              </a:rPr>
              <a:t>Sprachl</a:t>
            </a:r>
            <a:r>
              <a:rPr lang="de-DE" sz="2000" b="1" dirty="0">
                <a:solidFill>
                  <a:srgbClr val="FFFFCC"/>
                </a:solidFill>
                <a:latin typeface="Verdana" pitchFamily="34" charset="0"/>
              </a:rPr>
              <a:t>. und </a:t>
            </a:r>
            <a:r>
              <a:rPr lang="de-DE" sz="2000" b="1" dirty="0" err="1">
                <a:solidFill>
                  <a:srgbClr val="FFFFCC"/>
                </a:solidFill>
                <a:latin typeface="Verdana" pitchFamily="34" charset="0"/>
              </a:rPr>
              <a:t>sachl</a:t>
            </a:r>
            <a:r>
              <a:rPr lang="de-DE" sz="2000" b="1" dirty="0">
                <a:solidFill>
                  <a:srgbClr val="FFFFCC"/>
                </a:solidFill>
                <a:latin typeface="Verdana" pitchFamily="34" charset="0"/>
              </a:rPr>
              <a:t>. Verbesserungen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48835"/>
                                        </p:tgtEl>
                                        <p:attrNameLst>
                                          <p:attrName>style.visibility</p:attrName>
                                        </p:attrNameLst>
                                      </p:cBhvr>
                                      <p:to>
                                        <p:strVal val="visible"/>
                                      </p:to>
                                    </p:set>
                                    <p:animEffect transition="in" filter="wipe(left)">
                                      <p:cBhvr>
                                        <p:cTn id="7" dur="500"/>
                                        <p:tgtEl>
                                          <p:spTgt spid="24883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48836"/>
                                        </p:tgtEl>
                                        <p:attrNameLst>
                                          <p:attrName>style.visibility</p:attrName>
                                        </p:attrNameLst>
                                      </p:cBhvr>
                                      <p:to>
                                        <p:strVal val="visible"/>
                                      </p:to>
                                    </p:set>
                                    <p:animEffect transition="in" filter="wipe(left)">
                                      <p:cBhvr>
                                        <p:cTn id="12" dur="500"/>
                                        <p:tgtEl>
                                          <p:spTgt spid="248836"/>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48837"/>
                                        </p:tgtEl>
                                        <p:attrNameLst>
                                          <p:attrName>style.visibility</p:attrName>
                                        </p:attrNameLst>
                                      </p:cBhvr>
                                      <p:to>
                                        <p:strVal val="visible"/>
                                      </p:to>
                                    </p:set>
                                    <p:animEffect transition="in" filter="wipe(left)">
                                      <p:cBhvr>
                                        <p:cTn id="17" dur="500"/>
                                        <p:tgtEl>
                                          <p:spTgt spid="2488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8835" grpId="0" autoUpdateAnimBg="0"/>
      <p:bldP spid="248836" grpId="0" autoUpdateAnimBg="0"/>
      <p:bldP spid="248837" grpId="0" animBg="1" autoUpdateAnimBg="0"/>
    </p:bldLst>
  </p:timing>
</p:sld>
</file>

<file path=ppt/slides/slide4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88098" name="Rectangle 2"/>
          <p:cNvSpPr>
            <a:spLocks noChangeArrowheads="1"/>
          </p:cNvSpPr>
          <p:nvPr/>
        </p:nvSpPr>
        <p:spPr bwMode="auto">
          <a:xfrm>
            <a:off x="2971800" y="0"/>
            <a:ext cx="3200400" cy="6683375"/>
          </a:xfrm>
          <a:prstGeom prst="rect">
            <a:avLst/>
          </a:prstGeom>
          <a:noFill/>
          <a:ln w="9525">
            <a:noFill/>
            <a:miter lim="800000"/>
            <a:headEnd/>
            <a:tailEnd/>
          </a:ln>
          <a:effectLst/>
        </p:spPr>
        <p:txBody>
          <a:bodyPr>
            <a:spAutoFit/>
          </a:bodyPr>
          <a:lstStyle/>
          <a:p>
            <a:r>
              <a:rPr lang="de-DE" baseline="30000">
                <a:solidFill>
                  <a:srgbClr val="000000"/>
                </a:solidFill>
                <a:latin typeface="Verdana" pitchFamily="34" charset="0"/>
              </a:rPr>
              <a:t>Mk1,40</a:t>
            </a:r>
            <a:r>
              <a:rPr lang="de-DE" b="1" u="sng">
                <a:solidFill>
                  <a:srgbClr val="00CCFF"/>
                </a:solidFill>
                <a:latin typeface="Verdana" pitchFamily="34" charset="0"/>
              </a:rPr>
              <a:t>Und </a:t>
            </a:r>
            <a:r>
              <a:rPr lang="de-DE" b="1" u="sng">
                <a:solidFill>
                  <a:srgbClr val="FFFF00"/>
                </a:solidFill>
                <a:latin typeface="Verdana" pitchFamily="34" charset="0"/>
              </a:rPr>
              <a:t>kom</a:t>
            </a:r>
            <a:r>
              <a:rPr lang="de-DE" b="1" u="sng">
                <a:solidFill>
                  <a:srgbClr val="00FF00"/>
                </a:solidFill>
                <a:latin typeface="Verdana" pitchFamily="34" charset="0"/>
              </a:rPr>
              <a:t>mt</a:t>
            </a:r>
            <a:r>
              <a:rPr lang="de-DE">
                <a:solidFill>
                  <a:srgbClr val="000000"/>
                </a:solidFill>
                <a:latin typeface="Verdana" pitchFamily="34" charset="0"/>
              </a:rPr>
              <a:t> </a:t>
            </a:r>
            <a:r>
              <a:rPr lang="de-DE">
                <a:solidFill>
                  <a:srgbClr val="00FF00"/>
                </a:solidFill>
                <a:latin typeface="Verdana" pitchFamily="34" charset="0"/>
              </a:rPr>
              <a:t>zu ihm</a:t>
            </a:r>
            <a:r>
              <a:rPr lang="de-DE">
                <a:solidFill>
                  <a:srgbClr val="000000"/>
                </a:solidFill>
                <a:latin typeface="Verdana" pitchFamily="34" charset="0"/>
              </a:rPr>
              <a:t> </a:t>
            </a:r>
            <a:r>
              <a:rPr lang="de-DE">
                <a:solidFill>
                  <a:srgbClr val="00CCFF"/>
                </a:solidFill>
                <a:latin typeface="Verdana" pitchFamily="34" charset="0"/>
              </a:rPr>
              <a:t>ein</a:t>
            </a:r>
            <a:r>
              <a:rPr lang="de-DE">
                <a:solidFill>
                  <a:srgbClr val="000000"/>
                </a:solidFill>
                <a:latin typeface="Verdana" pitchFamily="34" charset="0"/>
              </a:rPr>
              <a:t> </a:t>
            </a:r>
            <a:r>
              <a:rPr lang="de-DE">
                <a:solidFill>
                  <a:srgbClr val="00CCFF"/>
                </a:solidFill>
                <a:latin typeface="Verdana" pitchFamily="34" charset="0"/>
              </a:rPr>
              <a:t>Aussätz</a:t>
            </a:r>
            <a:r>
              <a:rPr lang="de-DE">
                <a:solidFill>
                  <a:srgbClr val="FFFF00"/>
                </a:solidFill>
                <a:latin typeface="Verdana" pitchFamily="34" charset="0"/>
              </a:rPr>
              <a:t>iger</a:t>
            </a:r>
            <a:r>
              <a:rPr lang="de-DE">
                <a:solidFill>
                  <a:srgbClr val="000000"/>
                </a:solidFill>
                <a:latin typeface="Verdana" pitchFamily="34" charset="0"/>
              </a:rPr>
              <a:t>, </a:t>
            </a:r>
            <a:r>
              <a:rPr lang="de-DE">
                <a:solidFill>
                  <a:srgbClr val="FD6E03"/>
                </a:solidFill>
                <a:latin typeface="Verdana" pitchFamily="34" charset="0"/>
              </a:rPr>
              <a:t>b</a:t>
            </a:r>
            <a:r>
              <a:rPr lang="de-DE">
                <a:solidFill>
                  <a:srgbClr val="00FF00"/>
                </a:solidFill>
                <a:latin typeface="Verdana" pitchFamily="34" charset="0"/>
              </a:rPr>
              <a:t>i</a:t>
            </a:r>
            <a:r>
              <a:rPr lang="de-DE">
                <a:solidFill>
                  <a:srgbClr val="FD6E03"/>
                </a:solidFill>
                <a:latin typeface="Verdana" pitchFamily="34" charset="0"/>
              </a:rPr>
              <a:t>tt</a:t>
            </a:r>
            <a:r>
              <a:rPr lang="de-DE">
                <a:solidFill>
                  <a:srgbClr val="00FF00"/>
                </a:solidFill>
                <a:latin typeface="Verdana" pitchFamily="34" charset="0"/>
              </a:rPr>
              <a:t>end </a:t>
            </a:r>
            <a:r>
              <a:rPr lang="de-DE">
                <a:solidFill>
                  <a:srgbClr val="FD6E03"/>
                </a:solidFill>
                <a:latin typeface="Verdana" pitchFamily="34" charset="0"/>
              </a:rPr>
              <a:t>ihn</a:t>
            </a:r>
            <a:r>
              <a:rPr lang="de-DE">
                <a:solidFill>
                  <a:srgbClr val="000000"/>
                </a:solidFill>
                <a:latin typeface="Verdana" pitchFamily="34" charset="0"/>
              </a:rPr>
              <a:t> </a:t>
            </a:r>
            <a:r>
              <a:rPr lang="de-DE" b="1" u="sng">
                <a:solidFill>
                  <a:srgbClr val="00FF00"/>
                </a:solidFill>
                <a:latin typeface="Verdana" pitchFamily="34" charset="0"/>
              </a:rPr>
              <a:t>und</a:t>
            </a:r>
            <a:r>
              <a:rPr lang="de-DE">
                <a:solidFill>
                  <a:srgbClr val="00FF00"/>
                </a:solidFill>
                <a:latin typeface="Verdana" pitchFamily="34" charset="0"/>
              </a:rPr>
              <a:t> auf die Knie</a:t>
            </a:r>
            <a:r>
              <a:rPr lang="de-DE">
                <a:solidFill>
                  <a:srgbClr val="000000"/>
                </a:solidFill>
                <a:latin typeface="Verdana" pitchFamily="34" charset="0"/>
              </a:rPr>
              <a:t> </a:t>
            </a:r>
            <a:r>
              <a:rPr lang="de-DE">
                <a:solidFill>
                  <a:srgbClr val="FD6E03"/>
                </a:solidFill>
                <a:latin typeface="Verdana" pitchFamily="34" charset="0"/>
              </a:rPr>
              <a:t>fallend</a:t>
            </a:r>
            <a:r>
              <a:rPr lang="de-DE">
                <a:solidFill>
                  <a:srgbClr val="FC4F02"/>
                </a:solidFill>
                <a:latin typeface="Verdana" pitchFamily="34" charset="0"/>
              </a:rPr>
              <a:t> </a:t>
            </a:r>
            <a:r>
              <a:rPr lang="de-DE" b="1" u="sng">
                <a:solidFill>
                  <a:srgbClr val="00FF00"/>
                </a:solidFill>
                <a:latin typeface="Verdana" pitchFamily="34" charset="0"/>
              </a:rPr>
              <a:t>und</a:t>
            </a:r>
            <a:r>
              <a:rPr lang="de-DE">
                <a:solidFill>
                  <a:srgbClr val="000000"/>
                </a:solidFill>
                <a:latin typeface="Verdana" pitchFamily="34" charset="0"/>
              </a:rPr>
              <a:t> </a:t>
            </a:r>
            <a:r>
              <a:rPr lang="de-DE">
                <a:solidFill>
                  <a:srgbClr val="00CCFF"/>
                </a:solidFill>
                <a:latin typeface="Verdana" pitchFamily="34" charset="0"/>
              </a:rPr>
              <a:t>sagend</a:t>
            </a:r>
            <a:r>
              <a:rPr lang="de-DE">
                <a:solidFill>
                  <a:srgbClr val="000000"/>
                </a:solidFill>
                <a:latin typeface="Verdana" pitchFamily="34" charset="0"/>
              </a:rPr>
              <a:t> </a:t>
            </a:r>
            <a:r>
              <a:rPr lang="de-DE">
                <a:solidFill>
                  <a:srgbClr val="00FF00"/>
                </a:solidFill>
                <a:latin typeface="Verdana" pitchFamily="34" charset="0"/>
              </a:rPr>
              <a:t>ihm</a:t>
            </a:r>
            <a:r>
              <a:rPr lang="de-DE">
                <a:solidFill>
                  <a:srgbClr val="009900"/>
                </a:solidFill>
                <a:latin typeface="Verdana" pitchFamily="34" charset="0"/>
              </a:rPr>
              <a:t>:</a:t>
            </a:r>
            <a:r>
              <a:rPr lang="de-DE">
                <a:solidFill>
                  <a:srgbClr val="000000"/>
                </a:solidFill>
                <a:latin typeface="Verdana" pitchFamily="34" charset="0"/>
              </a:rPr>
              <a:t> </a:t>
            </a:r>
          </a:p>
          <a:p>
            <a:endParaRPr lang="de-DE">
              <a:solidFill>
                <a:srgbClr val="FD6E03"/>
              </a:solidFill>
              <a:latin typeface="Verdana" pitchFamily="34" charset="0"/>
            </a:endParaRPr>
          </a:p>
          <a:p>
            <a:r>
              <a:rPr lang="de-DE">
                <a:solidFill>
                  <a:srgbClr val="00CCFF"/>
                </a:solidFill>
                <a:latin typeface="Verdana" pitchFamily="34" charset="0"/>
              </a:rPr>
              <a:t>Wenn du willst, kannst du mich reinigen. </a:t>
            </a:r>
            <a:r>
              <a:rPr lang="de-DE" baseline="30000">
                <a:solidFill>
                  <a:srgbClr val="00CCFF"/>
                </a:solidFill>
                <a:latin typeface="Verdana" pitchFamily="34" charset="0"/>
              </a:rPr>
              <a:t>41</a:t>
            </a:r>
            <a:r>
              <a:rPr lang="de-DE">
                <a:solidFill>
                  <a:srgbClr val="00CCFF"/>
                </a:solidFill>
                <a:latin typeface="Verdana" pitchFamily="34" charset="0"/>
              </a:rPr>
              <a:t>Und</a:t>
            </a:r>
            <a:r>
              <a:rPr lang="de-DE">
                <a:solidFill>
                  <a:srgbClr val="000000"/>
                </a:solidFill>
                <a:latin typeface="Verdana" pitchFamily="34" charset="0"/>
              </a:rPr>
              <a:t> </a:t>
            </a:r>
            <a:r>
              <a:rPr lang="de-DE">
                <a:solidFill>
                  <a:srgbClr val="00FF00"/>
                </a:solidFill>
                <a:latin typeface="Verdana" pitchFamily="34" charset="0"/>
              </a:rPr>
              <a:t>er-griffen</a:t>
            </a:r>
            <a:r>
              <a:rPr lang="de-DE">
                <a:solidFill>
                  <a:srgbClr val="000000"/>
                </a:solidFill>
                <a:latin typeface="Verdana" pitchFamily="34" charset="0"/>
              </a:rPr>
              <a:t> </a:t>
            </a:r>
            <a:r>
              <a:rPr lang="de-DE">
                <a:solidFill>
                  <a:srgbClr val="00CCFF"/>
                </a:solidFill>
                <a:latin typeface="Verdana" pitchFamily="34" charset="0"/>
              </a:rPr>
              <a:t>ausstreckend die Hand, berührte er ihn</a:t>
            </a:r>
            <a:r>
              <a:rPr lang="de-DE">
                <a:solidFill>
                  <a:srgbClr val="000000"/>
                </a:solidFill>
                <a:latin typeface="Verdana" pitchFamily="34" charset="0"/>
              </a:rPr>
              <a:t> </a:t>
            </a:r>
            <a:r>
              <a:rPr lang="de-DE" b="1" u="sng">
                <a:solidFill>
                  <a:srgbClr val="00FF00"/>
                </a:solidFill>
                <a:latin typeface="Verdana" pitchFamily="34" charset="0"/>
              </a:rPr>
              <a:t>und </a:t>
            </a:r>
            <a:r>
              <a:rPr lang="de-DE" b="1" u="sng">
                <a:solidFill>
                  <a:srgbClr val="00CCFF"/>
                </a:solidFill>
                <a:latin typeface="Verdana" pitchFamily="34" charset="0"/>
              </a:rPr>
              <a:t>sag</a:t>
            </a:r>
            <a:r>
              <a:rPr lang="de-DE" b="1" u="sng">
                <a:solidFill>
                  <a:srgbClr val="00FF00"/>
                </a:solidFill>
                <a:latin typeface="Verdana" pitchFamily="34" charset="0"/>
              </a:rPr>
              <a:t>t</a:t>
            </a:r>
            <a:r>
              <a:rPr lang="de-DE">
                <a:solidFill>
                  <a:srgbClr val="000000"/>
                </a:solidFill>
                <a:latin typeface="Verdana" pitchFamily="34" charset="0"/>
              </a:rPr>
              <a:t> </a:t>
            </a:r>
            <a:r>
              <a:rPr lang="de-DE">
                <a:solidFill>
                  <a:srgbClr val="00FF00"/>
                </a:solidFill>
                <a:latin typeface="Verdana" pitchFamily="34" charset="0"/>
              </a:rPr>
              <a:t>ihm</a:t>
            </a:r>
            <a:r>
              <a:rPr lang="de-DE">
                <a:solidFill>
                  <a:srgbClr val="000000"/>
                </a:solidFill>
                <a:latin typeface="Verdana" pitchFamily="34" charset="0"/>
              </a:rPr>
              <a:t>: </a:t>
            </a:r>
            <a:r>
              <a:rPr lang="de-DE">
                <a:solidFill>
                  <a:srgbClr val="00CCFF"/>
                </a:solidFill>
                <a:latin typeface="Verdana" pitchFamily="34" charset="0"/>
              </a:rPr>
              <a:t>Ich will, werde gereinigt!  </a:t>
            </a:r>
            <a:r>
              <a:rPr lang="de-DE" baseline="30000">
                <a:solidFill>
                  <a:srgbClr val="00CCFF"/>
                </a:solidFill>
                <a:latin typeface="Verdana" pitchFamily="34" charset="0"/>
              </a:rPr>
              <a:t>42</a:t>
            </a:r>
            <a:r>
              <a:rPr lang="de-DE">
                <a:solidFill>
                  <a:srgbClr val="00CCFF"/>
                </a:solidFill>
                <a:latin typeface="Verdana" pitchFamily="34" charset="0"/>
              </a:rPr>
              <a:t>Und</a:t>
            </a:r>
            <a:r>
              <a:rPr lang="de-DE">
                <a:solidFill>
                  <a:srgbClr val="000000"/>
                </a:solidFill>
                <a:latin typeface="Verdana" pitchFamily="34" charset="0"/>
              </a:rPr>
              <a:t> </a:t>
            </a:r>
            <a:r>
              <a:rPr lang="de-DE">
                <a:solidFill>
                  <a:srgbClr val="00FF00"/>
                </a:solidFill>
                <a:latin typeface="Verdana" pitchFamily="34" charset="0"/>
              </a:rPr>
              <a:t>sofort</a:t>
            </a:r>
            <a:r>
              <a:rPr lang="de-DE">
                <a:solidFill>
                  <a:srgbClr val="000000"/>
                </a:solidFill>
                <a:latin typeface="Verdana" pitchFamily="34" charset="0"/>
              </a:rPr>
              <a:t> </a:t>
            </a:r>
            <a:r>
              <a:rPr lang="de-DE">
                <a:solidFill>
                  <a:srgbClr val="FD6E03"/>
                </a:solidFill>
                <a:latin typeface="Verdana" pitchFamily="34" charset="0"/>
              </a:rPr>
              <a:t>wegging von ihm der</a:t>
            </a:r>
            <a:r>
              <a:rPr lang="de-DE">
                <a:solidFill>
                  <a:srgbClr val="000000"/>
                </a:solidFill>
                <a:latin typeface="Verdana" pitchFamily="34" charset="0"/>
              </a:rPr>
              <a:t> </a:t>
            </a:r>
            <a:r>
              <a:rPr lang="de-DE">
                <a:solidFill>
                  <a:srgbClr val="00CCFF"/>
                </a:solidFill>
                <a:latin typeface="Verdana" pitchFamily="34" charset="0"/>
              </a:rPr>
              <a:t>Aussatz</a:t>
            </a:r>
            <a:r>
              <a:rPr lang="de-DE">
                <a:solidFill>
                  <a:srgbClr val="000000"/>
                </a:solidFill>
                <a:latin typeface="Verdana" pitchFamily="34" charset="0"/>
              </a:rPr>
              <a:t>, </a:t>
            </a:r>
            <a:r>
              <a:rPr lang="de-DE" b="1" u="sng">
                <a:solidFill>
                  <a:srgbClr val="00FF00"/>
                </a:solidFill>
                <a:latin typeface="Verdana" pitchFamily="34" charset="0"/>
              </a:rPr>
              <a:t>und</a:t>
            </a:r>
            <a:r>
              <a:rPr lang="de-DE">
                <a:solidFill>
                  <a:srgbClr val="00FF00"/>
                </a:solidFill>
                <a:latin typeface="Verdana" pitchFamily="34" charset="0"/>
              </a:rPr>
              <a:t> er</a:t>
            </a:r>
            <a:r>
              <a:rPr lang="de-DE">
                <a:solidFill>
                  <a:srgbClr val="000000"/>
                </a:solidFill>
                <a:latin typeface="Verdana" pitchFamily="34" charset="0"/>
              </a:rPr>
              <a:t> </a:t>
            </a:r>
            <a:r>
              <a:rPr lang="de-DE">
                <a:solidFill>
                  <a:srgbClr val="FFFF00"/>
                </a:solidFill>
                <a:latin typeface="Verdana" pitchFamily="34" charset="0"/>
              </a:rPr>
              <a:t>wurde</a:t>
            </a:r>
            <a:r>
              <a:rPr lang="de-DE">
                <a:solidFill>
                  <a:srgbClr val="663300"/>
                </a:solidFill>
                <a:latin typeface="Verdana" pitchFamily="34" charset="0"/>
              </a:rPr>
              <a:t> </a:t>
            </a:r>
            <a:r>
              <a:rPr lang="de-DE">
                <a:solidFill>
                  <a:srgbClr val="FFFF00"/>
                </a:solidFill>
                <a:latin typeface="Verdana" pitchFamily="34" charset="0"/>
              </a:rPr>
              <a:t>gereinigt.</a:t>
            </a:r>
            <a:r>
              <a:rPr lang="de-DE">
                <a:solidFill>
                  <a:srgbClr val="000000"/>
                </a:solidFill>
                <a:latin typeface="Verdana" pitchFamily="34" charset="0"/>
              </a:rPr>
              <a:t>     </a:t>
            </a:r>
            <a:r>
              <a:rPr lang="de-DE" baseline="30000">
                <a:solidFill>
                  <a:srgbClr val="00FF00"/>
                </a:solidFill>
                <a:latin typeface="Verdana" pitchFamily="34" charset="0"/>
              </a:rPr>
              <a:t>43</a:t>
            </a:r>
            <a:r>
              <a:rPr lang="de-DE" b="1" u="sng">
                <a:solidFill>
                  <a:srgbClr val="00FF00"/>
                </a:solidFill>
                <a:latin typeface="Verdana" pitchFamily="34" charset="0"/>
              </a:rPr>
              <a:t>Und</a:t>
            </a:r>
            <a:r>
              <a:rPr lang="de-DE">
                <a:solidFill>
                  <a:srgbClr val="00FF00"/>
                </a:solidFill>
                <a:latin typeface="Verdana" pitchFamily="34" charset="0"/>
              </a:rPr>
              <a:t> anschnaubend ihn, sofort warf er ihn hinaus</a:t>
            </a:r>
            <a:r>
              <a:rPr lang="de-DE">
                <a:solidFill>
                  <a:srgbClr val="000000"/>
                </a:solidFill>
                <a:latin typeface="Verdana" pitchFamily="34" charset="0"/>
              </a:rPr>
              <a:t>  </a:t>
            </a:r>
            <a:r>
              <a:rPr lang="de-DE" baseline="30000">
                <a:solidFill>
                  <a:srgbClr val="000000"/>
                </a:solidFill>
                <a:latin typeface="Verdana" pitchFamily="34" charset="0"/>
              </a:rPr>
              <a:t>44</a:t>
            </a:r>
            <a:r>
              <a:rPr lang="de-DE" b="1" u="sng">
                <a:solidFill>
                  <a:srgbClr val="00CCFF"/>
                </a:solidFill>
                <a:latin typeface="Verdana" pitchFamily="34" charset="0"/>
              </a:rPr>
              <a:t>und</a:t>
            </a:r>
            <a:r>
              <a:rPr lang="de-DE">
                <a:solidFill>
                  <a:srgbClr val="000000"/>
                </a:solidFill>
                <a:latin typeface="Verdana" pitchFamily="34" charset="0"/>
              </a:rPr>
              <a:t> </a:t>
            </a:r>
            <a:r>
              <a:rPr lang="de-DE">
                <a:solidFill>
                  <a:srgbClr val="FFFF00"/>
                </a:solidFill>
                <a:latin typeface="Verdana" pitchFamily="34" charset="0"/>
              </a:rPr>
              <a:t>sagt</a:t>
            </a:r>
            <a:r>
              <a:rPr lang="de-DE">
                <a:solidFill>
                  <a:srgbClr val="000000"/>
                </a:solidFill>
                <a:latin typeface="Verdana" pitchFamily="34" charset="0"/>
              </a:rPr>
              <a:t> </a:t>
            </a:r>
            <a:r>
              <a:rPr lang="de-DE">
                <a:solidFill>
                  <a:srgbClr val="00CCFF"/>
                </a:solidFill>
                <a:latin typeface="Verdana" pitchFamily="34" charset="0"/>
              </a:rPr>
              <a:t>ihm:</a:t>
            </a:r>
            <a:r>
              <a:rPr lang="de-DE">
                <a:solidFill>
                  <a:srgbClr val="000000"/>
                </a:solidFill>
                <a:latin typeface="Verdana" pitchFamily="34" charset="0"/>
              </a:rPr>
              <a:t> </a:t>
            </a:r>
            <a:r>
              <a:rPr lang="de-DE">
                <a:solidFill>
                  <a:srgbClr val="FFFF00"/>
                </a:solidFill>
                <a:latin typeface="Verdana" pitchFamily="34" charset="0"/>
              </a:rPr>
              <a:t>Sieh,</a:t>
            </a:r>
            <a:r>
              <a:rPr lang="de-DE">
                <a:solidFill>
                  <a:srgbClr val="663300"/>
                </a:solidFill>
                <a:latin typeface="Verdana" pitchFamily="34" charset="0"/>
              </a:rPr>
              <a:t> </a:t>
            </a:r>
            <a:r>
              <a:rPr lang="de-DE">
                <a:solidFill>
                  <a:srgbClr val="FFFF00"/>
                </a:solidFill>
                <a:latin typeface="Verdana" pitchFamily="34" charset="0"/>
              </a:rPr>
              <a:t>daß</a:t>
            </a:r>
            <a:r>
              <a:rPr lang="de-DE">
                <a:solidFill>
                  <a:srgbClr val="663300"/>
                </a:solidFill>
                <a:latin typeface="Verdana" pitchFamily="34" charset="0"/>
              </a:rPr>
              <a:t> </a:t>
            </a:r>
            <a:r>
              <a:rPr lang="de-DE">
                <a:solidFill>
                  <a:srgbClr val="00CCFF"/>
                </a:solidFill>
                <a:latin typeface="Verdana" pitchFamily="34" charset="0"/>
              </a:rPr>
              <a:t>zu keinem</a:t>
            </a:r>
            <a:r>
              <a:rPr lang="de-DE">
                <a:solidFill>
                  <a:srgbClr val="663300"/>
                </a:solidFill>
                <a:latin typeface="Verdana" pitchFamily="34" charset="0"/>
              </a:rPr>
              <a:t> </a:t>
            </a:r>
            <a:r>
              <a:rPr lang="de-DE">
                <a:solidFill>
                  <a:srgbClr val="FFFF00"/>
                </a:solidFill>
                <a:latin typeface="Verdana" pitchFamily="34" charset="0"/>
              </a:rPr>
              <a:t>du</a:t>
            </a:r>
            <a:r>
              <a:rPr lang="de-DE">
                <a:solidFill>
                  <a:srgbClr val="000000"/>
                </a:solidFill>
                <a:latin typeface="Verdana" pitchFamily="34" charset="0"/>
              </a:rPr>
              <a:t> </a:t>
            </a:r>
            <a:r>
              <a:rPr lang="de-DE">
                <a:solidFill>
                  <a:srgbClr val="00FF00"/>
                </a:solidFill>
                <a:latin typeface="Verdana" pitchFamily="34" charset="0"/>
              </a:rPr>
              <a:t>etwas</a:t>
            </a:r>
            <a:r>
              <a:rPr lang="de-DE">
                <a:solidFill>
                  <a:srgbClr val="000000"/>
                </a:solidFill>
                <a:latin typeface="Verdana" pitchFamily="34" charset="0"/>
              </a:rPr>
              <a:t> </a:t>
            </a:r>
            <a:r>
              <a:rPr lang="de-DE">
                <a:solidFill>
                  <a:srgbClr val="00CCFF"/>
                </a:solidFill>
                <a:latin typeface="Verdana" pitchFamily="34" charset="0"/>
              </a:rPr>
              <a:t>sprich</a:t>
            </a:r>
            <a:r>
              <a:rPr lang="de-DE">
                <a:solidFill>
                  <a:srgbClr val="FFFF00"/>
                </a:solidFill>
                <a:latin typeface="Verdana" pitchFamily="34" charset="0"/>
              </a:rPr>
              <a:t>st</a:t>
            </a:r>
            <a:r>
              <a:rPr lang="de-DE">
                <a:solidFill>
                  <a:srgbClr val="000000"/>
                </a:solidFill>
                <a:latin typeface="Verdana" pitchFamily="34" charset="0"/>
              </a:rPr>
              <a:t>, </a:t>
            </a:r>
            <a:r>
              <a:rPr lang="de-DE">
                <a:solidFill>
                  <a:srgbClr val="00CCFF"/>
                </a:solidFill>
                <a:latin typeface="Verdana" pitchFamily="34" charset="0"/>
              </a:rPr>
              <a:t>sondern geh</a:t>
            </a:r>
            <a:r>
              <a:rPr lang="de-DE">
                <a:solidFill>
                  <a:srgbClr val="000000"/>
                </a:solidFill>
                <a:latin typeface="Verdana" pitchFamily="34" charset="0"/>
              </a:rPr>
              <a:t> </a:t>
            </a:r>
            <a:r>
              <a:rPr lang="de-DE">
                <a:solidFill>
                  <a:srgbClr val="FFFF00"/>
                </a:solidFill>
                <a:latin typeface="Verdana" pitchFamily="34" charset="0"/>
              </a:rPr>
              <a:t>fort, </a:t>
            </a:r>
          </a:p>
          <a:p>
            <a:r>
              <a:rPr lang="de-DE">
                <a:solidFill>
                  <a:srgbClr val="00CCFF"/>
                </a:solidFill>
                <a:latin typeface="Verdana" pitchFamily="34" charset="0"/>
              </a:rPr>
              <a:t>zeig dich dem Priester und bring dar</a:t>
            </a:r>
            <a:r>
              <a:rPr lang="de-DE">
                <a:solidFill>
                  <a:srgbClr val="000000"/>
                </a:solidFill>
                <a:latin typeface="Verdana" pitchFamily="34" charset="0"/>
              </a:rPr>
              <a:t> </a:t>
            </a:r>
            <a:r>
              <a:rPr lang="de-DE">
                <a:solidFill>
                  <a:srgbClr val="FD6E03"/>
                </a:solidFill>
                <a:latin typeface="Verdana" pitchFamily="34" charset="0"/>
              </a:rPr>
              <a:t>für deine Reinigung,</a:t>
            </a:r>
            <a:r>
              <a:rPr lang="de-DE">
                <a:solidFill>
                  <a:srgbClr val="000000"/>
                </a:solidFill>
                <a:latin typeface="Verdana" pitchFamily="34" charset="0"/>
              </a:rPr>
              <a:t> </a:t>
            </a:r>
            <a:r>
              <a:rPr lang="de-DE">
                <a:solidFill>
                  <a:srgbClr val="00FF00"/>
                </a:solidFill>
                <a:latin typeface="Verdana" pitchFamily="34" charset="0"/>
              </a:rPr>
              <a:t>was</a:t>
            </a:r>
            <a:r>
              <a:rPr lang="de-DE">
                <a:solidFill>
                  <a:srgbClr val="009900"/>
                </a:solidFill>
                <a:latin typeface="Verdana" pitchFamily="34" charset="0"/>
              </a:rPr>
              <a:t> </a:t>
            </a:r>
            <a:r>
              <a:rPr lang="de-DE">
                <a:solidFill>
                  <a:srgbClr val="00CCFF"/>
                </a:solidFill>
                <a:latin typeface="Verdana" pitchFamily="34" charset="0"/>
              </a:rPr>
              <a:t>verordnete Moyses, zum Zeugnis ihnen!</a:t>
            </a:r>
            <a:r>
              <a:rPr lang="de-DE">
                <a:solidFill>
                  <a:srgbClr val="000000"/>
                </a:solidFill>
                <a:latin typeface="Verdana" pitchFamily="34" charset="0"/>
              </a:rPr>
              <a:t> </a:t>
            </a:r>
          </a:p>
        </p:txBody>
      </p:sp>
      <p:sp>
        <p:nvSpPr>
          <p:cNvPr id="388099" name="Rectangle 3"/>
          <p:cNvSpPr>
            <a:spLocks noChangeArrowheads="1"/>
          </p:cNvSpPr>
          <p:nvPr/>
        </p:nvSpPr>
        <p:spPr bwMode="auto">
          <a:xfrm>
            <a:off x="6172200" y="1588"/>
            <a:ext cx="3048000" cy="6681787"/>
          </a:xfrm>
          <a:prstGeom prst="rect">
            <a:avLst/>
          </a:prstGeom>
          <a:noFill/>
          <a:ln w="9525">
            <a:noFill/>
            <a:miter lim="800000"/>
            <a:headEnd/>
            <a:tailEnd/>
          </a:ln>
          <a:effectLst/>
        </p:spPr>
        <p:txBody>
          <a:bodyPr>
            <a:spAutoFit/>
          </a:bodyPr>
          <a:lstStyle/>
          <a:p>
            <a:r>
              <a:rPr lang="de-DE" baseline="30000">
                <a:solidFill>
                  <a:srgbClr val="000000"/>
                </a:solidFill>
                <a:latin typeface="Verdana" pitchFamily="34" charset="0"/>
              </a:rPr>
              <a:t>Lk5,12</a:t>
            </a:r>
            <a:r>
              <a:rPr lang="de-DE">
                <a:solidFill>
                  <a:srgbClr val="000000"/>
                </a:solidFill>
                <a:latin typeface="Verdana" pitchFamily="34" charset="0"/>
              </a:rPr>
              <a:t>...</a:t>
            </a:r>
            <a:r>
              <a:rPr lang="de-DE">
                <a:solidFill>
                  <a:srgbClr val="00CCFF"/>
                </a:solidFill>
                <a:latin typeface="Verdana" pitchFamily="34" charset="0"/>
              </a:rPr>
              <a:t>und </a:t>
            </a:r>
            <a:r>
              <a:rPr lang="de-DE">
                <a:solidFill>
                  <a:srgbClr val="FF0000"/>
                </a:solidFill>
                <a:latin typeface="Verdana" pitchFamily="34" charset="0"/>
              </a:rPr>
              <a:t>siehe</a:t>
            </a:r>
            <a:r>
              <a:rPr lang="de-DE">
                <a:solidFill>
                  <a:srgbClr val="000000"/>
                </a:solidFill>
                <a:latin typeface="Verdana" pitchFamily="34" charset="0"/>
              </a:rPr>
              <a:t>: </a:t>
            </a:r>
            <a:r>
              <a:rPr lang="de-DE">
                <a:solidFill>
                  <a:srgbClr val="00CCFF"/>
                </a:solidFill>
                <a:latin typeface="Verdana" pitchFamily="34" charset="0"/>
              </a:rPr>
              <a:t>ein </a:t>
            </a:r>
            <a:r>
              <a:rPr lang="de-DE">
                <a:solidFill>
                  <a:srgbClr val="00FF00"/>
                </a:solidFill>
                <a:latin typeface="Verdana" pitchFamily="34" charset="0"/>
              </a:rPr>
              <a:t>Mann voll</a:t>
            </a:r>
            <a:r>
              <a:rPr lang="de-DE">
                <a:solidFill>
                  <a:srgbClr val="000000"/>
                </a:solidFill>
                <a:latin typeface="Verdana" pitchFamily="34" charset="0"/>
              </a:rPr>
              <a:t> </a:t>
            </a:r>
            <a:r>
              <a:rPr lang="de-DE">
                <a:solidFill>
                  <a:srgbClr val="00CCFF"/>
                </a:solidFill>
                <a:latin typeface="Verdana" pitchFamily="34" charset="0"/>
              </a:rPr>
              <a:t>Aussatz;</a:t>
            </a:r>
            <a:r>
              <a:rPr lang="de-DE">
                <a:solidFill>
                  <a:srgbClr val="000000"/>
                </a:solidFill>
                <a:latin typeface="Verdana" pitchFamily="34" charset="0"/>
              </a:rPr>
              <a:t> </a:t>
            </a:r>
            <a:r>
              <a:rPr lang="de-DE">
                <a:solidFill>
                  <a:srgbClr val="00FF00"/>
                </a:solidFill>
                <a:latin typeface="Verdana" pitchFamily="34" charset="0"/>
              </a:rPr>
              <a:t>sehend aber den Jesus</a:t>
            </a:r>
            <a:r>
              <a:rPr lang="de-DE">
                <a:solidFill>
                  <a:srgbClr val="000000"/>
                </a:solidFill>
                <a:latin typeface="Verdana" pitchFamily="34" charset="0"/>
              </a:rPr>
              <a:t>, </a:t>
            </a:r>
            <a:r>
              <a:rPr lang="de-DE">
                <a:solidFill>
                  <a:srgbClr val="FD6E03"/>
                </a:solidFill>
                <a:latin typeface="Verdana" pitchFamily="34" charset="0"/>
              </a:rPr>
              <a:t>fallend</a:t>
            </a:r>
            <a:r>
              <a:rPr lang="de-DE">
                <a:solidFill>
                  <a:srgbClr val="000000"/>
                </a:solidFill>
                <a:latin typeface="Verdana" pitchFamily="34" charset="0"/>
              </a:rPr>
              <a:t> </a:t>
            </a:r>
            <a:r>
              <a:rPr lang="de-DE">
                <a:solidFill>
                  <a:srgbClr val="00FF00"/>
                </a:solidFill>
                <a:latin typeface="Verdana" pitchFamily="34" charset="0"/>
              </a:rPr>
              <a:t>aufs</a:t>
            </a:r>
            <a:r>
              <a:rPr lang="de-DE">
                <a:solidFill>
                  <a:srgbClr val="009900"/>
                </a:solidFill>
                <a:latin typeface="Verdana" pitchFamily="34" charset="0"/>
              </a:rPr>
              <a:t> </a:t>
            </a:r>
            <a:r>
              <a:rPr lang="de-DE">
                <a:solidFill>
                  <a:srgbClr val="00FF00"/>
                </a:solidFill>
                <a:latin typeface="Verdana" pitchFamily="34" charset="0"/>
              </a:rPr>
              <a:t>Gesicht</a:t>
            </a:r>
            <a:r>
              <a:rPr lang="de-DE">
                <a:solidFill>
                  <a:srgbClr val="000000"/>
                </a:solidFill>
                <a:latin typeface="Verdana" pitchFamily="34" charset="0"/>
              </a:rPr>
              <a:t>, </a:t>
            </a:r>
            <a:r>
              <a:rPr lang="de-DE">
                <a:solidFill>
                  <a:srgbClr val="FD6E03"/>
                </a:solidFill>
                <a:latin typeface="Verdana" pitchFamily="34" charset="0"/>
              </a:rPr>
              <a:t>b</a:t>
            </a:r>
            <a:r>
              <a:rPr lang="de-DE">
                <a:solidFill>
                  <a:srgbClr val="00FF00"/>
                </a:solidFill>
                <a:latin typeface="Verdana" pitchFamily="34" charset="0"/>
              </a:rPr>
              <a:t>a</a:t>
            </a:r>
            <a:r>
              <a:rPr lang="de-DE">
                <a:solidFill>
                  <a:srgbClr val="FD6E03"/>
                </a:solidFill>
                <a:latin typeface="Verdana" pitchFamily="34" charset="0"/>
              </a:rPr>
              <a:t>t</a:t>
            </a:r>
            <a:r>
              <a:rPr lang="de-DE">
                <a:solidFill>
                  <a:srgbClr val="FC4F02"/>
                </a:solidFill>
                <a:latin typeface="Verdana" pitchFamily="34" charset="0"/>
              </a:rPr>
              <a:t> </a:t>
            </a:r>
            <a:r>
              <a:rPr lang="de-DE">
                <a:solidFill>
                  <a:srgbClr val="00FF00"/>
                </a:solidFill>
                <a:latin typeface="Verdana" pitchFamily="34" charset="0"/>
              </a:rPr>
              <a:t>er</a:t>
            </a:r>
            <a:r>
              <a:rPr lang="de-DE">
                <a:solidFill>
                  <a:srgbClr val="000000"/>
                </a:solidFill>
                <a:latin typeface="Verdana" pitchFamily="34" charset="0"/>
              </a:rPr>
              <a:t> </a:t>
            </a:r>
            <a:r>
              <a:rPr lang="de-DE">
                <a:solidFill>
                  <a:srgbClr val="FD6E03"/>
                </a:solidFill>
                <a:latin typeface="Verdana" pitchFamily="34" charset="0"/>
              </a:rPr>
              <a:t>ihn</a:t>
            </a:r>
            <a:r>
              <a:rPr lang="de-DE">
                <a:solidFill>
                  <a:srgbClr val="000000"/>
                </a:solidFill>
                <a:latin typeface="Verdana" pitchFamily="34" charset="0"/>
              </a:rPr>
              <a:t>, </a:t>
            </a:r>
            <a:r>
              <a:rPr lang="de-DE">
                <a:solidFill>
                  <a:srgbClr val="00CCFF"/>
                </a:solidFill>
                <a:latin typeface="Verdana" pitchFamily="34" charset="0"/>
              </a:rPr>
              <a:t>sagend: </a:t>
            </a:r>
          </a:p>
          <a:p>
            <a:r>
              <a:rPr lang="de-DE">
                <a:solidFill>
                  <a:srgbClr val="FF0000"/>
                </a:solidFill>
                <a:latin typeface="Verdana" pitchFamily="34" charset="0"/>
              </a:rPr>
              <a:t>Herr</a:t>
            </a:r>
            <a:r>
              <a:rPr lang="de-DE">
                <a:solidFill>
                  <a:srgbClr val="000000"/>
                </a:solidFill>
                <a:latin typeface="Verdana" pitchFamily="34" charset="0"/>
              </a:rPr>
              <a:t>, </a:t>
            </a:r>
            <a:r>
              <a:rPr lang="de-DE">
                <a:solidFill>
                  <a:srgbClr val="00CCFF"/>
                </a:solidFill>
                <a:latin typeface="Verdana" pitchFamily="34" charset="0"/>
              </a:rPr>
              <a:t>wenn du willst, kannst du mich reinigen.  </a:t>
            </a:r>
            <a:r>
              <a:rPr lang="de-DE" baseline="30000">
                <a:solidFill>
                  <a:srgbClr val="00CCFF"/>
                </a:solidFill>
                <a:latin typeface="Verdana" pitchFamily="34" charset="0"/>
              </a:rPr>
              <a:t>13</a:t>
            </a:r>
            <a:r>
              <a:rPr lang="de-DE">
                <a:solidFill>
                  <a:srgbClr val="00CCFF"/>
                </a:solidFill>
                <a:latin typeface="Verdana" pitchFamily="34" charset="0"/>
              </a:rPr>
              <a:t>Und ausstreckend die Hand, berührte er ihn,</a:t>
            </a:r>
            <a:r>
              <a:rPr lang="de-DE">
                <a:solidFill>
                  <a:srgbClr val="000000"/>
                </a:solidFill>
                <a:latin typeface="Verdana" pitchFamily="34" charset="0"/>
              </a:rPr>
              <a:t> </a:t>
            </a:r>
            <a:r>
              <a:rPr lang="de-DE">
                <a:solidFill>
                  <a:srgbClr val="00CCFF"/>
                </a:solidFill>
                <a:latin typeface="Verdana" pitchFamily="34" charset="0"/>
              </a:rPr>
              <a:t>sag</a:t>
            </a:r>
            <a:r>
              <a:rPr lang="de-DE">
                <a:solidFill>
                  <a:srgbClr val="FF0000"/>
                </a:solidFill>
                <a:latin typeface="Verdana" pitchFamily="34" charset="0"/>
              </a:rPr>
              <a:t>end</a:t>
            </a:r>
            <a:r>
              <a:rPr lang="de-DE">
                <a:solidFill>
                  <a:srgbClr val="000000"/>
                </a:solidFill>
                <a:latin typeface="Verdana" pitchFamily="34" charset="0"/>
              </a:rPr>
              <a:t>: </a:t>
            </a:r>
            <a:r>
              <a:rPr lang="de-DE">
                <a:solidFill>
                  <a:srgbClr val="00CCFF"/>
                </a:solidFill>
                <a:latin typeface="Verdana" pitchFamily="34" charset="0"/>
              </a:rPr>
              <a:t>Ich will, werde gereinigt! Und</a:t>
            </a:r>
            <a:r>
              <a:rPr lang="de-DE">
                <a:solidFill>
                  <a:srgbClr val="000000"/>
                </a:solidFill>
                <a:latin typeface="Verdana" pitchFamily="34" charset="0"/>
              </a:rPr>
              <a:t> </a:t>
            </a:r>
            <a:r>
              <a:rPr lang="de-DE">
                <a:solidFill>
                  <a:srgbClr val="FF0000"/>
                </a:solidFill>
                <a:latin typeface="Verdana" pitchFamily="34" charset="0"/>
              </a:rPr>
              <a:t>sogleich</a:t>
            </a:r>
            <a:r>
              <a:rPr lang="de-DE">
                <a:solidFill>
                  <a:srgbClr val="000000"/>
                </a:solidFill>
                <a:latin typeface="Verdana" pitchFamily="34" charset="0"/>
              </a:rPr>
              <a:t> </a:t>
            </a:r>
            <a:r>
              <a:rPr lang="de-DE">
                <a:solidFill>
                  <a:srgbClr val="FD6E03"/>
                </a:solidFill>
                <a:latin typeface="Verdana" pitchFamily="34" charset="0"/>
              </a:rPr>
              <a:t>ging der</a:t>
            </a:r>
            <a:r>
              <a:rPr lang="de-DE">
                <a:solidFill>
                  <a:srgbClr val="000000"/>
                </a:solidFill>
                <a:latin typeface="Verdana" pitchFamily="34" charset="0"/>
              </a:rPr>
              <a:t> </a:t>
            </a:r>
            <a:r>
              <a:rPr lang="de-DE">
                <a:solidFill>
                  <a:srgbClr val="00CCFF"/>
                </a:solidFill>
                <a:latin typeface="Verdana" pitchFamily="34" charset="0"/>
              </a:rPr>
              <a:t>Aussatz </a:t>
            </a:r>
            <a:r>
              <a:rPr lang="de-DE">
                <a:solidFill>
                  <a:srgbClr val="FD6E03"/>
                </a:solidFill>
                <a:latin typeface="Verdana" pitchFamily="34" charset="0"/>
              </a:rPr>
              <a:t>weg von ihm.  </a:t>
            </a:r>
          </a:p>
          <a:p>
            <a:endParaRPr lang="de-DE">
              <a:solidFill>
                <a:srgbClr val="FD6E03"/>
              </a:solidFill>
              <a:latin typeface="Verdana" pitchFamily="34" charset="0"/>
            </a:endParaRPr>
          </a:p>
          <a:p>
            <a:endParaRPr lang="de-DE" sz="2400">
              <a:solidFill>
                <a:srgbClr val="FE7F46"/>
              </a:solidFill>
              <a:latin typeface="Verdana" pitchFamily="34" charset="0"/>
            </a:endParaRPr>
          </a:p>
          <a:p>
            <a:endParaRPr lang="de-DE" baseline="30000">
              <a:solidFill>
                <a:srgbClr val="000000"/>
              </a:solidFill>
              <a:latin typeface="Verdana" pitchFamily="34" charset="0"/>
            </a:endParaRPr>
          </a:p>
          <a:p>
            <a:r>
              <a:rPr lang="de-DE" baseline="30000">
                <a:solidFill>
                  <a:srgbClr val="000000"/>
                </a:solidFill>
                <a:latin typeface="Verdana" pitchFamily="34" charset="0"/>
              </a:rPr>
              <a:t>14</a:t>
            </a:r>
            <a:r>
              <a:rPr lang="de-DE">
                <a:solidFill>
                  <a:srgbClr val="00CCFF"/>
                </a:solidFill>
                <a:latin typeface="Verdana" pitchFamily="34" charset="0"/>
              </a:rPr>
              <a:t>Und</a:t>
            </a:r>
            <a:r>
              <a:rPr lang="de-DE">
                <a:solidFill>
                  <a:srgbClr val="000000"/>
                </a:solidFill>
                <a:latin typeface="Verdana" pitchFamily="34" charset="0"/>
              </a:rPr>
              <a:t> </a:t>
            </a:r>
            <a:r>
              <a:rPr lang="de-DE">
                <a:solidFill>
                  <a:srgbClr val="00FF00"/>
                </a:solidFill>
                <a:latin typeface="Verdana" pitchFamily="34" charset="0"/>
              </a:rPr>
              <a:t>er</a:t>
            </a:r>
            <a:r>
              <a:rPr lang="de-DE">
                <a:solidFill>
                  <a:srgbClr val="009900"/>
                </a:solidFill>
                <a:latin typeface="Verdana" pitchFamily="34" charset="0"/>
              </a:rPr>
              <a:t> </a:t>
            </a:r>
            <a:r>
              <a:rPr lang="de-DE">
                <a:solidFill>
                  <a:srgbClr val="00FF00"/>
                </a:solidFill>
                <a:latin typeface="Verdana" pitchFamily="34" charset="0"/>
              </a:rPr>
              <a:t>gebot</a:t>
            </a:r>
            <a:r>
              <a:rPr lang="de-DE">
                <a:solidFill>
                  <a:srgbClr val="000000"/>
                </a:solidFill>
                <a:latin typeface="Verdana" pitchFamily="34" charset="0"/>
              </a:rPr>
              <a:t> </a:t>
            </a:r>
            <a:r>
              <a:rPr lang="de-DE">
                <a:solidFill>
                  <a:srgbClr val="00CCFF"/>
                </a:solidFill>
                <a:latin typeface="Verdana" pitchFamily="34" charset="0"/>
              </a:rPr>
              <a:t>ihm, zu keinem</a:t>
            </a:r>
            <a:r>
              <a:rPr lang="de-DE">
                <a:solidFill>
                  <a:srgbClr val="000000"/>
                </a:solidFill>
                <a:latin typeface="Verdana" pitchFamily="34" charset="0"/>
              </a:rPr>
              <a:t> </a:t>
            </a:r>
            <a:r>
              <a:rPr lang="de-DE">
                <a:solidFill>
                  <a:srgbClr val="00FF00"/>
                </a:solidFill>
                <a:latin typeface="Verdana" pitchFamily="34" charset="0"/>
              </a:rPr>
              <a:t>zu</a:t>
            </a:r>
            <a:r>
              <a:rPr lang="de-DE">
                <a:solidFill>
                  <a:srgbClr val="000000"/>
                </a:solidFill>
                <a:latin typeface="Verdana" pitchFamily="34" charset="0"/>
              </a:rPr>
              <a:t> </a:t>
            </a:r>
            <a:r>
              <a:rPr lang="de-DE">
                <a:solidFill>
                  <a:srgbClr val="00CCFF"/>
                </a:solidFill>
                <a:latin typeface="Verdana" pitchFamily="34" charset="0"/>
              </a:rPr>
              <a:t>sprech</a:t>
            </a:r>
            <a:r>
              <a:rPr lang="de-DE">
                <a:solidFill>
                  <a:srgbClr val="00FF00"/>
                </a:solidFill>
                <a:latin typeface="Verdana" pitchFamily="34" charset="0"/>
              </a:rPr>
              <a:t>en</a:t>
            </a:r>
            <a:r>
              <a:rPr lang="de-DE">
                <a:solidFill>
                  <a:srgbClr val="000000"/>
                </a:solidFill>
                <a:latin typeface="Verdana" pitchFamily="34" charset="0"/>
              </a:rPr>
              <a:t>, </a:t>
            </a:r>
            <a:r>
              <a:rPr lang="de-DE">
                <a:solidFill>
                  <a:srgbClr val="00CCFF"/>
                </a:solidFill>
                <a:latin typeface="Verdana" pitchFamily="34" charset="0"/>
              </a:rPr>
              <a:t>sondern,</a:t>
            </a:r>
            <a:r>
              <a:rPr lang="de-DE">
                <a:solidFill>
                  <a:srgbClr val="000000"/>
                </a:solidFill>
                <a:latin typeface="Verdana" pitchFamily="34" charset="0"/>
              </a:rPr>
              <a:t> </a:t>
            </a:r>
            <a:r>
              <a:rPr lang="de-DE">
                <a:solidFill>
                  <a:srgbClr val="00FF00"/>
                </a:solidFill>
                <a:latin typeface="Verdana" pitchFamily="34" charset="0"/>
              </a:rPr>
              <a:t>weg</a:t>
            </a:r>
            <a:r>
              <a:rPr lang="de-DE">
                <a:solidFill>
                  <a:srgbClr val="00CCFF"/>
                </a:solidFill>
                <a:latin typeface="Verdana" pitchFamily="34" charset="0"/>
              </a:rPr>
              <a:t>geh</a:t>
            </a:r>
            <a:r>
              <a:rPr lang="de-DE">
                <a:solidFill>
                  <a:srgbClr val="00FF00"/>
                </a:solidFill>
                <a:latin typeface="Verdana" pitchFamily="34" charset="0"/>
              </a:rPr>
              <a:t>end</a:t>
            </a:r>
            <a:r>
              <a:rPr lang="de-DE">
                <a:solidFill>
                  <a:srgbClr val="000000"/>
                </a:solidFill>
                <a:latin typeface="Verdana" pitchFamily="34" charset="0"/>
              </a:rPr>
              <a:t>, </a:t>
            </a:r>
            <a:r>
              <a:rPr lang="de-DE">
                <a:solidFill>
                  <a:srgbClr val="00CCFF"/>
                </a:solidFill>
                <a:latin typeface="Verdana" pitchFamily="34" charset="0"/>
              </a:rPr>
              <a:t>zeig dich dem Priester und bring dar</a:t>
            </a:r>
            <a:r>
              <a:rPr lang="de-DE">
                <a:solidFill>
                  <a:srgbClr val="000000"/>
                </a:solidFill>
                <a:latin typeface="Verdana" pitchFamily="34" charset="0"/>
              </a:rPr>
              <a:t> </a:t>
            </a:r>
            <a:r>
              <a:rPr lang="de-DE">
                <a:solidFill>
                  <a:srgbClr val="FD6E03"/>
                </a:solidFill>
                <a:latin typeface="Verdana" pitchFamily="34" charset="0"/>
              </a:rPr>
              <a:t>für</a:t>
            </a:r>
            <a:r>
              <a:rPr lang="de-DE">
                <a:solidFill>
                  <a:srgbClr val="FF9933"/>
                </a:solidFill>
                <a:latin typeface="Verdana" pitchFamily="34" charset="0"/>
              </a:rPr>
              <a:t> </a:t>
            </a:r>
            <a:r>
              <a:rPr lang="de-DE">
                <a:solidFill>
                  <a:srgbClr val="FD6E03"/>
                </a:solidFill>
                <a:latin typeface="Verdana" pitchFamily="34" charset="0"/>
              </a:rPr>
              <a:t>deine</a:t>
            </a:r>
            <a:r>
              <a:rPr lang="de-DE">
                <a:solidFill>
                  <a:srgbClr val="FF9933"/>
                </a:solidFill>
                <a:latin typeface="Verdana" pitchFamily="34" charset="0"/>
              </a:rPr>
              <a:t> </a:t>
            </a:r>
            <a:r>
              <a:rPr lang="de-DE">
                <a:solidFill>
                  <a:srgbClr val="FD6E03"/>
                </a:solidFill>
                <a:latin typeface="Verdana" pitchFamily="34" charset="0"/>
              </a:rPr>
              <a:t>Reinigung</a:t>
            </a:r>
            <a:r>
              <a:rPr lang="de-DE">
                <a:solidFill>
                  <a:srgbClr val="FF9933"/>
                </a:solidFill>
                <a:latin typeface="Verdana" pitchFamily="34" charset="0"/>
              </a:rPr>
              <a:t>,</a:t>
            </a:r>
            <a:r>
              <a:rPr lang="de-DE">
                <a:solidFill>
                  <a:srgbClr val="000000"/>
                </a:solidFill>
                <a:latin typeface="Verdana" pitchFamily="34" charset="0"/>
              </a:rPr>
              <a:t> </a:t>
            </a:r>
            <a:r>
              <a:rPr lang="de-DE">
                <a:solidFill>
                  <a:srgbClr val="00FF00"/>
                </a:solidFill>
                <a:latin typeface="Verdana" pitchFamily="34" charset="0"/>
              </a:rPr>
              <a:t>gleichwie</a:t>
            </a:r>
            <a:r>
              <a:rPr lang="de-DE">
                <a:solidFill>
                  <a:srgbClr val="000000"/>
                </a:solidFill>
                <a:latin typeface="Verdana" pitchFamily="34" charset="0"/>
              </a:rPr>
              <a:t> </a:t>
            </a:r>
            <a:r>
              <a:rPr lang="de-DE">
                <a:solidFill>
                  <a:srgbClr val="00CCFF"/>
                </a:solidFill>
                <a:latin typeface="Verdana" pitchFamily="34" charset="0"/>
              </a:rPr>
              <a:t>verordnete Moyses, zum Zeugnis ihnen!</a:t>
            </a:r>
            <a:r>
              <a:rPr lang="de-DE">
                <a:solidFill>
                  <a:srgbClr val="000099"/>
                </a:solidFill>
                <a:latin typeface="Verdana" pitchFamily="34" charset="0"/>
              </a:rPr>
              <a:t> </a:t>
            </a:r>
          </a:p>
        </p:txBody>
      </p:sp>
      <p:sp>
        <p:nvSpPr>
          <p:cNvPr id="388100" name="Rectangle 4"/>
          <p:cNvSpPr>
            <a:spLocks noChangeArrowheads="1"/>
          </p:cNvSpPr>
          <p:nvPr/>
        </p:nvSpPr>
        <p:spPr bwMode="auto">
          <a:xfrm>
            <a:off x="0" y="0"/>
            <a:ext cx="3048000" cy="6697663"/>
          </a:xfrm>
          <a:prstGeom prst="rect">
            <a:avLst/>
          </a:prstGeom>
          <a:noFill/>
          <a:ln w="9525">
            <a:noFill/>
            <a:miter lim="800000"/>
            <a:headEnd/>
            <a:tailEnd/>
          </a:ln>
          <a:effectLst/>
        </p:spPr>
        <p:txBody>
          <a:bodyPr>
            <a:spAutoFit/>
          </a:bodyPr>
          <a:lstStyle/>
          <a:p>
            <a:r>
              <a:rPr lang="de-DE" baseline="30000">
                <a:solidFill>
                  <a:srgbClr val="000000"/>
                </a:solidFill>
                <a:latin typeface="Verdana" pitchFamily="34" charset="0"/>
              </a:rPr>
              <a:t>Mt8,2</a:t>
            </a:r>
            <a:r>
              <a:rPr lang="de-DE">
                <a:solidFill>
                  <a:srgbClr val="00CCFF"/>
                </a:solidFill>
                <a:latin typeface="Verdana" pitchFamily="34" charset="0"/>
              </a:rPr>
              <a:t>Und</a:t>
            </a:r>
            <a:r>
              <a:rPr lang="de-DE">
                <a:solidFill>
                  <a:srgbClr val="000099"/>
                </a:solidFill>
                <a:latin typeface="Verdana" pitchFamily="34" charset="0"/>
              </a:rPr>
              <a:t> </a:t>
            </a:r>
            <a:r>
              <a:rPr lang="de-DE">
                <a:solidFill>
                  <a:srgbClr val="FF0000"/>
                </a:solidFill>
                <a:latin typeface="Verdana" pitchFamily="34" charset="0"/>
              </a:rPr>
              <a:t>siehe</a:t>
            </a:r>
            <a:r>
              <a:rPr lang="de-DE">
                <a:solidFill>
                  <a:srgbClr val="000000"/>
                </a:solidFill>
                <a:latin typeface="Verdana" pitchFamily="34" charset="0"/>
              </a:rPr>
              <a:t>, </a:t>
            </a:r>
            <a:r>
              <a:rPr lang="de-DE">
                <a:solidFill>
                  <a:srgbClr val="00CCFF"/>
                </a:solidFill>
                <a:latin typeface="Verdana" pitchFamily="34" charset="0"/>
              </a:rPr>
              <a:t>ein Aussätz</a:t>
            </a:r>
            <a:r>
              <a:rPr lang="de-DE">
                <a:solidFill>
                  <a:srgbClr val="FFFF00"/>
                </a:solidFill>
                <a:latin typeface="Verdana" pitchFamily="34" charset="0"/>
              </a:rPr>
              <a:t>iger</a:t>
            </a:r>
            <a:r>
              <a:rPr lang="de-DE">
                <a:solidFill>
                  <a:srgbClr val="000000"/>
                </a:solidFill>
                <a:latin typeface="Verdana" pitchFamily="34" charset="0"/>
              </a:rPr>
              <a:t>, </a:t>
            </a:r>
            <a:r>
              <a:rPr lang="de-DE" b="1">
                <a:solidFill>
                  <a:srgbClr val="00FF00"/>
                </a:solidFill>
                <a:latin typeface="Verdana" pitchFamily="34" charset="0"/>
              </a:rPr>
              <a:t>hinzu</a:t>
            </a:r>
            <a:r>
              <a:rPr lang="de-DE">
                <a:solidFill>
                  <a:srgbClr val="FFFF00"/>
                </a:solidFill>
                <a:latin typeface="Verdana" pitchFamily="34" charset="0"/>
              </a:rPr>
              <a:t>kom-m</a:t>
            </a:r>
            <a:r>
              <a:rPr lang="de-DE">
                <a:solidFill>
                  <a:srgbClr val="00FF00"/>
                </a:solidFill>
                <a:latin typeface="Verdana" pitchFamily="34" charset="0"/>
              </a:rPr>
              <a:t>end</a:t>
            </a:r>
            <a:r>
              <a:rPr lang="de-DE">
                <a:solidFill>
                  <a:srgbClr val="000000"/>
                </a:solidFill>
                <a:latin typeface="Verdana" pitchFamily="34" charset="0"/>
              </a:rPr>
              <a:t>, </a:t>
            </a:r>
            <a:r>
              <a:rPr lang="de-DE">
                <a:solidFill>
                  <a:srgbClr val="00FF00"/>
                </a:solidFill>
                <a:latin typeface="Verdana" pitchFamily="34" charset="0"/>
              </a:rPr>
              <a:t>fiel</a:t>
            </a:r>
            <a:r>
              <a:rPr lang="de-DE">
                <a:solidFill>
                  <a:srgbClr val="009900"/>
                </a:solidFill>
                <a:latin typeface="Verdana" pitchFamily="34" charset="0"/>
              </a:rPr>
              <a:t> </a:t>
            </a:r>
            <a:r>
              <a:rPr lang="de-DE">
                <a:solidFill>
                  <a:srgbClr val="00FF00"/>
                </a:solidFill>
                <a:latin typeface="Verdana" pitchFamily="34" charset="0"/>
              </a:rPr>
              <a:t>nieder</a:t>
            </a:r>
            <a:r>
              <a:rPr lang="de-DE">
                <a:solidFill>
                  <a:srgbClr val="009900"/>
                </a:solidFill>
                <a:latin typeface="Verdana" pitchFamily="34" charset="0"/>
              </a:rPr>
              <a:t> </a:t>
            </a:r>
            <a:r>
              <a:rPr lang="de-DE">
                <a:solidFill>
                  <a:srgbClr val="00FF00"/>
                </a:solidFill>
                <a:latin typeface="Verdana" pitchFamily="34" charset="0"/>
              </a:rPr>
              <a:t>vor ihm,</a:t>
            </a:r>
            <a:r>
              <a:rPr lang="de-DE">
                <a:solidFill>
                  <a:srgbClr val="000000"/>
                </a:solidFill>
                <a:latin typeface="Verdana" pitchFamily="34" charset="0"/>
              </a:rPr>
              <a:t> </a:t>
            </a:r>
            <a:r>
              <a:rPr lang="de-DE">
                <a:solidFill>
                  <a:srgbClr val="00CCFF"/>
                </a:solidFill>
                <a:latin typeface="Verdana" pitchFamily="34" charset="0"/>
              </a:rPr>
              <a:t>sagend:</a:t>
            </a:r>
            <a:r>
              <a:rPr lang="de-DE">
                <a:solidFill>
                  <a:srgbClr val="000000"/>
                </a:solidFill>
                <a:latin typeface="Verdana" pitchFamily="34" charset="0"/>
              </a:rPr>
              <a:t> </a:t>
            </a:r>
          </a:p>
          <a:p>
            <a:endParaRPr lang="de-DE">
              <a:solidFill>
                <a:srgbClr val="000000"/>
              </a:solidFill>
              <a:latin typeface="Verdana" pitchFamily="34" charset="0"/>
            </a:endParaRPr>
          </a:p>
          <a:p>
            <a:r>
              <a:rPr lang="de-DE">
                <a:solidFill>
                  <a:srgbClr val="FF0000"/>
                </a:solidFill>
                <a:latin typeface="Verdana" pitchFamily="34" charset="0"/>
              </a:rPr>
              <a:t>Herr</a:t>
            </a:r>
            <a:r>
              <a:rPr lang="de-DE">
                <a:solidFill>
                  <a:srgbClr val="000000"/>
                </a:solidFill>
                <a:latin typeface="Verdana" pitchFamily="34" charset="0"/>
              </a:rPr>
              <a:t>, </a:t>
            </a:r>
            <a:r>
              <a:rPr lang="de-DE">
                <a:solidFill>
                  <a:srgbClr val="00CCFF"/>
                </a:solidFill>
                <a:latin typeface="Verdana" pitchFamily="34" charset="0"/>
              </a:rPr>
              <a:t>wenn du willst, kannst du mich reinigen.  </a:t>
            </a:r>
            <a:r>
              <a:rPr lang="de-DE" baseline="30000">
                <a:solidFill>
                  <a:srgbClr val="00CCFF"/>
                </a:solidFill>
                <a:latin typeface="Verdana" pitchFamily="34" charset="0"/>
              </a:rPr>
              <a:t>3</a:t>
            </a:r>
            <a:r>
              <a:rPr lang="de-DE">
                <a:solidFill>
                  <a:srgbClr val="00CCFF"/>
                </a:solidFill>
                <a:latin typeface="Verdana" pitchFamily="34" charset="0"/>
              </a:rPr>
              <a:t>Und ausstreckend die Hand, berührte er ihn</a:t>
            </a:r>
            <a:r>
              <a:rPr lang="de-DE">
                <a:solidFill>
                  <a:srgbClr val="000000"/>
                </a:solidFill>
                <a:latin typeface="Verdana" pitchFamily="34" charset="0"/>
              </a:rPr>
              <a:t>, </a:t>
            </a:r>
            <a:r>
              <a:rPr lang="de-DE">
                <a:solidFill>
                  <a:srgbClr val="00CCFF"/>
                </a:solidFill>
                <a:latin typeface="Verdana" pitchFamily="34" charset="0"/>
              </a:rPr>
              <a:t>sag</a:t>
            </a:r>
            <a:r>
              <a:rPr lang="de-DE">
                <a:solidFill>
                  <a:srgbClr val="FF0000"/>
                </a:solidFill>
                <a:latin typeface="Verdana" pitchFamily="34" charset="0"/>
              </a:rPr>
              <a:t>end</a:t>
            </a:r>
            <a:r>
              <a:rPr lang="de-DE">
                <a:solidFill>
                  <a:srgbClr val="000000"/>
                </a:solidFill>
                <a:latin typeface="Verdana" pitchFamily="34" charset="0"/>
              </a:rPr>
              <a:t>: </a:t>
            </a:r>
            <a:r>
              <a:rPr lang="de-DE">
                <a:solidFill>
                  <a:srgbClr val="00CCFF"/>
                </a:solidFill>
                <a:latin typeface="Verdana" pitchFamily="34" charset="0"/>
              </a:rPr>
              <a:t>Ich will, werde gereinigt! Und</a:t>
            </a:r>
            <a:r>
              <a:rPr lang="de-DE">
                <a:solidFill>
                  <a:srgbClr val="000000"/>
                </a:solidFill>
                <a:latin typeface="Verdana" pitchFamily="34" charset="0"/>
              </a:rPr>
              <a:t> </a:t>
            </a:r>
            <a:r>
              <a:rPr lang="de-DE">
                <a:solidFill>
                  <a:srgbClr val="FF0000"/>
                </a:solidFill>
                <a:latin typeface="Verdana" pitchFamily="34" charset="0"/>
              </a:rPr>
              <a:t>sogleich</a:t>
            </a:r>
            <a:r>
              <a:rPr lang="de-DE">
                <a:solidFill>
                  <a:srgbClr val="000000"/>
                </a:solidFill>
                <a:latin typeface="Verdana" pitchFamily="34" charset="0"/>
              </a:rPr>
              <a:t> </a:t>
            </a:r>
            <a:r>
              <a:rPr lang="de-DE">
                <a:solidFill>
                  <a:srgbClr val="FFFF00"/>
                </a:solidFill>
                <a:latin typeface="Verdana" pitchFamily="34" charset="0"/>
              </a:rPr>
              <a:t>wurde</a:t>
            </a:r>
            <a:r>
              <a:rPr lang="de-DE">
                <a:solidFill>
                  <a:srgbClr val="663300"/>
                </a:solidFill>
                <a:latin typeface="Verdana" pitchFamily="34" charset="0"/>
              </a:rPr>
              <a:t> </a:t>
            </a:r>
            <a:r>
              <a:rPr lang="de-DE">
                <a:solidFill>
                  <a:srgbClr val="FFFF00"/>
                </a:solidFill>
                <a:latin typeface="Verdana" pitchFamily="34" charset="0"/>
              </a:rPr>
              <a:t>gereinigt</a:t>
            </a:r>
            <a:r>
              <a:rPr lang="de-DE">
                <a:solidFill>
                  <a:srgbClr val="000000"/>
                </a:solidFill>
                <a:latin typeface="Verdana" pitchFamily="34" charset="0"/>
              </a:rPr>
              <a:t> </a:t>
            </a:r>
            <a:r>
              <a:rPr lang="de-DE">
                <a:solidFill>
                  <a:srgbClr val="00FF00"/>
                </a:solidFill>
                <a:latin typeface="Verdana" pitchFamily="34" charset="0"/>
              </a:rPr>
              <a:t>sein </a:t>
            </a:r>
            <a:r>
              <a:rPr lang="de-DE">
                <a:solidFill>
                  <a:srgbClr val="00CCFF"/>
                </a:solidFill>
                <a:latin typeface="Verdana" pitchFamily="34" charset="0"/>
              </a:rPr>
              <a:t>Aussatz</a:t>
            </a:r>
            <a:r>
              <a:rPr lang="de-DE">
                <a:solidFill>
                  <a:srgbClr val="000000"/>
                </a:solidFill>
                <a:latin typeface="Verdana" pitchFamily="34" charset="0"/>
              </a:rPr>
              <a:t>.  </a:t>
            </a:r>
          </a:p>
          <a:p>
            <a:endParaRPr lang="de-DE">
              <a:solidFill>
                <a:srgbClr val="000000"/>
              </a:solidFill>
              <a:latin typeface="Verdana" pitchFamily="34" charset="0"/>
            </a:endParaRPr>
          </a:p>
          <a:p>
            <a:endParaRPr lang="de-DE" sz="1000" baseline="30000">
              <a:solidFill>
                <a:srgbClr val="000000"/>
              </a:solidFill>
              <a:latin typeface="Verdana" pitchFamily="34" charset="0"/>
            </a:endParaRPr>
          </a:p>
          <a:p>
            <a:endParaRPr lang="de-DE" baseline="30000">
              <a:solidFill>
                <a:srgbClr val="000000"/>
              </a:solidFill>
              <a:latin typeface="Verdana" pitchFamily="34" charset="0"/>
            </a:endParaRPr>
          </a:p>
          <a:p>
            <a:r>
              <a:rPr lang="de-DE" baseline="30000">
                <a:solidFill>
                  <a:srgbClr val="00CCFF"/>
                </a:solidFill>
                <a:latin typeface="Verdana" pitchFamily="34" charset="0"/>
              </a:rPr>
              <a:t>4</a:t>
            </a:r>
            <a:r>
              <a:rPr lang="de-DE">
                <a:solidFill>
                  <a:srgbClr val="00CCFF"/>
                </a:solidFill>
                <a:latin typeface="Verdana" pitchFamily="34" charset="0"/>
              </a:rPr>
              <a:t>Und</a:t>
            </a:r>
            <a:r>
              <a:rPr lang="de-DE">
                <a:solidFill>
                  <a:srgbClr val="000099"/>
                </a:solidFill>
                <a:latin typeface="Verdana" pitchFamily="34" charset="0"/>
              </a:rPr>
              <a:t> </a:t>
            </a:r>
            <a:r>
              <a:rPr lang="de-DE">
                <a:solidFill>
                  <a:srgbClr val="FFFF00"/>
                </a:solidFill>
                <a:latin typeface="Verdana" pitchFamily="34" charset="0"/>
              </a:rPr>
              <a:t>sagt</a:t>
            </a:r>
            <a:r>
              <a:rPr lang="de-DE">
                <a:solidFill>
                  <a:srgbClr val="663300"/>
                </a:solidFill>
                <a:latin typeface="Verdana" pitchFamily="34" charset="0"/>
              </a:rPr>
              <a:t> </a:t>
            </a:r>
            <a:r>
              <a:rPr lang="de-DE">
                <a:solidFill>
                  <a:srgbClr val="00CCFF"/>
                </a:solidFill>
                <a:latin typeface="Verdana" pitchFamily="34" charset="0"/>
              </a:rPr>
              <a:t>ihm</a:t>
            </a:r>
            <a:r>
              <a:rPr lang="de-DE">
                <a:solidFill>
                  <a:srgbClr val="000000"/>
                </a:solidFill>
                <a:latin typeface="Verdana" pitchFamily="34" charset="0"/>
              </a:rPr>
              <a:t> </a:t>
            </a:r>
            <a:r>
              <a:rPr lang="de-DE">
                <a:solidFill>
                  <a:srgbClr val="00FF00"/>
                </a:solidFill>
                <a:latin typeface="Verdana" pitchFamily="34" charset="0"/>
              </a:rPr>
              <a:t>Jesus</a:t>
            </a:r>
            <a:r>
              <a:rPr lang="de-DE">
                <a:solidFill>
                  <a:srgbClr val="000000"/>
                </a:solidFill>
                <a:latin typeface="Verdana" pitchFamily="34" charset="0"/>
              </a:rPr>
              <a:t>:    	</a:t>
            </a:r>
            <a:r>
              <a:rPr lang="de-DE">
                <a:solidFill>
                  <a:srgbClr val="FFFF00"/>
                </a:solidFill>
                <a:latin typeface="Verdana" pitchFamily="34" charset="0"/>
              </a:rPr>
              <a:t>Sieh, daß</a:t>
            </a:r>
            <a:r>
              <a:rPr lang="de-DE">
                <a:solidFill>
                  <a:srgbClr val="663300"/>
                </a:solidFill>
                <a:latin typeface="Verdana" pitchFamily="34" charset="0"/>
              </a:rPr>
              <a:t> </a:t>
            </a:r>
            <a:r>
              <a:rPr lang="de-DE">
                <a:solidFill>
                  <a:srgbClr val="00CCFF"/>
                </a:solidFill>
                <a:latin typeface="Verdana" pitchFamily="34" charset="0"/>
              </a:rPr>
              <a:t>zu keinem</a:t>
            </a:r>
            <a:r>
              <a:rPr lang="de-DE">
                <a:solidFill>
                  <a:srgbClr val="663300"/>
                </a:solidFill>
                <a:latin typeface="Verdana" pitchFamily="34" charset="0"/>
              </a:rPr>
              <a:t> </a:t>
            </a:r>
            <a:r>
              <a:rPr lang="de-DE">
                <a:solidFill>
                  <a:srgbClr val="FFFF00"/>
                </a:solidFill>
                <a:latin typeface="Verdana" pitchFamily="34" charset="0"/>
              </a:rPr>
              <a:t>du</a:t>
            </a:r>
            <a:r>
              <a:rPr lang="de-DE">
                <a:solidFill>
                  <a:srgbClr val="000000"/>
                </a:solidFill>
                <a:latin typeface="Verdana" pitchFamily="34" charset="0"/>
              </a:rPr>
              <a:t> </a:t>
            </a:r>
            <a:r>
              <a:rPr lang="de-DE">
                <a:solidFill>
                  <a:srgbClr val="00CCFF"/>
                </a:solidFill>
                <a:latin typeface="Verdana" pitchFamily="34" charset="0"/>
              </a:rPr>
              <a:t>sprich</a:t>
            </a:r>
            <a:r>
              <a:rPr lang="de-DE">
                <a:solidFill>
                  <a:srgbClr val="FFFF00"/>
                </a:solidFill>
                <a:latin typeface="Verdana" pitchFamily="34" charset="0"/>
              </a:rPr>
              <a:t>st</a:t>
            </a:r>
            <a:r>
              <a:rPr lang="de-DE">
                <a:solidFill>
                  <a:srgbClr val="000000"/>
                </a:solidFill>
                <a:latin typeface="Verdana" pitchFamily="34" charset="0"/>
              </a:rPr>
              <a:t>, </a:t>
            </a:r>
            <a:r>
              <a:rPr lang="de-DE">
                <a:solidFill>
                  <a:srgbClr val="00CCFF"/>
                </a:solidFill>
                <a:latin typeface="Verdana" pitchFamily="34" charset="0"/>
              </a:rPr>
              <a:t>sondern geh</a:t>
            </a:r>
            <a:r>
              <a:rPr lang="de-DE">
                <a:solidFill>
                  <a:srgbClr val="000000"/>
                </a:solidFill>
                <a:latin typeface="Verdana" pitchFamily="34" charset="0"/>
              </a:rPr>
              <a:t> </a:t>
            </a:r>
            <a:r>
              <a:rPr lang="de-DE">
                <a:solidFill>
                  <a:srgbClr val="FFFF00"/>
                </a:solidFill>
                <a:latin typeface="Verdana" pitchFamily="34" charset="0"/>
              </a:rPr>
              <a:t>fort</a:t>
            </a:r>
            <a:r>
              <a:rPr lang="de-DE">
                <a:solidFill>
                  <a:srgbClr val="663300"/>
                </a:solidFill>
                <a:latin typeface="Verdana" pitchFamily="34" charset="0"/>
              </a:rPr>
              <a:t>,</a:t>
            </a:r>
          </a:p>
          <a:p>
            <a:r>
              <a:rPr lang="de-DE">
                <a:solidFill>
                  <a:srgbClr val="00CCFF"/>
                </a:solidFill>
                <a:latin typeface="Verdana" pitchFamily="34" charset="0"/>
              </a:rPr>
              <a:t>zeig dich dem Priester und bring dar</a:t>
            </a:r>
            <a:r>
              <a:rPr lang="de-DE">
                <a:solidFill>
                  <a:srgbClr val="000000"/>
                </a:solidFill>
                <a:latin typeface="Verdana" pitchFamily="34" charset="0"/>
              </a:rPr>
              <a:t> </a:t>
            </a:r>
            <a:r>
              <a:rPr lang="de-DE">
                <a:solidFill>
                  <a:srgbClr val="00FF00"/>
                </a:solidFill>
                <a:latin typeface="Verdana" pitchFamily="34" charset="0"/>
              </a:rPr>
              <a:t>die</a:t>
            </a:r>
            <a:r>
              <a:rPr lang="de-DE">
                <a:solidFill>
                  <a:srgbClr val="009900"/>
                </a:solidFill>
                <a:latin typeface="Verdana" pitchFamily="34" charset="0"/>
              </a:rPr>
              <a:t> </a:t>
            </a:r>
            <a:r>
              <a:rPr lang="de-DE">
                <a:solidFill>
                  <a:srgbClr val="00FF00"/>
                </a:solidFill>
                <a:latin typeface="Verdana" pitchFamily="34" charset="0"/>
              </a:rPr>
              <a:t>Gabe</a:t>
            </a:r>
            <a:r>
              <a:rPr lang="de-DE">
                <a:solidFill>
                  <a:srgbClr val="009900"/>
                </a:solidFill>
                <a:latin typeface="Verdana" pitchFamily="34" charset="0"/>
              </a:rPr>
              <a:t>, </a:t>
            </a:r>
            <a:r>
              <a:rPr lang="de-DE">
                <a:solidFill>
                  <a:srgbClr val="00FF00"/>
                </a:solidFill>
                <a:latin typeface="Verdana" pitchFamily="34" charset="0"/>
              </a:rPr>
              <a:t>die</a:t>
            </a:r>
            <a:r>
              <a:rPr lang="de-DE">
                <a:solidFill>
                  <a:srgbClr val="009900"/>
                </a:solidFill>
                <a:latin typeface="Verdana" pitchFamily="34" charset="0"/>
              </a:rPr>
              <a:t> </a:t>
            </a:r>
          </a:p>
          <a:p>
            <a:r>
              <a:rPr lang="de-DE">
                <a:solidFill>
                  <a:srgbClr val="00CCFF"/>
                </a:solidFill>
                <a:latin typeface="Verdana" pitchFamily="34" charset="0"/>
              </a:rPr>
              <a:t>verordnete Moyses, zum Zeugnis ihnen!</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0882" name="Text Box 2"/>
          <p:cNvSpPr txBox="1">
            <a:spLocks noChangeArrowheads="1"/>
          </p:cNvSpPr>
          <p:nvPr/>
        </p:nvSpPr>
        <p:spPr bwMode="auto">
          <a:xfrm>
            <a:off x="685800" y="533400"/>
            <a:ext cx="8229600" cy="895350"/>
          </a:xfrm>
          <a:prstGeom prst="rect">
            <a:avLst/>
          </a:prstGeom>
          <a:noFill/>
          <a:ln w="9525">
            <a:noFill/>
            <a:miter lim="800000"/>
            <a:headEnd/>
            <a:tailEnd/>
          </a:ln>
          <a:effectLst/>
        </p:spPr>
        <p:txBody>
          <a:bodyPr>
            <a:spAutoFit/>
          </a:bodyPr>
          <a:lstStyle/>
          <a:p>
            <a:pPr defTabSz="482600">
              <a:spcBef>
                <a:spcPct val="20000"/>
              </a:spcBef>
            </a:pPr>
            <a:r>
              <a:rPr lang="de-DE" sz="2400" dirty="0" err="1">
                <a:solidFill>
                  <a:srgbClr val="800000"/>
                </a:solidFill>
                <a:latin typeface="Verdana" pitchFamily="34" charset="0"/>
              </a:rPr>
              <a:t>Mt</a:t>
            </a:r>
            <a:r>
              <a:rPr lang="de-DE" sz="2400" dirty="0">
                <a:solidFill>
                  <a:srgbClr val="800000"/>
                </a:solidFill>
                <a:latin typeface="Verdana" pitchFamily="34" charset="0"/>
              </a:rPr>
              <a:t> und </a:t>
            </a:r>
            <a:r>
              <a:rPr lang="de-DE" sz="2400" dirty="0" err="1">
                <a:solidFill>
                  <a:srgbClr val="800000"/>
                </a:solidFill>
                <a:latin typeface="Verdana" pitchFamily="34" charset="0"/>
              </a:rPr>
              <a:t>Lk</a:t>
            </a:r>
            <a:r>
              <a:rPr lang="de-DE" sz="2400" dirty="0">
                <a:solidFill>
                  <a:srgbClr val="800000"/>
                </a:solidFill>
                <a:latin typeface="Verdana" pitchFamily="34" charset="0"/>
              </a:rPr>
              <a:t> </a:t>
            </a:r>
            <a:r>
              <a:rPr lang="de-DE" sz="2400" b="1" dirty="0">
                <a:solidFill>
                  <a:srgbClr val="800000"/>
                </a:solidFill>
                <a:latin typeface="Verdana" pitchFamily="34" charset="0"/>
              </a:rPr>
              <a:t>verbessern</a:t>
            </a:r>
            <a:r>
              <a:rPr lang="de-DE" sz="2400" dirty="0">
                <a:solidFill>
                  <a:srgbClr val="800000"/>
                </a:solidFill>
                <a:latin typeface="Verdana" pitchFamily="34" charset="0"/>
              </a:rPr>
              <a:t> </a:t>
            </a:r>
            <a:r>
              <a:rPr lang="de-DE" sz="2400" dirty="0" err="1">
                <a:solidFill>
                  <a:srgbClr val="800000"/>
                </a:solidFill>
                <a:latin typeface="Verdana" pitchFamily="34" charset="0"/>
              </a:rPr>
              <a:t>Mk</a:t>
            </a:r>
            <a:endParaRPr lang="de-DE" sz="2400" dirty="0">
              <a:solidFill>
                <a:srgbClr val="800000"/>
              </a:solidFill>
              <a:latin typeface="Verdana" pitchFamily="34" charset="0"/>
            </a:endParaRPr>
          </a:p>
          <a:p>
            <a:pPr defTabSz="482600">
              <a:spcBef>
                <a:spcPct val="20000"/>
              </a:spcBef>
            </a:pPr>
            <a:r>
              <a:rPr lang="de-DE" sz="2400" dirty="0">
                <a:solidFill>
                  <a:srgbClr val="800000"/>
                </a:solidFill>
                <a:latin typeface="Verdana" pitchFamily="34" charset="0"/>
              </a:rPr>
              <a:t>			     </a:t>
            </a:r>
            <a:r>
              <a:rPr lang="de-DE" sz="2400" dirty="0">
                <a:solidFill>
                  <a:srgbClr val="800000"/>
                </a:solidFill>
                <a:latin typeface="Verdana" pitchFamily="34" charset="0"/>
                <a:sym typeface="Wingdings" pitchFamily="2" charset="2"/>
              </a:rPr>
              <a:t> </a:t>
            </a:r>
            <a:r>
              <a:rPr lang="de-DE" sz="2400" dirty="0" err="1">
                <a:solidFill>
                  <a:srgbClr val="800000"/>
                </a:solidFill>
                <a:latin typeface="Verdana" pitchFamily="34" charset="0"/>
                <a:sym typeface="Wingdings" pitchFamily="2" charset="2"/>
              </a:rPr>
              <a:t>Mk</a:t>
            </a:r>
            <a:r>
              <a:rPr lang="de-DE" sz="2400" dirty="0">
                <a:solidFill>
                  <a:srgbClr val="800000"/>
                </a:solidFill>
                <a:latin typeface="Verdana" pitchFamily="34" charset="0"/>
                <a:sym typeface="Wingdings" pitchFamily="2" charset="2"/>
              </a:rPr>
              <a:t>-Priorität</a:t>
            </a:r>
            <a:endParaRPr lang="de-DE" sz="2400" dirty="0">
              <a:solidFill>
                <a:srgbClr val="800000"/>
              </a:solidFill>
              <a:latin typeface="Verdana" pitchFamily="34" charset="0"/>
            </a:endParaRPr>
          </a:p>
        </p:txBody>
      </p:sp>
      <p:sp>
        <p:nvSpPr>
          <p:cNvPr id="250883" name="Text Box 3"/>
          <p:cNvSpPr txBox="1">
            <a:spLocks noChangeArrowheads="1"/>
          </p:cNvSpPr>
          <p:nvPr/>
        </p:nvSpPr>
        <p:spPr bwMode="auto">
          <a:xfrm>
            <a:off x="685800" y="2057400"/>
            <a:ext cx="8229600" cy="457200"/>
          </a:xfrm>
          <a:prstGeom prst="rect">
            <a:avLst/>
          </a:prstGeom>
          <a:noFill/>
          <a:ln w="9525">
            <a:noFill/>
            <a:miter lim="800000"/>
            <a:headEnd/>
            <a:tailEnd/>
          </a:ln>
          <a:effectLst/>
        </p:spPr>
        <p:txBody>
          <a:bodyPr>
            <a:spAutoFit/>
          </a:bodyPr>
          <a:lstStyle/>
          <a:p>
            <a:pPr defTabSz="482600">
              <a:spcBef>
                <a:spcPct val="20000"/>
              </a:spcBef>
            </a:pPr>
            <a:r>
              <a:rPr lang="de-DE" sz="2400" dirty="0">
                <a:solidFill>
                  <a:srgbClr val="800000"/>
                </a:solidFill>
                <a:latin typeface="Verdana" pitchFamily="34" charset="0"/>
              </a:rPr>
              <a:t>Sachliche „Verbesserungen“, z.B.:</a:t>
            </a:r>
          </a:p>
        </p:txBody>
      </p:sp>
      <p:sp>
        <p:nvSpPr>
          <p:cNvPr id="250884" name="Text Box 4"/>
          <p:cNvSpPr txBox="1">
            <a:spLocks noChangeArrowheads="1"/>
          </p:cNvSpPr>
          <p:nvPr/>
        </p:nvSpPr>
        <p:spPr bwMode="auto">
          <a:xfrm>
            <a:off x="1447800" y="2895600"/>
            <a:ext cx="7010400" cy="2529923"/>
          </a:xfrm>
          <a:prstGeom prst="rect">
            <a:avLst/>
          </a:prstGeom>
          <a:solidFill>
            <a:srgbClr val="800000"/>
          </a:solidFill>
          <a:ln w="9525">
            <a:noFill/>
            <a:miter lim="800000"/>
            <a:headEnd/>
            <a:tailEnd/>
          </a:ln>
          <a:effectLst/>
        </p:spPr>
        <p:txBody>
          <a:bodyPr>
            <a:spAutoFit/>
          </a:bodyPr>
          <a:lstStyle/>
          <a:p>
            <a:pPr defTabSz="482600">
              <a:spcBef>
                <a:spcPct val="20000"/>
              </a:spcBef>
              <a:buFontTx/>
              <a:buChar char="•"/>
            </a:pPr>
            <a:r>
              <a:rPr lang="de-DE" sz="2400" dirty="0">
                <a:solidFill>
                  <a:srgbClr val="FFFFCC"/>
                </a:solidFill>
                <a:latin typeface="Verdana" pitchFamily="34" charset="0"/>
              </a:rPr>
              <a:t> Eintragung von Vorzugsvokabeln</a:t>
            </a:r>
          </a:p>
          <a:p>
            <a:pPr defTabSz="482600">
              <a:spcBef>
                <a:spcPct val="20000"/>
              </a:spcBef>
            </a:pPr>
            <a:r>
              <a:rPr lang="de-DE" sz="2400" dirty="0">
                <a:solidFill>
                  <a:srgbClr val="FFFFCC"/>
                </a:solidFill>
                <a:latin typeface="Verdana" pitchFamily="34" charset="0"/>
              </a:rPr>
              <a:t>	</a:t>
            </a:r>
            <a:r>
              <a:rPr lang="el-GR" sz="2400" dirty="0"/>
              <a:t> </a:t>
            </a:r>
            <a:r>
              <a:rPr lang="el-GR" sz="2000" dirty="0">
                <a:solidFill>
                  <a:srgbClr val="FFFFCC"/>
                </a:solidFill>
              </a:rPr>
              <a:t>βασιλεία τῶν οὐρανῶν </a:t>
            </a:r>
            <a:r>
              <a:rPr lang="de-DE" sz="2400" dirty="0">
                <a:solidFill>
                  <a:srgbClr val="FFFFCC"/>
                </a:solidFill>
                <a:latin typeface="Verdana" pitchFamily="34" charset="0"/>
              </a:rPr>
              <a:t>statt</a:t>
            </a:r>
            <a:r>
              <a:rPr lang="de-DE" sz="2400" dirty="0">
                <a:solidFill>
                  <a:srgbClr val="FFFFCC"/>
                </a:solidFill>
                <a:latin typeface="Bwgrkl" pitchFamily="2" charset="0"/>
              </a:rPr>
              <a:t> </a:t>
            </a:r>
            <a:r>
              <a:rPr lang="el-GR" sz="2000" dirty="0">
                <a:solidFill>
                  <a:srgbClr val="FFFFCC"/>
                </a:solidFill>
              </a:rPr>
              <a:t>βασιλεία τοῦ θεοῦ</a:t>
            </a:r>
            <a:endParaRPr lang="de-DE" sz="2000" dirty="0">
              <a:solidFill>
                <a:srgbClr val="FFFFCC"/>
              </a:solidFill>
            </a:endParaRPr>
          </a:p>
          <a:p>
            <a:pPr defTabSz="482600">
              <a:spcBef>
                <a:spcPct val="20000"/>
              </a:spcBef>
              <a:buFontTx/>
              <a:buChar char="•"/>
            </a:pPr>
            <a:r>
              <a:rPr lang="de-DE" sz="2400" dirty="0">
                <a:solidFill>
                  <a:srgbClr val="FFFFCC"/>
                </a:solidFill>
                <a:latin typeface="Verdana" pitchFamily="34" charset="0"/>
              </a:rPr>
              <a:t> Beseitigung </a:t>
            </a:r>
            <a:r>
              <a:rPr lang="de-DE" sz="2400" dirty="0" err="1">
                <a:solidFill>
                  <a:srgbClr val="FFFFCC"/>
                </a:solidFill>
                <a:latin typeface="Verdana" pitchFamily="34" charset="0"/>
              </a:rPr>
              <a:t>theol</a:t>
            </a:r>
            <a:r>
              <a:rPr lang="de-DE" sz="2400" dirty="0">
                <a:solidFill>
                  <a:srgbClr val="FFFFCC"/>
                </a:solidFill>
                <a:latin typeface="Verdana" pitchFamily="34" charset="0"/>
              </a:rPr>
              <a:t>. Anstößigkeiten:			Was nennst du mich gut? (</a:t>
            </a:r>
            <a:r>
              <a:rPr lang="de-DE" sz="2400" dirty="0" err="1">
                <a:solidFill>
                  <a:srgbClr val="FFFFCC"/>
                </a:solidFill>
                <a:latin typeface="Verdana" pitchFamily="34" charset="0"/>
              </a:rPr>
              <a:t>Mk</a:t>
            </a:r>
            <a:r>
              <a:rPr lang="de-DE" sz="2400" dirty="0">
                <a:solidFill>
                  <a:srgbClr val="FFFFCC"/>
                </a:solidFill>
                <a:latin typeface="Verdana" pitchFamily="34" charset="0"/>
              </a:rPr>
              <a:t> 10,18)				</a:t>
            </a:r>
            <a:r>
              <a:rPr lang="de-DE" sz="2400" dirty="0">
                <a:solidFill>
                  <a:srgbClr val="FFFFCC"/>
                </a:solidFill>
                <a:latin typeface="Verdana" pitchFamily="34" charset="0"/>
                <a:sym typeface="Wingdings" pitchFamily="2" charset="2"/>
              </a:rPr>
              <a:t> </a:t>
            </a:r>
            <a:r>
              <a:rPr lang="de-DE" sz="2400" dirty="0">
                <a:solidFill>
                  <a:srgbClr val="FFFFCC"/>
                </a:solidFill>
                <a:latin typeface="Verdana" pitchFamily="34" charset="0"/>
              </a:rPr>
              <a:t>Was fragst du mich über das Gute? </a:t>
            </a:r>
          </a:p>
          <a:p>
            <a:pPr defTabSz="482600">
              <a:spcBef>
                <a:spcPct val="20000"/>
              </a:spcBef>
              <a:buFontTx/>
              <a:buChar char="•"/>
            </a:pPr>
            <a:r>
              <a:rPr lang="de-DE" sz="2400" dirty="0">
                <a:solidFill>
                  <a:srgbClr val="FFFFCC"/>
                </a:solidFill>
                <a:latin typeface="Verdana" pitchFamily="34" charset="0"/>
              </a:rPr>
              <a:t> Klarstellung von Referenzen (</a:t>
            </a:r>
            <a:r>
              <a:rPr lang="de-DE" sz="2400" dirty="0" err="1">
                <a:solidFill>
                  <a:srgbClr val="FFFFCC"/>
                </a:solidFill>
                <a:latin typeface="Verdana" pitchFamily="34" charset="0"/>
              </a:rPr>
              <a:t>Mt</a:t>
            </a:r>
            <a:r>
              <a:rPr lang="de-DE" sz="2400" dirty="0">
                <a:solidFill>
                  <a:srgbClr val="FFFFCC"/>
                </a:solidFill>
                <a:latin typeface="Verdana" pitchFamily="34" charset="0"/>
              </a:rPr>
              <a:t> 8,4)</a:t>
            </a:r>
          </a:p>
        </p:txBody>
      </p:sp>
      <p:sp>
        <p:nvSpPr>
          <p:cNvPr id="250885" name="Rectangle 5"/>
          <p:cNvSpPr>
            <a:spLocks noChangeArrowheads="1"/>
          </p:cNvSpPr>
          <p:nvPr/>
        </p:nvSpPr>
        <p:spPr bwMode="auto">
          <a:xfrm rot="10800000">
            <a:off x="0" y="0"/>
            <a:ext cx="685800" cy="6858000"/>
          </a:xfrm>
          <a:prstGeom prst="rect">
            <a:avLst/>
          </a:prstGeom>
          <a:solidFill>
            <a:srgbClr val="800000"/>
          </a:solidFill>
          <a:ln w="9525">
            <a:noFill/>
            <a:miter lim="800000"/>
            <a:headEnd/>
            <a:tailEnd/>
          </a:ln>
          <a:effectLst/>
        </p:spPr>
        <p:txBody>
          <a:bodyPr vert="eaVert" wrap="none" anchor="ctr"/>
          <a:lstStyle/>
          <a:p>
            <a:pPr algn="ctr"/>
            <a:r>
              <a:rPr lang="de-DE" sz="2800">
                <a:solidFill>
                  <a:srgbClr val="FFFFCC"/>
                </a:solidFill>
                <a:latin typeface="Verdana" pitchFamily="34" charset="0"/>
              </a:rPr>
              <a:t>Die synoptische Frage </a:t>
            </a:r>
            <a:endParaRPr lang="en-GB" sz="2800">
              <a:solidFill>
                <a:srgbClr val="FFFFCC"/>
              </a:solidFill>
              <a:latin typeface="Verdana" pitchFamily="34" charset="0"/>
            </a:endParaRPr>
          </a:p>
        </p:txBody>
      </p:sp>
      <p:sp>
        <p:nvSpPr>
          <p:cNvPr id="250887" name="Text Box 7"/>
          <p:cNvSpPr txBox="1">
            <a:spLocks noChangeArrowheads="1"/>
          </p:cNvSpPr>
          <p:nvPr/>
        </p:nvSpPr>
        <p:spPr bwMode="auto">
          <a:xfrm>
            <a:off x="685800" y="0"/>
            <a:ext cx="8458200" cy="396875"/>
          </a:xfrm>
          <a:prstGeom prst="rect">
            <a:avLst/>
          </a:prstGeom>
          <a:solidFill>
            <a:srgbClr val="800000"/>
          </a:solidFill>
          <a:ln w="9525">
            <a:noFill/>
            <a:miter lim="800000"/>
            <a:headEnd/>
            <a:tailEnd/>
          </a:ln>
          <a:effectLst/>
        </p:spPr>
        <p:txBody>
          <a:bodyPr>
            <a:spAutoFit/>
          </a:bodyPr>
          <a:lstStyle/>
          <a:p>
            <a:pPr>
              <a:spcBef>
                <a:spcPct val="50000"/>
              </a:spcBef>
            </a:pPr>
            <a:r>
              <a:rPr lang="de-DE" sz="2000" b="1" dirty="0">
                <a:solidFill>
                  <a:srgbClr val="FFFFCC"/>
                </a:solidFill>
                <a:latin typeface="Verdana" pitchFamily="34" charset="0"/>
              </a:rPr>
              <a:t>§1.5 </a:t>
            </a:r>
            <a:r>
              <a:rPr lang="de-DE" sz="2000" b="1" dirty="0" err="1">
                <a:solidFill>
                  <a:srgbClr val="FFFFCC"/>
                </a:solidFill>
                <a:latin typeface="Verdana" pitchFamily="34" charset="0"/>
              </a:rPr>
              <a:t>Sprachl</a:t>
            </a:r>
            <a:r>
              <a:rPr lang="de-DE" sz="2000" b="1" dirty="0">
                <a:solidFill>
                  <a:srgbClr val="FFFFCC"/>
                </a:solidFill>
                <a:latin typeface="Verdana" pitchFamily="34" charset="0"/>
              </a:rPr>
              <a:t>. und </a:t>
            </a:r>
            <a:r>
              <a:rPr lang="de-DE" sz="2000" b="1" dirty="0" err="1">
                <a:solidFill>
                  <a:srgbClr val="FFFFCC"/>
                </a:solidFill>
                <a:latin typeface="Verdana" pitchFamily="34" charset="0"/>
              </a:rPr>
              <a:t>sachl</a:t>
            </a:r>
            <a:r>
              <a:rPr lang="de-DE" sz="2000" b="1" dirty="0">
                <a:solidFill>
                  <a:srgbClr val="FFFFCC"/>
                </a:solidFill>
                <a:latin typeface="Verdana" pitchFamily="34" charset="0"/>
              </a:rPr>
              <a:t>. Verbesserungen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50882"/>
                                        </p:tgtEl>
                                        <p:attrNameLst>
                                          <p:attrName>style.visibility</p:attrName>
                                        </p:attrNameLst>
                                      </p:cBhvr>
                                      <p:to>
                                        <p:strVal val="visible"/>
                                      </p:to>
                                    </p:set>
                                    <p:animEffect transition="in" filter="wipe(left)">
                                      <p:cBhvr>
                                        <p:cTn id="7" dur="500"/>
                                        <p:tgtEl>
                                          <p:spTgt spid="25088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50883"/>
                                        </p:tgtEl>
                                        <p:attrNameLst>
                                          <p:attrName>style.visibility</p:attrName>
                                        </p:attrNameLst>
                                      </p:cBhvr>
                                      <p:to>
                                        <p:strVal val="visible"/>
                                      </p:to>
                                    </p:set>
                                    <p:animEffect transition="in" filter="wipe(left)">
                                      <p:cBhvr>
                                        <p:cTn id="12" dur="500"/>
                                        <p:tgtEl>
                                          <p:spTgt spid="250883"/>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50884"/>
                                        </p:tgtEl>
                                        <p:attrNameLst>
                                          <p:attrName>style.visibility</p:attrName>
                                        </p:attrNameLst>
                                      </p:cBhvr>
                                      <p:to>
                                        <p:strVal val="visible"/>
                                      </p:to>
                                    </p:set>
                                    <p:animEffect transition="in" filter="wipe(left)">
                                      <p:cBhvr>
                                        <p:cTn id="17" dur="500"/>
                                        <p:tgtEl>
                                          <p:spTgt spid="25088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0882" grpId="0" autoUpdateAnimBg="0"/>
      <p:bldP spid="250883" grpId="0" autoUpdateAnimBg="0"/>
      <p:bldP spid="250884" grpId="0" animBg="1" autoUpdateAnimBg="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1907" name="Text Box 3"/>
          <p:cNvSpPr txBox="1">
            <a:spLocks noChangeArrowheads="1"/>
          </p:cNvSpPr>
          <p:nvPr/>
        </p:nvSpPr>
        <p:spPr bwMode="auto">
          <a:xfrm>
            <a:off x="685800" y="381000"/>
            <a:ext cx="8229600" cy="822325"/>
          </a:xfrm>
          <a:prstGeom prst="rect">
            <a:avLst/>
          </a:prstGeom>
          <a:noFill/>
          <a:ln w="9525">
            <a:noFill/>
            <a:miter lim="800000"/>
            <a:headEnd/>
            <a:tailEnd/>
          </a:ln>
          <a:effectLst/>
        </p:spPr>
        <p:txBody>
          <a:bodyPr>
            <a:spAutoFit/>
          </a:bodyPr>
          <a:lstStyle/>
          <a:p>
            <a:pPr defTabSz="482600">
              <a:spcBef>
                <a:spcPct val="20000"/>
              </a:spcBef>
            </a:pPr>
            <a:r>
              <a:rPr lang="de-DE" sz="2400" dirty="0" err="1">
                <a:solidFill>
                  <a:srgbClr val="800000"/>
                </a:solidFill>
                <a:latin typeface="Verdana" pitchFamily="34" charset="0"/>
              </a:rPr>
              <a:t>Mk</a:t>
            </a:r>
            <a:r>
              <a:rPr lang="de-DE" sz="2400" dirty="0">
                <a:solidFill>
                  <a:srgbClr val="800000"/>
                </a:solidFill>
                <a:latin typeface="Verdana" pitchFamily="34" charset="0"/>
              </a:rPr>
              <a:t> wird von </a:t>
            </a:r>
            <a:r>
              <a:rPr lang="de-DE" sz="2400" dirty="0" err="1">
                <a:solidFill>
                  <a:srgbClr val="800000"/>
                </a:solidFill>
                <a:latin typeface="Verdana" pitchFamily="34" charset="0"/>
              </a:rPr>
              <a:t>Mt</a:t>
            </a:r>
            <a:r>
              <a:rPr lang="de-DE" sz="2400" dirty="0">
                <a:solidFill>
                  <a:srgbClr val="800000"/>
                </a:solidFill>
                <a:latin typeface="Verdana" pitchFamily="34" charset="0"/>
              </a:rPr>
              <a:t> fast vollständig (118/128),</a:t>
            </a:r>
          </a:p>
          <a:p>
            <a:pPr defTabSz="482600"/>
            <a:r>
              <a:rPr lang="de-DE" sz="2400" dirty="0">
                <a:solidFill>
                  <a:srgbClr val="800000"/>
                </a:solidFill>
                <a:latin typeface="Verdana" pitchFamily="34" charset="0"/>
              </a:rPr>
              <a:t>    		   von </a:t>
            </a:r>
            <a:r>
              <a:rPr lang="de-DE" sz="2400" dirty="0" err="1">
                <a:solidFill>
                  <a:srgbClr val="800000"/>
                </a:solidFill>
                <a:latin typeface="Verdana" pitchFamily="34" charset="0"/>
              </a:rPr>
              <a:t>Lk</a:t>
            </a:r>
            <a:r>
              <a:rPr lang="de-DE" sz="2400" dirty="0">
                <a:solidFill>
                  <a:srgbClr val="800000"/>
                </a:solidFill>
                <a:latin typeface="Verdana" pitchFamily="34" charset="0"/>
              </a:rPr>
              <a:t> größtenteils (96/128) übernommen</a:t>
            </a:r>
          </a:p>
        </p:txBody>
      </p:sp>
      <p:sp>
        <p:nvSpPr>
          <p:cNvPr id="251911" name="Rectangle 7"/>
          <p:cNvSpPr>
            <a:spLocks noChangeArrowheads="1"/>
          </p:cNvSpPr>
          <p:nvPr/>
        </p:nvSpPr>
        <p:spPr bwMode="auto">
          <a:xfrm rot="10800000">
            <a:off x="0" y="0"/>
            <a:ext cx="685800" cy="6858000"/>
          </a:xfrm>
          <a:prstGeom prst="rect">
            <a:avLst/>
          </a:prstGeom>
          <a:solidFill>
            <a:srgbClr val="800000"/>
          </a:solidFill>
          <a:ln w="9525">
            <a:noFill/>
            <a:miter lim="800000"/>
            <a:headEnd/>
            <a:tailEnd/>
          </a:ln>
          <a:effectLst/>
        </p:spPr>
        <p:txBody>
          <a:bodyPr vert="eaVert" wrap="none" anchor="ctr"/>
          <a:lstStyle/>
          <a:p>
            <a:pPr algn="ctr"/>
            <a:r>
              <a:rPr lang="de-DE" sz="2800">
                <a:solidFill>
                  <a:srgbClr val="FFFFCC"/>
                </a:solidFill>
                <a:latin typeface="Verdana" pitchFamily="34" charset="0"/>
              </a:rPr>
              <a:t>Die synoptische Frage </a:t>
            </a:r>
            <a:endParaRPr lang="en-GB" sz="2800">
              <a:solidFill>
                <a:srgbClr val="FFFFCC"/>
              </a:solidFill>
              <a:latin typeface="Verdana" pitchFamily="34" charset="0"/>
            </a:endParaRPr>
          </a:p>
        </p:txBody>
      </p:sp>
      <p:sp>
        <p:nvSpPr>
          <p:cNvPr id="251912" name="Text Box 8"/>
          <p:cNvSpPr txBox="1">
            <a:spLocks noChangeArrowheads="1"/>
          </p:cNvSpPr>
          <p:nvPr/>
        </p:nvSpPr>
        <p:spPr bwMode="auto">
          <a:xfrm>
            <a:off x="685800" y="0"/>
            <a:ext cx="8458200" cy="396875"/>
          </a:xfrm>
          <a:prstGeom prst="rect">
            <a:avLst/>
          </a:prstGeom>
          <a:solidFill>
            <a:srgbClr val="800000"/>
          </a:solidFill>
          <a:ln w="9525">
            <a:noFill/>
            <a:miter lim="800000"/>
            <a:headEnd/>
            <a:tailEnd/>
          </a:ln>
          <a:effectLst/>
        </p:spPr>
        <p:txBody>
          <a:bodyPr>
            <a:spAutoFit/>
          </a:bodyPr>
          <a:lstStyle/>
          <a:p>
            <a:pPr>
              <a:spcBef>
                <a:spcPct val="50000"/>
              </a:spcBef>
            </a:pPr>
            <a:r>
              <a:rPr lang="de-DE" sz="2000" b="1" dirty="0">
                <a:solidFill>
                  <a:srgbClr val="FFFFCC"/>
                </a:solidFill>
                <a:latin typeface="Verdana" pitchFamily="34" charset="0"/>
              </a:rPr>
              <a:t>§1.6 Stoffquantum</a:t>
            </a:r>
          </a:p>
        </p:txBody>
      </p:sp>
      <p:sp>
        <p:nvSpPr>
          <p:cNvPr id="11" name="Text Box 4"/>
          <p:cNvSpPr txBox="1">
            <a:spLocks noChangeArrowheads="1"/>
          </p:cNvSpPr>
          <p:nvPr/>
        </p:nvSpPr>
        <p:spPr bwMode="auto">
          <a:xfrm>
            <a:off x="755576" y="1291662"/>
            <a:ext cx="8388424" cy="4873642"/>
          </a:xfrm>
          <a:prstGeom prst="rect">
            <a:avLst/>
          </a:prstGeom>
          <a:solidFill>
            <a:srgbClr val="800000"/>
          </a:solidFill>
          <a:ln w="9525">
            <a:noFill/>
            <a:miter lim="800000"/>
            <a:headEnd/>
            <a:tailEnd/>
          </a:ln>
          <a:effectLst/>
        </p:spPr>
        <p:txBody>
          <a:bodyPr wrap="square">
            <a:spAutoFit/>
          </a:bodyPr>
          <a:lstStyle/>
          <a:p>
            <a:pPr defTabSz="482600">
              <a:spcBef>
                <a:spcPct val="20000"/>
              </a:spcBef>
            </a:pPr>
            <a:r>
              <a:rPr lang="de-DE" sz="2400" dirty="0">
                <a:solidFill>
                  <a:srgbClr val="FFFFCC"/>
                </a:solidFill>
                <a:latin typeface="Verdana" pitchFamily="34" charset="0"/>
              </a:rPr>
              <a:t> Einige statistische Angaben zur </a:t>
            </a:r>
            <a:r>
              <a:rPr lang="de-DE" sz="2400" dirty="0" err="1">
                <a:solidFill>
                  <a:srgbClr val="FFFFCC"/>
                </a:solidFill>
                <a:latin typeface="Verdana" pitchFamily="34" charset="0"/>
              </a:rPr>
              <a:t>Perikopenzahl</a:t>
            </a:r>
            <a:r>
              <a:rPr lang="de-DE" sz="2400" dirty="0">
                <a:solidFill>
                  <a:srgbClr val="FFFFCC"/>
                </a:solidFill>
                <a:latin typeface="Verdana" pitchFamily="34" charset="0"/>
              </a:rPr>
              <a:t>:</a:t>
            </a:r>
          </a:p>
          <a:p>
            <a:pPr defTabSz="482600">
              <a:spcBef>
                <a:spcPct val="20000"/>
              </a:spcBef>
            </a:pPr>
            <a:endParaRPr lang="de-DE" sz="2400" dirty="0">
              <a:solidFill>
                <a:srgbClr val="FFFFCC"/>
              </a:solidFill>
              <a:latin typeface="Verdana" pitchFamily="34" charset="0"/>
            </a:endParaRPr>
          </a:p>
          <a:p>
            <a:pPr defTabSz="482600">
              <a:spcBef>
                <a:spcPct val="20000"/>
              </a:spcBef>
            </a:pPr>
            <a:r>
              <a:rPr lang="de-DE" sz="2400" dirty="0">
                <a:solidFill>
                  <a:srgbClr val="FFFFCC"/>
                </a:solidFill>
                <a:latin typeface="Verdana" pitchFamily="34" charset="0"/>
              </a:rPr>
              <a:t>	</a:t>
            </a:r>
            <a:r>
              <a:rPr lang="de-DE" sz="2400" dirty="0" err="1">
                <a:solidFill>
                  <a:srgbClr val="FFFFCC"/>
                </a:solidFill>
                <a:latin typeface="Verdana" pitchFamily="34" charset="0"/>
              </a:rPr>
              <a:t>Mt</a:t>
            </a:r>
            <a:r>
              <a:rPr lang="de-DE" sz="2400" dirty="0">
                <a:solidFill>
                  <a:srgbClr val="FFFFCC"/>
                </a:solidFill>
                <a:latin typeface="Verdana" pitchFamily="34" charset="0"/>
              </a:rPr>
              <a:t>: 	</a:t>
            </a:r>
            <a:r>
              <a:rPr lang="de-DE" sz="2400" dirty="0" err="1">
                <a:solidFill>
                  <a:srgbClr val="FFFFCC"/>
                </a:solidFill>
                <a:latin typeface="Verdana" pitchFamily="34" charset="0"/>
              </a:rPr>
              <a:t>Mk</a:t>
            </a:r>
            <a:r>
              <a:rPr lang="de-DE" sz="2400" dirty="0">
                <a:solidFill>
                  <a:srgbClr val="FFFFCC"/>
                </a:solidFill>
                <a:latin typeface="Verdana" pitchFamily="34" charset="0"/>
              </a:rPr>
              <a:t> 	118</a:t>
            </a:r>
          </a:p>
          <a:p>
            <a:pPr defTabSz="482600">
              <a:spcBef>
                <a:spcPct val="20000"/>
              </a:spcBef>
            </a:pPr>
            <a:r>
              <a:rPr lang="de-DE" sz="2400" dirty="0">
                <a:solidFill>
                  <a:srgbClr val="FFFFCC"/>
                </a:solidFill>
                <a:latin typeface="Verdana" pitchFamily="34" charset="0"/>
              </a:rPr>
              <a:t>			Q		63 		216 (!)</a:t>
            </a:r>
          </a:p>
          <a:p>
            <a:pPr defTabSz="482600">
              <a:spcBef>
                <a:spcPct val="20000"/>
              </a:spcBef>
            </a:pPr>
            <a:r>
              <a:rPr lang="de-DE" sz="2400" dirty="0">
                <a:solidFill>
                  <a:srgbClr val="FFFFCC"/>
                </a:solidFill>
                <a:latin typeface="Verdana" pitchFamily="34" charset="0"/>
              </a:rPr>
              <a:t>			S		35</a:t>
            </a:r>
          </a:p>
          <a:p>
            <a:pPr defTabSz="482600">
              <a:spcBef>
                <a:spcPct val="20000"/>
              </a:spcBef>
            </a:pPr>
            <a:endParaRPr lang="de-DE" sz="2400" dirty="0">
              <a:solidFill>
                <a:srgbClr val="FFFFCC"/>
              </a:solidFill>
              <a:latin typeface="Verdana" pitchFamily="34" charset="0"/>
            </a:endParaRPr>
          </a:p>
          <a:p>
            <a:pPr defTabSz="482600">
              <a:spcBef>
                <a:spcPct val="20000"/>
              </a:spcBef>
            </a:pPr>
            <a:r>
              <a:rPr lang="de-DE" sz="2400" dirty="0">
                <a:solidFill>
                  <a:srgbClr val="FFFFCC"/>
                </a:solidFill>
                <a:latin typeface="Verdana" pitchFamily="34" charset="0"/>
              </a:rPr>
              <a:t>	</a:t>
            </a:r>
            <a:r>
              <a:rPr lang="de-DE" sz="2400" dirty="0" err="1">
                <a:solidFill>
                  <a:srgbClr val="FFFFCC"/>
                </a:solidFill>
                <a:latin typeface="Verdana" pitchFamily="34" charset="0"/>
              </a:rPr>
              <a:t>Lk</a:t>
            </a:r>
            <a:r>
              <a:rPr lang="de-DE" sz="2400" dirty="0">
                <a:solidFill>
                  <a:srgbClr val="FFFFCC"/>
                </a:solidFill>
                <a:latin typeface="Verdana" pitchFamily="34" charset="0"/>
              </a:rPr>
              <a:t>: 	</a:t>
            </a:r>
            <a:r>
              <a:rPr lang="de-DE" sz="2400" dirty="0" err="1">
                <a:solidFill>
                  <a:srgbClr val="FFFFCC"/>
                </a:solidFill>
                <a:latin typeface="Verdana" pitchFamily="34" charset="0"/>
              </a:rPr>
              <a:t>Mk</a:t>
            </a:r>
            <a:r>
              <a:rPr lang="de-DE" sz="2400" dirty="0">
                <a:solidFill>
                  <a:srgbClr val="FFFFCC"/>
                </a:solidFill>
                <a:latin typeface="Verdana" pitchFamily="34" charset="0"/>
              </a:rPr>
              <a:t> 	96</a:t>
            </a:r>
          </a:p>
          <a:p>
            <a:pPr defTabSz="482600">
              <a:spcBef>
                <a:spcPct val="20000"/>
              </a:spcBef>
            </a:pPr>
            <a:r>
              <a:rPr lang="de-DE" sz="2400" dirty="0">
                <a:solidFill>
                  <a:srgbClr val="FFFFCC"/>
                </a:solidFill>
                <a:latin typeface="Verdana" pitchFamily="34" charset="0"/>
              </a:rPr>
              <a:t>			Q		63 		215</a:t>
            </a:r>
          </a:p>
          <a:p>
            <a:pPr defTabSz="482600">
              <a:spcBef>
                <a:spcPct val="20000"/>
              </a:spcBef>
            </a:pPr>
            <a:r>
              <a:rPr lang="de-DE" sz="2400" dirty="0">
                <a:solidFill>
                  <a:srgbClr val="FFFFCC"/>
                </a:solidFill>
                <a:latin typeface="Verdana" pitchFamily="34" charset="0"/>
              </a:rPr>
              <a:t>			S		56</a:t>
            </a:r>
          </a:p>
          <a:p>
            <a:pPr defTabSz="482600">
              <a:spcBef>
                <a:spcPct val="20000"/>
              </a:spcBef>
            </a:pPr>
            <a:endParaRPr lang="de-DE" sz="2400" dirty="0">
              <a:solidFill>
                <a:srgbClr val="FFFFCC"/>
              </a:solidFill>
              <a:latin typeface="Verdana" pitchFamily="34" charset="0"/>
            </a:endParaRPr>
          </a:p>
          <a:p>
            <a:pPr marL="382588" indent="-382588">
              <a:spcBef>
                <a:spcPct val="10000"/>
              </a:spcBef>
            </a:pPr>
            <a:r>
              <a:rPr lang="de-DE" sz="2500" dirty="0">
                <a:solidFill>
                  <a:srgbClr val="FFFFCC"/>
                </a:solidFill>
                <a:latin typeface="Arial Narrow" pitchFamily="34" charset="0"/>
              </a:rPr>
              <a:t>vgl.</a:t>
            </a:r>
            <a:r>
              <a:rPr lang="de-DE" sz="2400" dirty="0">
                <a:solidFill>
                  <a:srgbClr val="FFFFCC"/>
                </a:solidFill>
                <a:latin typeface="Verdana" pitchFamily="34" charset="0"/>
              </a:rPr>
              <a:t> </a:t>
            </a:r>
            <a:r>
              <a:rPr lang="de-DE" sz="2500" dirty="0">
                <a:solidFill>
                  <a:srgbClr val="FFFFCC"/>
                </a:solidFill>
                <a:latin typeface="Arial Narrow" pitchFamily="34" charset="0"/>
              </a:rPr>
              <a:t>R. Morgenthaler</a:t>
            </a:r>
            <a:r>
              <a:rPr lang="en-GB" sz="2500" dirty="0">
                <a:solidFill>
                  <a:srgbClr val="FFFFCC"/>
                </a:solidFill>
                <a:latin typeface="Arial Narrow" pitchFamily="34" charset="0"/>
              </a:rPr>
              <a:t>, </a:t>
            </a:r>
            <a:r>
              <a:rPr lang="en-GB" sz="2500" i="1" dirty="0" err="1">
                <a:solidFill>
                  <a:srgbClr val="FFFFCC"/>
                </a:solidFill>
                <a:latin typeface="Arial Narrow" pitchFamily="34" charset="0"/>
              </a:rPr>
              <a:t>Statistische</a:t>
            </a:r>
            <a:r>
              <a:rPr lang="en-GB" sz="2500" i="1" dirty="0">
                <a:solidFill>
                  <a:srgbClr val="FFFFCC"/>
                </a:solidFill>
                <a:latin typeface="Arial Narrow" pitchFamily="34" charset="0"/>
              </a:rPr>
              <a:t> </a:t>
            </a:r>
            <a:r>
              <a:rPr lang="en-GB" sz="2500" i="1" dirty="0" err="1">
                <a:solidFill>
                  <a:srgbClr val="FFFFCC"/>
                </a:solidFill>
                <a:latin typeface="Arial Narrow" pitchFamily="34" charset="0"/>
              </a:rPr>
              <a:t>Synopse</a:t>
            </a:r>
            <a:r>
              <a:rPr lang="en-GB" sz="2500" dirty="0">
                <a:solidFill>
                  <a:srgbClr val="FFFFCC"/>
                </a:solidFill>
                <a:latin typeface="Arial Narrow" pitchFamily="34" charset="0"/>
              </a:rPr>
              <a:t>, Zürich 1971</a:t>
            </a:r>
            <a:endParaRPr lang="de-DE" sz="2400" dirty="0">
              <a:solidFill>
                <a:srgbClr val="FFFFCC"/>
              </a:solidFill>
              <a:latin typeface="Verdana" pitchFamily="34" charset="0"/>
            </a:endParaRPr>
          </a:p>
        </p:txBody>
      </p:sp>
      <p:sp>
        <p:nvSpPr>
          <p:cNvPr id="12" name="Geschweifte Klammer rechts 11"/>
          <p:cNvSpPr/>
          <p:nvPr/>
        </p:nvSpPr>
        <p:spPr>
          <a:xfrm>
            <a:off x="4139952" y="2348880"/>
            <a:ext cx="216024" cy="1080120"/>
          </a:xfrm>
          <a:prstGeom prst="rightBrace">
            <a:avLst/>
          </a:prstGeom>
          <a:ln w="38100">
            <a:solidFill>
              <a:srgbClr val="FFFFCC"/>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de-DE">
              <a:solidFill>
                <a:srgbClr val="000000"/>
              </a:solidFill>
            </a:endParaRPr>
          </a:p>
        </p:txBody>
      </p:sp>
      <p:sp>
        <p:nvSpPr>
          <p:cNvPr id="13" name="Geschweifte Klammer rechts 12"/>
          <p:cNvSpPr/>
          <p:nvPr/>
        </p:nvSpPr>
        <p:spPr>
          <a:xfrm>
            <a:off x="4139952" y="4077072"/>
            <a:ext cx="216024" cy="1080120"/>
          </a:xfrm>
          <a:prstGeom prst="rightBrace">
            <a:avLst/>
          </a:prstGeom>
          <a:ln w="38100">
            <a:solidFill>
              <a:srgbClr val="FFFFCC"/>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de-DE">
              <a:solidFill>
                <a:srgbClr val="0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wipe(left)">
                                      <p:cBhvr>
                                        <p:cTn id="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autoUpdateAnimBg="0"/>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1907" name="Text Box 3"/>
          <p:cNvSpPr txBox="1">
            <a:spLocks noChangeArrowheads="1"/>
          </p:cNvSpPr>
          <p:nvPr/>
        </p:nvSpPr>
        <p:spPr bwMode="auto">
          <a:xfrm>
            <a:off x="685800" y="381000"/>
            <a:ext cx="8229600" cy="822325"/>
          </a:xfrm>
          <a:prstGeom prst="rect">
            <a:avLst/>
          </a:prstGeom>
          <a:noFill/>
          <a:ln w="9525">
            <a:noFill/>
            <a:miter lim="800000"/>
            <a:headEnd/>
            <a:tailEnd/>
          </a:ln>
          <a:effectLst/>
        </p:spPr>
        <p:txBody>
          <a:bodyPr>
            <a:spAutoFit/>
          </a:bodyPr>
          <a:lstStyle/>
          <a:p>
            <a:pPr defTabSz="482600">
              <a:spcBef>
                <a:spcPct val="20000"/>
              </a:spcBef>
            </a:pPr>
            <a:r>
              <a:rPr lang="de-DE" sz="2400" dirty="0" err="1">
                <a:solidFill>
                  <a:srgbClr val="800000"/>
                </a:solidFill>
                <a:latin typeface="Verdana" pitchFamily="34" charset="0"/>
              </a:rPr>
              <a:t>Mk</a:t>
            </a:r>
            <a:r>
              <a:rPr lang="de-DE" sz="2400" dirty="0">
                <a:solidFill>
                  <a:srgbClr val="800000"/>
                </a:solidFill>
                <a:latin typeface="Verdana" pitchFamily="34" charset="0"/>
              </a:rPr>
              <a:t> wird von </a:t>
            </a:r>
            <a:r>
              <a:rPr lang="de-DE" sz="2400" dirty="0" err="1">
                <a:solidFill>
                  <a:srgbClr val="800000"/>
                </a:solidFill>
                <a:latin typeface="Verdana" pitchFamily="34" charset="0"/>
              </a:rPr>
              <a:t>Mt</a:t>
            </a:r>
            <a:r>
              <a:rPr lang="de-DE" sz="2400" dirty="0">
                <a:solidFill>
                  <a:srgbClr val="800000"/>
                </a:solidFill>
                <a:latin typeface="Verdana" pitchFamily="34" charset="0"/>
              </a:rPr>
              <a:t> fast vollständig (118/128),</a:t>
            </a:r>
          </a:p>
          <a:p>
            <a:pPr defTabSz="482600"/>
            <a:r>
              <a:rPr lang="de-DE" sz="2400" dirty="0">
                <a:solidFill>
                  <a:srgbClr val="800000"/>
                </a:solidFill>
                <a:latin typeface="Verdana" pitchFamily="34" charset="0"/>
              </a:rPr>
              <a:t>    		   von </a:t>
            </a:r>
            <a:r>
              <a:rPr lang="de-DE" sz="2400" dirty="0" err="1">
                <a:solidFill>
                  <a:srgbClr val="800000"/>
                </a:solidFill>
                <a:latin typeface="Verdana" pitchFamily="34" charset="0"/>
              </a:rPr>
              <a:t>Lk</a:t>
            </a:r>
            <a:r>
              <a:rPr lang="de-DE" sz="2400" dirty="0">
                <a:solidFill>
                  <a:srgbClr val="800000"/>
                </a:solidFill>
                <a:latin typeface="Verdana" pitchFamily="34" charset="0"/>
              </a:rPr>
              <a:t> größtenteils (96/128) übernommen</a:t>
            </a:r>
          </a:p>
        </p:txBody>
      </p:sp>
      <p:sp>
        <p:nvSpPr>
          <p:cNvPr id="251911" name="Rectangle 7"/>
          <p:cNvSpPr>
            <a:spLocks noChangeArrowheads="1"/>
          </p:cNvSpPr>
          <p:nvPr/>
        </p:nvSpPr>
        <p:spPr bwMode="auto">
          <a:xfrm rot="10800000">
            <a:off x="0" y="0"/>
            <a:ext cx="685800" cy="6858000"/>
          </a:xfrm>
          <a:prstGeom prst="rect">
            <a:avLst/>
          </a:prstGeom>
          <a:solidFill>
            <a:srgbClr val="800000"/>
          </a:solidFill>
          <a:ln w="9525">
            <a:noFill/>
            <a:miter lim="800000"/>
            <a:headEnd/>
            <a:tailEnd/>
          </a:ln>
          <a:effectLst/>
        </p:spPr>
        <p:txBody>
          <a:bodyPr vert="eaVert" wrap="none" anchor="ctr"/>
          <a:lstStyle/>
          <a:p>
            <a:pPr algn="ctr"/>
            <a:r>
              <a:rPr lang="de-DE" sz="2800">
                <a:solidFill>
                  <a:srgbClr val="FFFFCC"/>
                </a:solidFill>
                <a:latin typeface="Verdana" pitchFamily="34" charset="0"/>
              </a:rPr>
              <a:t>Die synoptische Frage </a:t>
            </a:r>
            <a:endParaRPr lang="en-GB" sz="2800">
              <a:solidFill>
                <a:srgbClr val="FFFFCC"/>
              </a:solidFill>
              <a:latin typeface="Verdana" pitchFamily="34" charset="0"/>
            </a:endParaRPr>
          </a:p>
        </p:txBody>
      </p:sp>
      <p:sp>
        <p:nvSpPr>
          <p:cNvPr id="251912" name="Text Box 8"/>
          <p:cNvSpPr txBox="1">
            <a:spLocks noChangeArrowheads="1"/>
          </p:cNvSpPr>
          <p:nvPr/>
        </p:nvSpPr>
        <p:spPr bwMode="auto">
          <a:xfrm>
            <a:off x="685800" y="0"/>
            <a:ext cx="8458200" cy="396875"/>
          </a:xfrm>
          <a:prstGeom prst="rect">
            <a:avLst/>
          </a:prstGeom>
          <a:solidFill>
            <a:srgbClr val="800000"/>
          </a:solidFill>
          <a:ln w="9525">
            <a:noFill/>
            <a:miter lim="800000"/>
            <a:headEnd/>
            <a:tailEnd/>
          </a:ln>
          <a:effectLst/>
        </p:spPr>
        <p:txBody>
          <a:bodyPr>
            <a:spAutoFit/>
          </a:bodyPr>
          <a:lstStyle/>
          <a:p>
            <a:pPr>
              <a:spcBef>
                <a:spcPct val="50000"/>
              </a:spcBef>
            </a:pPr>
            <a:r>
              <a:rPr lang="de-DE" sz="2000" b="1" dirty="0">
                <a:solidFill>
                  <a:srgbClr val="FFFFCC"/>
                </a:solidFill>
                <a:latin typeface="Verdana" pitchFamily="34" charset="0"/>
              </a:rPr>
              <a:t>§1.6 Stoffquantum</a:t>
            </a:r>
          </a:p>
        </p:txBody>
      </p:sp>
      <p:sp>
        <p:nvSpPr>
          <p:cNvPr id="9" name="Geschweifte Klammer rechts 8"/>
          <p:cNvSpPr/>
          <p:nvPr/>
        </p:nvSpPr>
        <p:spPr>
          <a:xfrm>
            <a:off x="4139952" y="2276872"/>
            <a:ext cx="216024" cy="1080120"/>
          </a:xfrm>
          <a:prstGeom prst="rightBrace">
            <a:avLst/>
          </a:prstGeom>
          <a:ln w="38100">
            <a:solidFill>
              <a:srgbClr val="FFFFCC"/>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de-DE">
              <a:solidFill>
                <a:srgbClr val="000000"/>
              </a:solidFill>
            </a:endParaRPr>
          </a:p>
        </p:txBody>
      </p:sp>
      <p:sp>
        <p:nvSpPr>
          <p:cNvPr id="10" name="Geschweifte Klammer rechts 9"/>
          <p:cNvSpPr/>
          <p:nvPr/>
        </p:nvSpPr>
        <p:spPr>
          <a:xfrm>
            <a:off x="4139952" y="3933056"/>
            <a:ext cx="216024" cy="1080120"/>
          </a:xfrm>
          <a:prstGeom prst="rightBrace">
            <a:avLst/>
          </a:prstGeom>
          <a:ln w="38100">
            <a:solidFill>
              <a:srgbClr val="FFFFCC"/>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de-DE">
              <a:solidFill>
                <a:srgbClr val="000000"/>
              </a:solidFill>
            </a:endParaRPr>
          </a:p>
        </p:txBody>
      </p:sp>
      <p:sp>
        <p:nvSpPr>
          <p:cNvPr id="12" name="Text Box 4"/>
          <p:cNvSpPr txBox="1">
            <a:spLocks noChangeArrowheads="1"/>
          </p:cNvSpPr>
          <p:nvPr/>
        </p:nvSpPr>
        <p:spPr bwMode="auto">
          <a:xfrm>
            <a:off x="755576" y="1268760"/>
            <a:ext cx="8388424" cy="3100849"/>
          </a:xfrm>
          <a:prstGeom prst="rect">
            <a:avLst/>
          </a:prstGeom>
          <a:solidFill>
            <a:srgbClr val="800000"/>
          </a:solidFill>
          <a:ln w="9525">
            <a:noFill/>
            <a:miter lim="800000"/>
            <a:headEnd/>
            <a:tailEnd/>
          </a:ln>
          <a:effectLst/>
        </p:spPr>
        <p:txBody>
          <a:bodyPr wrap="square">
            <a:spAutoFit/>
          </a:bodyPr>
          <a:lstStyle/>
          <a:p>
            <a:pPr defTabSz="482600">
              <a:spcBef>
                <a:spcPct val="20000"/>
              </a:spcBef>
            </a:pPr>
            <a:r>
              <a:rPr lang="de-DE" sz="2400" dirty="0">
                <a:solidFill>
                  <a:srgbClr val="FFFFCC"/>
                </a:solidFill>
                <a:latin typeface="Verdana" pitchFamily="34" charset="0"/>
              </a:rPr>
              <a:t> Einige statistische Angaben zur Anzahl der Wörter:</a:t>
            </a:r>
          </a:p>
          <a:p>
            <a:pPr defTabSz="482600">
              <a:spcBef>
                <a:spcPct val="20000"/>
              </a:spcBef>
            </a:pPr>
            <a:endParaRPr lang="de-DE" sz="2400" dirty="0">
              <a:solidFill>
                <a:srgbClr val="FFFFCC"/>
              </a:solidFill>
              <a:latin typeface="Verdana" pitchFamily="34" charset="0"/>
            </a:endParaRPr>
          </a:p>
          <a:p>
            <a:pPr defTabSz="482600">
              <a:spcBef>
                <a:spcPct val="20000"/>
              </a:spcBef>
            </a:pPr>
            <a:r>
              <a:rPr lang="de-DE" sz="2400" dirty="0">
                <a:solidFill>
                  <a:srgbClr val="FFFFCC"/>
                </a:solidFill>
                <a:latin typeface="Verdana" pitchFamily="34" charset="0"/>
              </a:rPr>
              <a:t>	</a:t>
            </a:r>
            <a:r>
              <a:rPr lang="de-DE" sz="2400" dirty="0" err="1">
                <a:solidFill>
                  <a:srgbClr val="FFFFCC"/>
                </a:solidFill>
                <a:latin typeface="Verdana" pitchFamily="34" charset="0"/>
              </a:rPr>
              <a:t>Mk</a:t>
            </a:r>
            <a:r>
              <a:rPr lang="de-DE" sz="2400" dirty="0">
                <a:solidFill>
                  <a:srgbClr val="FFFFCC"/>
                </a:solidFill>
                <a:latin typeface="Verdana" pitchFamily="34" charset="0"/>
              </a:rPr>
              <a:t>		11078</a:t>
            </a:r>
          </a:p>
          <a:p>
            <a:pPr defTabSz="482600">
              <a:spcBef>
                <a:spcPct val="20000"/>
              </a:spcBef>
            </a:pPr>
            <a:r>
              <a:rPr lang="de-DE" sz="2400" dirty="0">
                <a:solidFill>
                  <a:srgbClr val="FFFFCC"/>
                </a:solidFill>
                <a:latin typeface="Verdana" pitchFamily="34" charset="0"/>
              </a:rPr>
              <a:t>	</a:t>
            </a:r>
            <a:r>
              <a:rPr lang="de-DE" sz="2400" dirty="0" err="1">
                <a:solidFill>
                  <a:srgbClr val="FFFFCC"/>
                </a:solidFill>
                <a:latin typeface="Verdana" pitchFamily="34" charset="0"/>
              </a:rPr>
              <a:t>Mt</a:t>
            </a:r>
            <a:r>
              <a:rPr lang="de-DE" sz="2400" dirty="0">
                <a:solidFill>
                  <a:srgbClr val="FFFFCC"/>
                </a:solidFill>
                <a:latin typeface="Verdana" pitchFamily="34" charset="0"/>
              </a:rPr>
              <a:t>		18298</a:t>
            </a:r>
          </a:p>
          <a:p>
            <a:pPr defTabSz="482600">
              <a:spcBef>
                <a:spcPct val="20000"/>
              </a:spcBef>
            </a:pPr>
            <a:r>
              <a:rPr lang="de-DE" sz="2400" dirty="0">
                <a:solidFill>
                  <a:srgbClr val="FFFFCC"/>
                </a:solidFill>
                <a:latin typeface="Verdana" pitchFamily="34" charset="0"/>
              </a:rPr>
              <a:t>	</a:t>
            </a:r>
            <a:r>
              <a:rPr lang="de-DE" sz="2400" dirty="0" err="1">
                <a:solidFill>
                  <a:srgbClr val="FFFFCC"/>
                </a:solidFill>
                <a:latin typeface="Verdana" pitchFamily="34" charset="0"/>
              </a:rPr>
              <a:t>Lk</a:t>
            </a:r>
            <a:r>
              <a:rPr lang="de-DE" sz="2400" dirty="0">
                <a:solidFill>
                  <a:srgbClr val="FFFFCC"/>
                </a:solidFill>
                <a:latin typeface="Verdana" pitchFamily="34" charset="0"/>
              </a:rPr>
              <a:t>		19448</a:t>
            </a:r>
          </a:p>
          <a:p>
            <a:pPr defTabSz="482600">
              <a:spcBef>
                <a:spcPct val="20000"/>
              </a:spcBef>
            </a:pPr>
            <a:endParaRPr lang="de-DE" sz="2400" dirty="0">
              <a:solidFill>
                <a:srgbClr val="FFFFCC"/>
              </a:solidFill>
              <a:latin typeface="Verdana" pitchFamily="34" charset="0"/>
            </a:endParaRPr>
          </a:p>
          <a:p>
            <a:pPr marL="382588" indent="-382588">
              <a:spcBef>
                <a:spcPct val="10000"/>
              </a:spcBef>
            </a:pPr>
            <a:r>
              <a:rPr lang="de-DE" sz="2500" dirty="0">
                <a:solidFill>
                  <a:srgbClr val="FFFFCC"/>
                </a:solidFill>
                <a:latin typeface="Arial Narrow" pitchFamily="34" charset="0"/>
              </a:rPr>
              <a:t>vgl.</a:t>
            </a:r>
            <a:r>
              <a:rPr lang="de-DE" sz="2400" dirty="0">
                <a:solidFill>
                  <a:srgbClr val="FFFFCC"/>
                </a:solidFill>
                <a:latin typeface="Verdana" pitchFamily="34" charset="0"/>
              </a:rPr>
              <a:t> </a:t>
            </a:r>
            <a:r>
              <a:rPr lang="de-DE" sz="2500" dirty="0">
                <a:solidFill>
                  <a:srgbClr val="FFFFCC"/>
                </a:solidFill>
                <a:latin typeface="Arial Narrow" pitchFamily="34" charset="0"/>
              </a:rPr>
              <a:t>R. Morgenthaler</a:t>
            </a:r>
            <a:r>
              <a:rPr lang="en-GB" sz="2500" dirty="0">
                <a:solidFill>
                  <a:srgbClr val="FFFFCC"/>
                </a:solidFill>
                <a:latin typeface="Arial Narrow" pitchFamily="34" charset="0"/>
              </a:rPr>
              <a:t>, </a:t>
            </a:r>
            <a:r>
              <a:rPr lang="en-GB" sz="2500" i="1" dirty="0" err="1">
                <a:solidFill>
                  <a:srgbClr val="FFFFCC"/>
                </a:solidFill>
                <a:latin typeface="Arial Narrow" pitchFamily="34" charset="0"/>
              </a:rPr>
              <a:t>Statistische</a:t>
            </a:r>
            <a:r>
              <a:rPr lang="en-GB" sz="2500" i="1" dirty="0">
                <a:solidFill>
                  <a:srgbClr val="FFFFCC"/>
                </a:solidFill>
                <a:latin typeface="Arial Narrow" pitchFamily="34" charset="0"/>
              </a:rPr>
              <a:t> </a:t>
            </a:r>
            <a:r>
              <a:rPr lang="en-GB" sz="2500" i="1" dirty="0" err="1">
                <a:solidFill>
                  <a:srgbClr val="FFFFCC"/>
                </a:solidFill>
                <a:latin typeface="Arial Narrow" pitchFamily="34" charset="0"/>
              </a:rPr>
              <a:t>Synopse</a:t>
            </a:r>
            <a:r>
              <a:rPr lang="en-GB" sz="2500" dirty="0">
                <a:solidFill>
                  <a:srgbClr val="FFFFCC"/>
                </a:solidFill>
                <a:latin typeface="Arial Narrow" pitchFamily="34" charset="0"/>
              </a:rPr>
              <a:t>, Zürich 1971</a:t>
            </a:r>
            <a:endParaRPr lang="de-DE" sz="2400" dirty="0">
              <a:solidFill>
                <a:srgbClr val="FFFFCC"/>
              </a:solidFill>
              <a:latin typeface="Verdana" pitchFamily="34" charset="0"/>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1911" name="Rectangle 7"/>
          <p:cNvSpPr>
            <a:spLocks noChangeArrowheads="1"/>
          </p:cNvSpPr>
          <p:nvPr/>
        </p:nvSpPr>
        <p:spPr bwMode="auto">
          <a:xfrm rot="10800000">
            <a:off x="0" y="0"/>
            <a:ext cx="685800" cy="6858000"/>
          </a:xfrm>
          <a:prstGeom prst="rect">
            <a:avLst/>
          </a:prstGeom>
          <a:solidFill>
            <a:srgbClr val="800000"/>
          </a:solidFill>
          <a:ln w="9525">
            <a:noFill/>
            <a:miter lim="800000"/>
            <a:headEnd/>
            <a:tailEnd/>
          </a:ln>
          <a:effectLst/>
        </p:spPr>
        <p:txBody>
          <a:bodyPr vert="eaVert" wrap="none" anchor="ctr"/>
          <a:lstStyle/>
          <a:p>
            <a:pPr algn="ctr"/>
            <a:r>
              <a:rPr lang="de-DE" sz="2800">
                <a:solidFill>
                  <a:srgbClr val="FFFFCC"/>
                </a:solidFill>
                <a:latin typeface="Verdana" pitchFamily="34" charset="0"/>
              </a:rPr>
              <a:t>Die synoptische Frage </a:t>
            </a:r>
            <a:endParaRPr lang="en-GB" sz="2800">
              <a:solidFill>
                <a:srgbClr val="FFFFCC"/>
              </a:solidFill>
              <a:latin typeface="Verdana" pitchFamily="34" charset="0"/>
            </a:endParaRPr>
          </a:p>
        </p:txBody>
      </p:sp>
      <p:sp>
        <p:nvSpPr>
          <p:cNvPr id="251912" name="Text Box 8"/>
          <p:cNvSpPr txBox="1">
            <a:spLocks noChangeArrowheads="1"/>
          </p:cNvSpPr>
          <p:nvPr/>
        </p:nvSpPr>
        <p:spPr bwMode="auto">
          <a:xfrm>
            <a:off x="685800" y="0"/>
            <a:ext cx="8458200" cy="396875"/>
          </a:xfrm>
          <a:prstGeom prst="rect">
            <a:avLst/>
          </a:prstGeom>
          <a:solidFill>
            <a:srgbClr val="800000"/>
          </a:solidFill>
          <a:ln w="9525">
            <a:noFill/>
            <a:miter lim="800000"/>
            <a:headEnd/>
            <a:tailEnd/>
          </a:ln>
          <a:effectLst/>
        </p:spPr>
        <p:txBody>
          <a:bodyPr>
            <a:spAutoFit/>
          </a:bodyPr>
          <a:lstStyle/>
          <a:p>
            <a:pPr>
              <a:spcBef>
                <a:spcPct val="50000"/>
              </a:spcBef>
            </a:pPr>
            <a:r>
              <a:rPr lang="de-DE" sz="2000" b="1" dirty="0">
                <a:solidFill>
                  <a:srgbClr val="FFFFCC"/>
                </a:solidFill>
                <a:latin typeface="Verdana" pitchFamily="34" charset="0"/>
              </a:rPr>
              <a:t>§1.6 Stoffquantum</a:t>
            </a:r>
          </a:p>
        </p:txBody>
      </p:sp>
      <p:sp>
        <p:nvSpPr>
          <p:cNvPr id="9" name="Geschweifte Klammer rechts 8"/>
          <p:cNvSpPr/>
          <p:nvPr/>
        </p:nvSpPr>
        <p:spPr>
          <a:xfrm>
            <a:off x="4139952" y="2276872"/>
            <a:ext cx="216024" cy="1080120"/>
          </a:xfrm>
          <a:prstGeom prst="rightBrace">
            <a:avLst/>
          </a:prstGeom>
          <a:ln w="38100">
            <a:solidFill>
              <a:srgbClr val="FFFFCC"/>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de-DE">
              <a:solidFill>
                <a:srgbClr val="000000"/>
              </a:solidFill>
            </a:endParaRPr>
          </a:p>
        </p:txBody>
      </p:sp>
      <p:sp>
        <p:nvSpPr>
          <p:cNvPr id="10" name="Geschweifte Klammer rechts 9"/>
          <p:cNvSpPr/>
          <p:nvPr/>
        </p:nvSpPr>
        <p:spPr>
          <a:xfrm>
            <a:off x="4139952" y="3933056"/>
            <a:ext cx="216024" cy="1080120"/>
          </a:xfrm>
          <a:prstGeom prst="rightBrace">
            <a:avLst/>
          </a:prstGeom>
          <a:ln w="38100">
            <a:solidFill>
              <a:srgbClr val="FFFFCC"/>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de-DE">
              <a:solidFill>
                <a:srgbClr val="000000"/>
              </a:solidFill>
            </a:endParaRPr>
          </a:p>
        </p:txBody>
      </p:sp>
      <p:pic>
        <p:nvPicPr>
          <p:cNvPr id="2" name="Grafik 1">
            <a:extLst>
              <a:ext uri="{FF2B5EF4-FFF2-40B4-BE49-F238E27FC236}">
                <a16:creationId xmlns:a16="http://schemas.microsoft.com/office/drawing/2014/main" id="{DEA4F713-FDCC-400A-894E-879FF87CF58B}"/>
              </a:ext>
            </a:extLst>
          </p:cNvPr>
          <p:cNvPicPr>
            <a:picLocks noChangeAspect="1"/>
          </p:cNvPicPr>
          <p:nvPr/>
        </p:nvPicPr>
        <p:blipFill rotWithShape="1">
          <a:blip r:embed="rId3"/>
          <a:srcRect t="4538" r="19679" b="5660"/>
          <a:stretch/>
        </p:blipFill>
        <p:spPr>
          <a:xfrm>
            <a:off x="755576" y="476672"/>
            <a:ext cx="8300722" cy="6264696"/>
          </a:xfrm>
          <a:prstGeom prst="rect">
            <a:avLst/>
          </a:prstGeom>
        </p:spPr>
      </p:pic>
    </p:spTree>
    <p:extLst>
      <p:ext uri="{BB962C8B-B14F-4D97-AF65-F5344CB8AC3E}">
        <p14:creationId xmlns:p14="http://schemas.microsoft.com/office/powerpoint/2010/main" val="15390138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1911" name="Rectangle 7"/>
          <p:cNvSpPr>
            <a:spLocks noChangeArrowheads="1"/>
          </p:cNvSpPr>
          <p:nvPr/>
        </p:nvSpPr>
        <p:spPr bwMode="auto">
          <a:xfrm rot="10800000">
            <a:off x="0" y="0"/>
            <a:ext cx="685800" cy="6858000"/>
          </a:xfrm>
          <a:prstGeom prst="rect">
            <a:avLst/>
          </a:prstGeom>
          <a:solidFill>
            <a:srgbClr val="800000"/>
          </a:solidFill>
          <a:ln w="9525">
            <a:noFill/>
            <a:miter lim="800000"/>
            <a:headEnd/>
            <a:tailEnd/>
          </a:ln>
          <a:effectLst/>
        </p:spPr>
        <p:txBody>
          <a:bodyPr vert="eaVert" wrap="none" anchor="ctr"/>
          <a:lstStyle/>
          <a:p>
            <a:pPr algn="ctr"/>
            <a:r>
              <a:rPr lang="de-DE" sz="2800">
                <a:solidFill>
                  <a:srgbClr val="FFFFCC"/>
                </a:solidFill>
                <a:latin typeface="Verdana" pitchFamily="34" charset="0"/>
              </a:rPr>
              <a:t>Die synoptische Frage </a:t>
            </a:r>
            <a:endParaRPr lang="en-GB" sz="2800">
              <a:solidFill>
                <a:srgbClr val="FFFFCC"/>
              </a:solidFill>
              <a:latin typeface="Verdana" pitchFamily="34" charset="0"/>
            </a:endParaRPr>
          </a:p>
        </p:txBody>
      </p:sp>
      <p:sp>
        <p:nvSpPr>
          <p:cNvPr id="251912" name="Text Box 8"/>
          <p:cNvSpPr txBox="1">
            <a:spLocks noChangeArrowheads="1"/>
          </p:cNvSpPr>
          <p:nvPr/>
        </p:nvSpPr>
        <p:spPr bwMode="auto">
          <a:xfrm>
            <a:off x="685800" y="0"/>
            <a:ext cx="8458200" cy="396875"/>
          </a:xfrm>
          <a:prstGeom prst="rect">
            <a:avLst/>
          </a:prstGeom>
          <a:solidFill>
            <a:srgbClr val="800000"/>
          </a:solidFill>
          <a:ln w="9525">
            <a:noFill/>
            <a:miter lim="800000"/>
            <a:headEnd/>
            <a:tailEnd/>
          </a:ln>
          <a:effectLst/>
        </p:spPr>
        <p:txBody>
          <a:bodyPr>
            <a:spAutoFit/>
          </a:bodyPr>
          <a:lstStyle/>
          <a:p>
            <a:pPr>
              <a:spcBef>
                <a:spcPct val="50000"/>
              </a:spcBef>
            </a:pPr>
            <a:r>
              <a:rPr lang="de-DE" sz="2000" b="1" dirty="0">
                <a:solidFill>
                  <a:srgbClr val="FFFFCC"/>
                </a:solidFill>
                <a:latin typeface="Verdana" pitchFamily="34" charset="0"/>
              </a:rPr>
              <a:t>§1.6 Stoffquantum</a:t>
            </a:r>
          </a:p>
        </p:txBody>
      </p:sp>
      <p:sp>
        <p:nvSpPr>
          <p:cNvPr id="10" name="Geschweifte Klammer rechts 9"/>
          <p:cNvSpPr/>
          <p:nvPr/>
        </p:nvSpPr>
        <p:spPr>
          <a:xfrm>
            <a:off x="4139952" y="3933056"/>
            <a:ext cx="216024" cy="1080120"/>
          </a:xfrm>
          <a:prstGeom prst="rightBrace">
            <a:avLst/>
          </a:prstGeom>
          <a:ln w="38100">
            <a:solidFill>
              <a:srgbClr val="FFFFCC"/>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de-DE">
              <a:solidFill>
                <a:srgbClr val="000000"/>
              </a:solidFill>
            </a:endParaRPr>
          </a:p>
        </p:txBody>
      </p:sp>
      <p:pic>
        <p:nvPicPr>
          <p:cNvPr id="3" name="Grafik 2">
            <a:extLst>
              <a:ext uri="{FF2B5EF4-FFF2-40B4-BE49-F238E27FC236}">
                <a16:creationId xmlns:a16="http://schemas.microsoft.com/office/drawing/2014/main" id="{3E1DD80B-ADDB-4242-99C9-28D261B8E28D}"/>
              </a:ext>
            </a:extLst>
          </p:cNvPr>
          <p:cNvPicPr>
            <a:picLocks noChangeAspect="1"/>
          </p:cNvPicPr>
          <p:nvPr/>
        </p:nvPicPr>
        <p:blipFill>
          <a:blip r:embed="rId3"/>
          <a:stretch>
            <a:fillRect/>
          </a:stretch>
        </p:blipFill>
        <p:spPr>
          <a:xfrm>
            <a:off x="751216" y="404664"/>
            <a:ext cx="8069256" cy="6403658"/>
          </a:xfrm>
          <a:prstGeom prst="rect">
            <a:avLst/>
          </a:prstGeom>
        </p:spPr>
      </p:pic>
    </p:spTree>
    <p:extLst>
      <p:ext uri="{BB962C8B-B14F-4D97-AF65-F5344CB8AC3E}">
        <p14:creationId xmlns:p14="http://schemas.microsoft.com/office/powerpoint/2010/main" val="67767484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1911" name="Rectangle 7"/>
          <p:cNvSpPr>
            <a:spLocks noChangeArrowheads="1"/>
          </p:cNvSpPr>
          <p:nvPr/>
        </p:nvSpPr>
        <p:spPr bwMode="auto">
          <a:xfrm rot="10800000">
            <a:off x="0" y="0"/>
            <a:ext cx="685800" cy="6858000"/>
          </a:xfrm>
          <a:prstGeom prst="rect">
            <a:avLst/>
          </a:prstGeom>
          <a:solidFill>
            <a:srgbClr val="800000"/>
          </a:solidFill>
          <a:ln w="9525">
            <a:noFill/>
            <a:miter lim="800000"/>
            <a:headEnd/>
            <a:tailEnd/>
          </a:ln>
          <a:effectLst/>
        </p:spPr>
        <p:txBody>
          <a:bodyPr vert="eaVert" wrap="none" anchor="ctr"/>
          <a:lstStyle/>
          <a:p>
            <a:pPr algn="ctr"/>
            <a:r>
              <a:rPr lang="de-DE" sz="2800">
                <a:solidFill>
                  <a:srgbClr val="FFFFCC"/>
                </a:solidFill>
                <a:latin typeface="Verdana" pitchFamily="34" charset="0"/>
              </a:rPr>
              <a:t>Die synoptische Frage </a:t>
            </a:r>
            <a:endParaRPr lang="en-GB" sz="2800">
              <a:solidFill>
                <a:srgbClr val="FFFFCC"/>
              </a:solidFill>
              <a:latin typeface="Verdana" pitchFamily="34" charset="0"/>
            </a:endParaRPr>
          </a:p>
        </p:txBody>
      </p:sp>
      <p:sp>
        <p:nvSpPr>
          <p:cNvPr id="251912" name="Text Box 8"/>
          <p:cNvSpPr txBox="1">
            <a:spLocks noChangeArrowheads="1"/>
          </p:cNvSpPr>
          <p:nvPr/>
        </p:nvSpPr>
        <p:spPr bwMode="auto">
          <a:xfrm>
            <a:off x="685800" y="0"/>
            <a:ext cx="8458200" cy="396875"/>
          </a:xfrm>
          <a:prstGeom prst="rect">
            <a:avLst/>
          </a:prstGeom>
          <a:solidFill>
            <a:srgbClr val="800000"/>
          </a:solidFill>
          <a:ln w="9525">
            <a:noFill/>
            <a:miter lim="800000"/>
            <a:headEnd/>
            <a:tailEnd/>
          </a:ln>
          <a:effectLst/>
        </p:spPr>
        <p:txBody>
          <a:bodyPr>
            <a:spAutoFit/>
          </a:bodyPr>
          <a:lstStyle/>
          <a:p>
            <a:pPr>
              <a:spcBef>
                <a:spcPct val="50000"/>
              </a:spcBef>
            </a:pPr>
            <a:r>
              <a:rPr lang="de-DE" sz="2000" b="1" dirty="0">
                <a:solidFill>
                  <a:srgbClr val="FFFFCC"/>
                </a:solidFill>
                <a:latin typeface="Verdana" pitchFamily="34" charset="0"/>
              </a:rPr>
              <a:t>§1.6 Stoffquantum</a:t>
            </a:r>
          </a:p>
        </p:txBody>
      </p:sp>
      <p:sp>
        <p:nvSpPr>
          <p:cNvPr id="10" name="Geschweifte Klammer rechts 9"/>
          <p:cNvSpPr/>
          <p:nvPr/>
        </p:nvSpPr>
        <p:spPr>
          <a:xfrm>
            <a:off x="4139952" y="3933056"/>
            <a:ext cx="216024" cy="1080120"/>
          </a:xfrm>
          <a:prstGeom prst="rightBrace">
            <a:avLst/>
          </a:prstGeom>
          <a:ln w="38100">
            <a:solidFill>
              <a:srgbClr val="FFFFCC"/>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de-DE">
              <a:solidFill>
                <a:srgbClr val="000000"/>
              </a:solidFill>
            </a:endParaRPr>
          </a:p>
        </p:txBody>
      </p:sp>
      <p:pic>
        <p:nvPicPr>
          <p:cNvPr id="2" name="Grafik 1">
            <a:extLst>
              <a:ext uri="{FF2B5EF4-FFF2-40B4-BE49-F238E27FC236}">
                <a16:creationId xmlns:a16="http://schemas.microsoft.com/office/drawing/2014/main" id="{69787181-48C8-4DD5-A771-BCA4186CACC6}"/>
              </a:ext>
            </a:extLst>
          </p:cNvPr>
          <p:cNvPicPr>
            <a:picLocks noChangeAspect="1"/>
          </p:cNvPicPr>
          <p:nvPr/>
        </p:nvPicPr>
        <p:blipFill rotWithShape="1">
          <a:blip r:embed="rId3"/>
          <a:srcRect t="2114"/>
          <a:stretch/>
        </p:blipFill>
        <p:spPr>
          <a:xfrm>
            <a:off x="755576" y="440715"/>
            <a:ext cx="7632848" cy="6359043"/>
          </a:xfrm>
          <a:prstGeom prst="rect">
            <a:avLst/>
          </a:prstGeom>
        </p:spPr>
      </p:pic>
    </p:spTree>
    <p:extLst>
      <p:ext uri="{BB962C8B-B14F-4D97-AF65-F5344CB8AC3E}">
        <p14:creationId xmlns:p14="http://schemas.microsoft.com/office/powerpoint/2010/main" val="181903923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1907" name="Text Box 3"/>
          <p:cNvSpPr txBox="1">
            <a:spLocks noChangeArrowheads="1"/>
          </p:cNvSpPr>
          <p:nvPr/>
        </p:nvSpPr>
        <p:spPr bwMode="auto">
          <a:xfrm>
            <a:off x="685800" y="381000"/>
            <a:ext cx="8229600" cy="822325"/>
          </a:xfrm>
          <a:prstGeom prst="rect">
            <a:avLst/>
          </a:prstGeom>
          <a:noFill/>
          <a:ln w="9525">
            <a:noFill/>
            <a:miter lim="800000"/>
            <a:headEnd/>
            <a:tailEnd/>
          </a:ln>
          <a:effectLst/>
        </p:spPr>
        <p:txBody>
          <a:bodyPr>
            <a:spAutoFit/>
          </a:bodyPr>
          <a:lstStyle/>
          <a:p>
            <a:pPr defTabSz="482600">
              <a:spcBef>
                <a:spcPct val="20000"/>
              </a:spcBef>
            </a:pPr>
            <a:r>
              <a:rPr lang="de-DE" sz="2400" dirty="0" err="1">
                <a:solidFill>
                  <a:srgbClr val="800000"/>
                </a:solidFill>
                <a:latin typeface="Verdana" pitchFamily="34" charset="0"/>
              </a:rPr>
              <a:t>Mk</a:t>
            </a:r>
            <a:r>
              <a:rPr lang="de-DE" sz="2400" dirty="0">
                <a:solidFill>
                  <a:srgbClr val="800000"/>
                </a:solidFill>
                <a:latin typeface="Verdana" pitchFamily="34" charset="0"/>
              </a:rPr>
              <a:t> wird von </a:t>
            </a:r>
            <a:r>
              <a:rPr lang="de-DE" sz="2400" dirty="0" err="1">
                <a:solidFill>
                  <a:srgbClr val="800000"/>
                </a:solidFill>
                <a:latin typeface="Verdana" pitchFamily="34" charset="0"/>
              </a:rPr>
              <a:t>Mt</a:t>
            </a:r>
            <a:r>
              <a:rPr lang="de-DE" sz="2400" dirty="0">
                <a:solidFill>
                  <a:srgbClr val="800000"/>
                </a:solidFill>
                <a:latin typeface="Verdana" pitchFamily="34" charset="0"/>
              </a:rPr>
              <a:t> fast vollständig (118/128),</a:t>
            </a:r>
          </a:p>
          <a:p>
            <a:pPr defTabSz="482600"/>
            <a:r>
              <a:rPr lang="de-DE" sz="2400" dirty="0">
                <a:solidFill>
                  <a:srgbClr val="800000"/>
                </a:solidFill>
                <a:latin typeface="Verdana" pitchFamily="34" charset="0"/>
              </a:rPr>
              <a:t>    		   von </a:t>
            </a:r>
            <a:r>
              <a:rPr lang="de-DE" sz="2400" dirty="0" err="1">
                <a:solidFill>
                  <a:srgbClr val="800000"/>
                </a:solidFill>
                <a:latin typeface="Verdana" pitchFamily="34" charset="0"/>
              </a:rPr>
              <a:t>Lk</a:t>
            </a:r>
            <a:r>
              <a:rPr lang="de-DE" sz="2400" dirty="0">
                <a:solidFill>
                  <a:srgbClr val="800000"/>
                </a:solidFill>
                <a:latin typeface="Verdana" pitchFamily="34" charset="0"/>
              </a:rPr>
              <a:t> größtenteils (96/128) übernommen</a:t>
            </a:r>
          </a:p>
        </p:txBody>
      </p:sp>
      <p:sp>
        <p:nvSpPr>
          <p:cNvPr id="251908" name="Text Box 4"/>
          <p:cNvSpPr txBox="1">
            <a:spLocks noChangeArrowheads="1"/>
          </p:cNvSpPr>
          <p:nvPr/>
        </p:nvSpPr>
        <p:spPr bwMode="auto">
          <a:xfrm>
            <a:off x="685800" y="1295400"/>
            <a:ext cx="8458200" cy="457200"/>
          </a:xfrm>
          <a:prstGeom prst="rect">
            <a:avLst/>
          </a:prstGeom>
          <a:noFill/>
          <a:ln w="9525">
            <a:noFill/>
            <a:miter lim="800000"/>
            <a:headEnd/>
            <a:tailEnd/>
          </a:ln>
          <a:effectLst/>
        </p:spPr>
        <p:txBody>
          <a:bodyPr>
            <a:spAutoFit/>
          </a:bodyPr>
          <a:lstStyle/>
          <a:p>
            <a:pPr defTabSz="482600">
              <a:spcBef>
                <a:spcPct val="20000"/>
              </a:spcBef>
              <a:buFontTx/>
              <a:buChar char="•"/>
            </a:pPr>
            <a:r>
              <a:rPr lang="de-DE" sz="2400" dirty="0">
                <a:solidFill>
                  <a:srgbClr val="800000"/>
                </a:solidFill>
                <a:latin typeface="Verdana" pitchFamily="34" charset="0"/>
                <a:sym typeface="Wingdings" pitchFamily="2" charset="2"/>
              </a:rPr>
              <a:t> </a:t>
            </a:r>
            <a:r>
              <a:rPr lang="de-DE" sz="2400" b="1" dirty="0">
                <a:solidFill>
                  <a:srgbClr val="800000"/>
                </a:solidFill>
                <a:latin typeface="Verdana" pitchFamily="34" charset="0"/>
              </a:rPr>
              <a:t>weder von </a:t>
            </a:r>
            <a:r>
              <a:rPr lang="de-DE" sz="2400" b="1" dirty="0" err="1">
                <a:solidFill>
                  <a:srgbClr val="800000"/>
                </a:solidFill>
                <a:latin typeface="Verdana" pitchFamily="34" charset="0"/>
              </a:rPr>
              <a:t>Mt</a:t>
            </a:r>
            <a:r>
              <a:rPr lang="de-DE" sz="2400" b="1" dirty="0">
                <a:solidFill>
                  <a:srgbClr val="800000"/>
                </a:solidFill>
                <a:latin typeface="Verdana" pitchFamily="34" charset="0"/>
              </a:rPr>
              <a:t> noch </a:t>
            </a:r>
            <a:r>
              <a:rPr lang="de-DE" sz="2400" b="1" dirty="0" err="1">
                <a:solidFill>
                  <a:srgbClr val="800000"/>
                </a:solidFill>
                <a:latin typeface="Verdana" pitchFamily="34" charset="0"/>
              </a:rPr>
              <a:t>Lk</a:t>
            </a:r>
            <a:r>
              <a:rPr lang="de-DE" sz="2400" b="1" dirty="0">
                <a:solidFill>
                  <a:srgbClr val="800000"/>
                </a:solidFill>
                <a:latin typeface="Verdana" pitchFamily="34" charset="0"/>
              </a:rPr>
              <a:t> übernommen, z.B.:</a:t>
            </a:r>
          </a:p>
        </p:txBody>
      </p:sp>
      <p:sp>
        <p:nvSpPr>
          <p:cNvPr id="251909" name="Text Box 5"/>
          <p:cNvSpPr txBox="1">
            <a:spLocks noChangeArrowheads="1"/>
          </p:cNvSpPr>
          <p:nvPr/>
        </p:nvSpPr>
        <p:spPr bwMode="auto">
          <a:xfrm>
            <a:off x="685800" y="1828800"/>
            <a:ext cx="8458200" cy="1187450"/>
          </a:xfrm>
          <a:prstGeom prst="rect">
            <a:avLst/>
          </a:prstGeom>
          <a:noFill/>
          <a:ln w="9525">
            <a:noFill/>
            <a:miter lim="800000"/>
            <a:headEnd/>
            <a:tailEnd/>
          </a:ln>
          <a:effectLst/>
        </p:spPr>
        <p:txBody>
          <a:bodyPr>
            <a:spAutoFit/>
          </a:bodyPr>
          <a:lstStyle/>
          <a:p>
            <a:pPr defTabSz="482600">
              <a:spcBef>
                <a:spcPct val="20000"/>
              </a:spcBef>
            </a:pPr>
            <a:r>
              <a:rPr lang="de-DE" sz="2400" baseline="30000" dirty="0">
                <a:solidFill>
                  <a:srgbClr val="800000"/>
                </a:solidFill>
                <a:latin typeface="Verdana" pitchFamily="34" charset="0"/>
              </a:rPr>
              <a:t>Mk2,27</a:t>
            </a:r>
            <a:r>
              <a:rPr lang="de-DE" sz="2400" dirty="0">
                <a:solidFill>
                  <a:srgbClr val="800000"/>
                </a:solidFill>
                <a:latin typeface="Verdana" pitchFamily="34" charset="0"/>
              </a:rPr>
              <a:t>Der Sabbat ist um des Menschen willen </a:t>
            </a:r>
            <a:r>
              <a:rPr lang="de-DE" sz="2400" dirty="0" err="1">
                <a:solidFill>
                  <a:srgbClr val="800000"/>
                </a:solidFill>
                <a:latin typeface="Verdana" pitchFamily="34" charset="0"/>
              </a:rPr>
              <a:t>ge</a:t>
            </a:r>
            <a:r>
              <a:rPr lang="de-DE" sz="2400" dirty="0">
                <a:solidFill>
                  <a:srgbClr val="800000"/>
                </a:solidFill>
                <a:latin typeface="Verdana" pitchFamily="34" charset="0"/>
              </a:rPr>
              <a:t>-schaffen worden und nicht der Mensch um des </a:t>
            </a:r>
            <a:r>
              <a:rPr lang="de-DE" sz="2400" dirty="0" err="1">
                <a:solidFill>
                  <a:srgbClr val="800000"/>
                </a:solidFill>
                <a:latin typeface="Verdana" pitchFamily="34" charset="0"/>
              </a:rPr>
              <a:t>Sab-bats</a:t>
            </a:r>
            <a:r>
              <a:rPr lang="de-DE" sz="2400" dirty="0">
                <a:solidFill>
                  <a:srgbClr val="800000"/>
                </a:solidFill>
                <a:latin typeface="Verdana" pitchFamily="34" charset="0"/>
              </a:rPr>
              <a:t> willen</a:t>
            </a:r>
          </a:p>
        </p:txBody>
      </p:sp>
      <p:sp>
        <p:nvSpPr>
          <p:cNvPr id="251910" name="Text Box 6"/>
          <p:cNvSpPr txBox="1">
            <a:spLocks noChangeArrowheads="1"/>
          </p:cNvSpPr>
          <p:nvPr/>
        </p:nvSpPr>
        <p:spPr bwMode="auto">
          <a:xfrm>
            <a:off x="685800" y="3048000"/>
            <a:ext cx="8458200" cy="3046988"/>
          </a:xfrm>
          <a:prstGeom prst="rect">
            <a:avLst/>
          </a:prstGeom>
          <a:noFill/>
          <a:ln w="9525">
            <a:noFill/>
            <a:miter lim="800000"/>
            <a:headEnd/>
            <a:tailEnd/>
          </a:ln>
          <a:effectLst/>
        </p:spPr>
        <p:txBody>
          <a:bodyPr>
            <a:spAutoFit/>
          </a:bodyPr>
          <a:lstStyle/>
          <a:p>
            <a:pPr defTabSz="482600">
              <a:spcBef>
                <a:spcPct val="20000"/>
              </a:spcBef>
            </a:pPr>
            <a:r>
              <a:rPr lang="de-DE" sz="2400" baseline="30000" dirty="0">
                <a:solidFill>
                  <a:srgbClr val="800000"/>
                </a:solidFill>
                <a:latin typeface="Verdana" pitchFamily="34" charset="0"/>
              </a:rPr>
              <a:t>Mk4,26</a:t>
            </a:r>
            <a:r>
              <a:rPr lang="de-DE" sz="2400" dirty="0">
                <a:solidFill>
                  <a:srgbClr val="800000"/>
                </a:solidFill>
                <a:latin typeface="Verdana" pitchFamily="34" charset="0"/>
              </a:rPr>
              <a:t>Und er sprach: Mit dem Reich Gottes ist es so, wie wenn ein Mensch den Samen auf das Land wirft  </a:t>
            </a:r>
            <a:r>
              <a:rPr lang="de-DE" sz="2400" baseline="30000" dirty="0">
                <a:solidFill>
                  <a:srgbClr val="800000"/>
                </a:solidFill>
                <a:latin typeface="Verdana" pitchFamily="34" charset="0"/>
              </a:rPr>
              <a:t>27</a:t>
            </a:r>
            <a:r>
              <a:rPr lang="de-DE" sz="2400" dirty="0">
                <a:solidFill>
                  <a:srgbClr val="800000"/>
                </a:solidFill>
                <a:latin typeface="Verdana" pitchFamily="34" charset="0"/>
              </a:rPr>
              <a:t>und schläft und aufsteht, Nacht und Tag, und der Same sprießt hervor und wächst, er weiß selbst nicht, wie.  </a:t>
            </a:r>
            <a:r>
              <a:rPr lang="de-DE" sz="2400" baseline="30000" dirty="0">
                <a:solidFill>
                  <a:srgbClr val="800000"/>
                </a:solidFill>
                <a:latin typeface="Verdana" pitchFamily="34" charset="0"/>
              </a:rPr>
              <a:t>28</a:t>
            </a:r>
            <a:r>
              <a:rPr lang="de-DE" sz="2400" dirty="0">
                <a:solidFill>
                  <a:srgbClr val="800000"/>
                </a:solidFill>
                <a:latin typeface="Verdana" pitchFamily="34" charset="0"/>
              </a:rPr>
              <a:t>Die Erde bringt von selbst Frucht her-vor, zuerst Gras, dann eine Ähre, dann vollen Weizen in der Ähre.  </a:t>
            </a:r>
            <a:r>
              <a:rPr lang="de-DE" sz="2400" baseline="30000" dirty="0">
                <a:solidFill>
                  <a:srgbClr val="800000"/>
                </a:solidFill>
                <a:latin typeface="Verdana" pitchFamily="34" charset="0"/>
              </a:rPr>
              <a:t>29</a:t>
            </a:r>
            <a:r>
              <a:rPr lang="de-DE" sz="2400" dirty="0">
                <a:solidFill>
                  <a:srgbClr val="800000"/>
                </a:solidFill>
                <a:latin typeface="Verdana" pitchFamily="34" charset="0"/>
              </a:rPr>
              <a:t>Wenn aber die Frucht es zulässt, so schickt er sogleich die Sichel, denn die Ernte ist da. </a:t>
            </a:r>
          </a:p>
        </p:txBody>
      </p:sp>
      <p:sp>
        <p:nvSpPr>
          <p:cNvPr id="251911" name="Rectangle 7"/>
          <p:cNvSpPr>
            <a:spLocks noChangeArrowheads="1"/>
          </p:cNvSpPr>
          <p:nvPr/>
        </p:nvSpPr>
        <p:spPr bwMode="auto">
          <a:xfrm rot="10800000">
            <a:off x="0" y="0"/>
            <a:ext cx="685800" cy="6858000"/>
          </a:xfrm>
          <a:prstGeom prst="rect">
            <a:avLst/>
          </a:prstGeom>
          <a:solidFill>
            <a:srgbClr val="800000"/>
          </a:solidFill>
          <a:ln w="9525">
            <a:noFill/>
            <a:miter lim="800000"/>
            <a:headEnd/>
            <a:tailEnd/>
          </a:ln>
          <a:effectLst/>
        </p:spPr>
        <p:txBody>
          <a:bodyPr vert="eaVert" wrap="none" anchor="ctr"/>
          <a:lstStyle/>
          <a:p>
            <a:pPr algn="ctr"/>
            <a:r>
              <a:rPr lang="de-DE" sz="2800">
                <a:solidFill>
                  <a:srgbClr val="FFFFCC"/>
                </a:solidFill>
                <a:latin typeface="Verdana" pitchFamily="34" charset="0"/>
              </a:rPr>
              <a:t>Die synoptische Frage </a:t>
            </a:r>
            <a:endParaRPr lang="en-GB" sz="2800">
              <a:solidFill>
                <a:srgbClr val="FFFFCC"/>
              </a:solidFill>
              <a:latin typeface="Verdana" pitchFamily="34" charset="0"/>
            </a:endParaRPr>
          </a:p>
        </p:txBody>
      </p:sp>
      <p:sp>
        <p:nvSpPr>
          <p:cNvPr id="251912" name="Text Box 8"/>
          <p:cNvSpPr txBox="1">
            <a:spLocks noChangeArrowheads="1"/>
          </p:cNvSpPr>
          <p:nvPr/>
        </p:nvSpPr>
        <p:spPr bwMode="auto">
          <a:xfrm>
            <a:off x="685800" y="0"/>
            <a:ext cx="8458200" cy="396875"/>
          </a:xfrm>
          <a:prstGeom prst="rect">
            <a:avLst/>
          </a:prstGeom>
          <a:solidFill>
            <a:srgbClr val="800000"/>
          </a:solidFill>
          <a:ln w="9525">
            <a:noFill/>
            <a:miter lim="800000"/>
            <a:headEnd/>
            <a:tailEnd/>
          </a:ln>
          <a:effectLst/>
        </p:spPr>
        <p:txBody>
          <a:bodyPr>
            <a:spAutoFit/>
          </a:bodyPr>
          <a:lstStyle/>
          <a:p>
            <a:pPr>
              <a:spcBef>
                <a:spcPct val="50000"/>
              </a:spcBef>
            </a:pPr>
            <a:r>
              <a:rPr lang="de-DE" sz="2000" b="1" dirty="0">
                <a:solidFill>
                  <a:srgbClr val="FFFFCC"/>
                </a:solidFill>
                <a:latin typeface="Verdana" pitchFamily="34" charset="0"/>
              </a:rPr>
              <a:t>§1.6 Stoffquantum</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5190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2" presetClass="entr" presetSubtype="8" fill="hold" grpId="0" nodeType="clickEffect">
                                  <p:stCondLst>
                                    <p:cond delay="0"/>
                                  </p:stCondLst>
                                  <p:childTnLst>
                                    <p:set>
                                      <p:cBhvr>
                                        <p:cTn id="10" dur="1" fill="hold">
                                          <p:stCondLst>
                                            <p:cond delay="0"/>
                                          </p:stCondLst>
                                        </p:cTn>
                                        <p:tgtEl>
                                          <p:spTgt spid="251910"/>
                                        </p:tgtEl>
                                        <p:attrNameLst>
                                          <p:attrName>style.visibility</p:attrName>
                                        </p:attrNameLst>
                                      </p:cBhvr>
                                      <p:to>
                                        <p:strVal val="visible"/>
                                      </p:to>
                                    </p:set>
                                    <p:animEffect transition="in" filter="wipe(left)">
                                      <p:cBhvr>
                                        <p:cTn id="11" dur="500"/>
                                        <p:tgtEl>
                                          <p:spTgt spid="2519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1909" grpId="0"/>
      <p:bldP spid="251910" grpId="0"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Text Box 2"/>
          <p:cNvSpPr txBox="1">
            <a:spLocks noChangeArrowheads="1"/>
          </p:cNvSpPr>
          <p:nvPr/>
        </p:nvSpPr>
        <p:spPr bwMode="auto">
          <a:xfrm>
            <a:off x="684213" y="0"/>
            <a:ext cx="8459787" cy="396875"/>
          </a:xfrm>
          <a:prstGeom prst="rect">
            <a:avLst/>
          </a:prstGeom>
          <a:solidFill>
            <a:srgbClr val="800000"/>
          </a:solidFill>
          <a:ln w="9525">
            <a:noFill/>
            <a:miter lim="800000"/>
            <a:headEnd/>
            <a:tailEnd/>
          </a:ln>
          <a:effectLst/>
        </p:spPr>
        <p:txBody>
          <a:bodyPr>
            <a:spAutoFit/>
          </a:bodyPr>
          <a:lstStyle/>
          <a:p>
            <a:pPr>
              <a:spcBef>
                <a:spcPct val="50000"/>
              </a:spcBef>
            </a:pPr>
            <a:r>
              <a:rPr lang="de-DE" sz="2000" b="1">
                <a:solidFill>
                  <a:srgbClr val="FFFFCC"/>
                </a:solidFill>
                <a:latin typeface="Verdana" pitchFamily="34" charset="0"/>
                <a:cs typeface="Times New Roman" charset="0"/>
              </a:rPr>
              <a:t>Zum Einstieg: Die Anfänge der Jesusüberlieferung</a:t>
            </a:r>
          </a:p>
        </p:txBody>
      </p:sp>
      <p:sp>
        <p:nvSpPr>
          <p:cNvPr id="217091" name="Text Box 3"/>
          <p:cNvSpPr txBox="1">
            <a:spLocks noChangeArrowheads="1"/>
          </p:cNvSpPr>
          <p:nvPr/>
        </p:nvSpPr>
        <p:spPr bwMode="auto">
          <a:xfrm>
            <a:off x="822325" y="31750"/>
            <a:ext cx="184150" cy="457200"/>
          </a:xfrm>
          <a:prstGeom prst="rect">
            <a:avLst/>
          </a:prstGeom>
          <a:noFill/>
          <a:ln w="9525">
            <a:noFill/>
            <a:miter lim="800000"/>
            <a:headEnd/>
            <a:tailEnd/>
          </a:ln>
          <a:effectLst/>
        </p:spPr>
        <p:txBody>
          <a:bodyPr wrap="none">
            <a:spAutoFit/>
          </a:bodyPr>
          <a:lstStyle/>
          <a:p>
            <a:endParaRPr lang="en-GB" sz="2400">
              <a:latin typeface="Verdana" pitchFamily="34" charset="0"/>
              <a:cs typeface="Times New Roman" charset="0"/>
            </a:endParaRPr>
          </a:p>
        </p:txBody>
      </p:sp>
      <p:sp>
        <p:nvSpPr>
          <p:cNvPr id="217098" name="Text Box 10"/>
          <p:cNvSpPr txBox="1">
            <a:spLocks noChangeArrowheads="1"/>
          </p:cNvSpPr>
          <p:nvPr/>
        </p:nvSpPr>
        <p:spPr bwMode="auto">
          <a:xfrm>
            <a:off x="762000" y="457200"/>
            <a:ext cx="8307388" cy="5509200"/>
          </a:xfrm>
          <a:prstGeom prst="rect">
            <a:avLst/>
          </a:prstGeom>
          <a:noFill/>
          <a:ln w="9525">
            <a:noFill/>
            <a:miter lim="800000"/>
            <a:headEnd/>
            <a:tailEnd/>
          </a:ln>
          <a:effectLst/>
        </p:spPr>
        <p:txBody>
          <a:bodyPr>
            <a:spAutoFit/>
          </a:bodyPr>
          <a:lstStyle/>
          <a:p>
            <a:pPr marL="382588" indent="-382588">
              <a:spcBef>
                <a:spcPct val="30000"/>
              </a:spcBef>
            </a:pPr>
            <a:r>
              <a:rPr lang="de-DE" sz="2400" b="1" dirty="0">
                <a:solidFill>
                  <a:srgbClr val="800000"/>
                </a:solidFill>
                <a:latin typeface="Verdana" pitchFamily="34" charset="0"/>
                <a:cs typeface="Times New Roman" charset="0"/>
              </a:rPr>
              <a:t>Flavius Josephus über Jesus</a:t>
            </a:r>
          </a:p>
          <a:p>
            <a:pPr marL="382588" indent="-382588">
              <a:spcBef>
                <a:spcPct val="30000"/>
              </a:spcBef>
            </a:pPr>
            <a:endParaRPr lang="de-DE" sz="800" dirty="0">
              <a:solidFill>
                <a:srgbClr val="800000"/>
              </a:solidFill>
              <a:latin typeface="Verdana" pitchFamily="34" charset="0"/>
              <a:cs typeface="Times New Roman" charset="0"/>
            </a:endParaRPr>
          </a:p>
          <a:p>
            <a:pPr marL="382588" indent="-382588">
              <a:spcBef>
                <a:spcPct val="30000"/>
              </a:spcBef>
            </a:pPr>
            <a:r>
              <a:rPr lang="de-DE" sz="2400" dirty="0">
                <a:solidFill>
                  <a:srgbClr val="800000"/>
                </a:solidFill>
                <a:latin typeface="Verdana" pitchFamily="34" charset="0"/>
                <a:cs typeface="Times New Roman" charset="0"/>
                <a:sym typeface="Wingdings 3" pitchFamily="18" charset="2"/>
              </a:rPr>
              <a:t>1) Abschnitt über die Hinrichtung des Herrenbruders Jakobus 62p (</a:t>
            </a:r>
            <a:r>
              <a:rPr lang="de-DE" sz="2400" dirty="0" err="1">
                <a:solidFill>
                  <a:srgbClr val="800000"/>
                </a:solidFill>
                <a:latin typeface="Verdana" pitchFamily="34" charset="0"/>
                <a:cs typeface="Times New Roman" charset="0"/>
                <a:sym typeface="Wingdings 3" pitchFamily="18" charset="2"/>
              </a:rPr>
              <a:t>Ant</a:t>
            </a:r>
            <a:r>
              <a:rPr lang="de-DE" sz="2400" dirty="0">
                <a:solidFill>
                  <a:srgbClr val="800000"/>
                </a:solidFill>
                <a:latin typeface="Verdana" pitchFamily="34" charset="0"/>
                <a:cs typeface="Times New Roman" charset="0"/>
                <a:sym typeface="Wingdings 3" pitchFamily="18" charset="2"/>
              </a:rPr>
              <a:t> 20,200)</a:t>
            </a:r>
          </a:p>
          <a:p>
            <a:pPr marL="382588" indent="-382588">
              <a:spcBef>
                <a:spcPct val="30000"/>
              </a:spcBef>
            </a:pPr>
            <a:r>
              <a:rPr lang="de-DE" sz="2400" dirty="0">
                <a:solidFill>
                  <a:srgbClr val="800000"/>
                </a:solidFill>
                <a:latin typeface="Arial Narrow" pitchFamily="34" charset="0"/>
                <a:cs typeface="Times New Roman" charset="0"/>
                <a:sym typeface="Wingdings 3" pitchFamily="18" charset="2"/>
              </a:rPr>
              <a:t>	Der jüngere </a:t>
            </a:r>
            <a:r>
              <a:rPr lang="de-DE" sz="2400" dirty="0" err="1">
                <a:solidFill>
                  <a:srgbClr val="800000"/>
                </a:solidFill>
                <a:latin typeface="Arial Narrow" pitchFamily="34" charset="0"/>
                <a:cs typeface="Times New Roman" charset="0"/>
                <a:sym typeface="Wingdings 3" pitchFamily="18" charset="2"/>
              </a:rPr>
              <a:t>Ananus</a:t>
            </a:r>
            <a:r>
              <a:rPr lang="de-DE" sz="2400" dirty="0">
                <a:solidFill>
                  <a:srgbClr val="800000"/>
                </a:solidFill>
                <a:latin typeface="Arial Narrow" pitchFamily="34" charset="0"/>
                <a:cs typeface="Times New Roman" charset="0"/>
                <a:sym typeface="Wingdings 3" pitchFamily="18" charset="2"/>
              </a:rPr>
              <a:t>… versammelte daher den hohen Rat zum Gericht und stellte vor dasselbe den Bruder des Jesus, der Christus </a:t>
            </a:r>
            <a:r>
              <a:rPr lang="de-DE" sz="2400" u="sng" dirty="0">
                <a:solidFill>
                  <a:srgbClr val="800000"/>
                </a:solidFill>
                <a:latin typeface="Arial Narrow" pitchFamily="34" charset="0"/>
                <a:cs typeface="Times New Roman" charset="0"/>
                <a:sym typeface="Wingdings 3" pitchFamily="18" charset="2"/>
              </a:rPr>
              <a:t>genannt wird</a:t>
            </a:r>
            <a:r>
              <a:rPr lang="de-DE" sz="2400" dirty="0">
                <a:solidFill>
                  <a:srgbClr val="800000"/>
                </a:solidFill>
                <a:latin typeface="Arial Narrow" pitchFamily="34" charset="0"/>
                <a:cs typeface="Times New Roman" charset="0"/>
                <a:sym typeface="Wingdings 3" pitchFamily="18" charset="2"/>
              </a:rPr>
              <a:t>, mit Namen Jakobus, sowie noch einige andere, die er der Gesetzesübertretung anklagte und zur Steinigung führen ließ.</a:t>
            </a:r>
          </a:p>
          <a:p>
            <a:pPr marL="382588" indent="-382588">
              <a:spcBef>
                <a:spcPct val="30000"/>
              </a:spcBef>
            </a:pPr>
            <a:endParaRPr lang="de-DE" sz="800" dirty="0">
              <a:solidFill>
                <a:srgbClr val="800000"/>
              </a:solidFill>
              <a:latin typeface="Arial Narrow" pitchFamily="34" charset="0"/>
              <a:cs typeface="Times New Roman" charset="0"/>
              <a:sym typeface="Wingdings 3" pitchFamily="18" charset="2"/>
            </a:endParaRPr>
          </a:p>
          <a:p>
            <a:pPr marL="382588" indent="-382588">
              <a:spcBef>
                <a:spcPct val="30000"/>
              </a:spcBef>
            </a:pPr>
            <a:r>
              <a:rPr lang="de-DE" sz="2400" dirty="0">
                <a:solidFill>
                  <a:srgbClr val="800000"/>
                </a:solidFill>
                <a:latin typeface="Verdana" pitchFamily="34" charset="0"/>
                <a:cs typeface="Times New Roman" charset="0"/>
                <a:sym typeface="Wingdings 3" pitchFamily="18" charset="2"/>
              </a:rPr>
              <a:t>2) Abschnitt über Jesus (</a:t>
            </a:r>
            <a:r>
              <a:rPr lang="de-DE" sz="2400" dirty="0" err="1">
                <a:solidFill>
                  <a:srgbClr val="800000"/>
                </a:solidFill>
                <a:latin typeface="Verdana" pitchFamily="34" charset="0"/>
                <a:cs typeface="Times New Roman" charset="0"/>
                <a:sym typeface="Wingdings 3" pitchFamily="18" charset="2"/>
              </a:rPr>
              <a:t>Ant</a:t>
            </a:r>
            <a:r>
              <a:rPr lang="de-DE" sz="2400" dirty="0">
                <a:solidFill>
                  <a:srgbClr val="800000"/>
                </a:solidFill>
                <a:latin typeface="Verdana" pitchFamily="34" charset="0"/>
                <a:cs typeface="Times New Roman" charset="0"/>
                <a:sym typeface="Wingdings 3" pitchFamily="18" charset="2"/>
              </a:rPr>
              <a:t> 18,63-64), sog. „</a:t>
            </a:r>
            <a:r>
              <a:rPr lang="de-DE" sz="2400" dirty="0" err="1">
                <a:solidFill>
                  <a:srgbClr val="800000"/>
                </a:solidFill>
                <a:latin typeface="Verdana" pitchFamily="34" charset="0"/>
                <a:cs typeface="Times New Roman" charset="0"/>
                <a:sym typeface="Wingdings 3" pitchFamily="18" charset="2"/>
              </a:rPr>
              <a:t>Testimonium</a:t>
            </a:r>
            <a:r>
              <a:rPr lang="de-DE" sz="2400" dirty="0">
                <a:solidFill>
                  <a:srgbClr val="800000"/>
                </a:solidFill>
                <a:latin typeface="Verdana" pitchFamily="34" charset="0"/>
                <a:cs typeface="Times New Roman" charset="0"/>
                <a:sym typeface="Wingdings 3" pitchFamily="18" charset="2"/>
              </a:rPr>
              <a:t> </a:t>
            </a:r>
            <a:r>
              <a:rPr lang="de-DE" sz="2400" dirty="0" err="1">
                <a:solidFill>
                  <a:srgbClr val="800000"/>
                </a:solidFill>
                <a:latin typeface="Verdana" pitchFamily="34" charset="0"/>
                <a:cs typeface="Times New Roman" charset="0"/>
                <a:sym typeface="Wingdings 3" pitchFamily="18" charset="2"/>
              </a:rPr>
              <a:t>Flavianum</a:t>
            </a:r>
            <a:r>
              <a:rPr lang="de-DE" sz="2400" dirty="0">
                <a:solidFill>
                  <a:srgbClr val="800000"/>
                </a:solidFill>
                <a:latin typeface="Verdana" pitchFamily="34" charset="0"/>
                <a:cs typeface="Times New Roman" charset="0"/>
                <a:sym typeface="Wingdings 3" pitchFamily="18" charset="2"/>
              </a:rPr>
              <a:t>“</a:t>
            </a:r>
          </a:p>
          <a:p>
            <a:pPr marL="382588" indent="-382588">
              <a:spcBef>
                <a:spcPct val="30000"/>
              </a:spcBef>
            </a:pPr>
            <a:r>
              <a:rPr lang="de-DE" sz="2400" dirty="0">
                <a:solidFill>
                  <a:srgbClr val="800000"/>
                </a:solidFill>
                <a:latin typeface="Verdana" pitchFamily="34" charset="0"/>
                <a:cs typeface="Times New Roman" charset="0"/>
                <a:sym typeface="Wingdings 3" pitchFamily="18" charset="2"/>
              </a:rPr>
              <a:t>			— Echtheit?</a:t>
            </a:r>
          </a:p>
          <a:p>
            <a:pPr marL="382588" indent="-382588">
              <a:spcBef>
                <a:spcPct val="30000"/>
              </a:spcBef>
            </a:pPr>
            <a:r>
              <a:rPr lang="de-DE" sz="2400" dirty="0">
                <a:solidFill>
                  <a:srgbClr val="800000"/>
                </a:solidFill>
                <a:latin typeface="Verdana" pitchFamily="34" charset="0"/>
                <a:cs typeface="Times New Roman" charset="0"/>
                <a:sym typeface="Wingdings 3" pitchFamily="18" charset="2"/>
              </a:rPr>
              <a:t>			— Interpolation?</a:t>
            </a:r>
          </a:p>
          <a:p>
            <a:pPr marL="382588" indent="-382588">
              <a:spcBef>
                <a:spcPct val="30000"/>
              </a:spcBef>
            </a:pPr>
            <a:r>
              <a:rPr lang="de-DE" sz="2400" dirty="0">
                <a:solidFill>
                  <a:srgbClr val="800000"/>
                </a:solidFill>
                <a:latin typeface="Verdana" pitchFamily="34" charset="0"/>
                <a:cs typeface="Times New Roman" charset="0"/>
                <a:sym typeface="Wingdings 3" pitchFamily="18" charset="2"/>
              </a:rPr>
              <a:t>			— Fortschreibung?</a:t>
            </a:r>
          </a:p>
        </p:txBody>
      </p:sp>
      <p:sp>
        <p:nvSpPr>
          <p:cNvPr id="6" name="Rectangle 4"/>
          <p:cNvSpPr>
            <a:spLocks noChangeArrowheads="1"/>
          </p:cNvSpPr>
          <p:nvPr/>
        </p:nvSpPr>
        <p:spPr bwMode="auto">
          <a:xfrm rot="10800000">
            <a:off x="0" y="0"/>
            <a:ext cx="685800" cy="6858000"/>
          </a:xfrm>
          <a:prstGeom prst="rect">
            <a:avLst/>
          </a:prstGeom>
          <a:solidFill>
            <a:srgbClr val="800000"/>
          </a:solidFill>
          <a:ln w="9525">
            <a:noFill/>
            <a:miter lim="800000"/>
            <a:headEnd/>
            <a:tailEnd/>
          </a:ln>
          <a:effectLst/>
        </p:spPr>
        <p:txBody>
          <a:bodyPr vert="eaVert" wrap="none" anchor="ctr"/>
          <a:lstStyle/>
          <a:p>
            <a:pPr algn="ctr"/>
            <a:r>
              <a:rPr lang="de-DE" sz="2800" dirty="0">
                <a:solidFill>
                  <a:srgbClr val="FFFFCC"/>
                </a:solidFill>
                <a:latin typeface="Verdana" pitchFamily="34" charset="0"/>
                <a:cs typeface="Times New Roman" charset="0"/>
              </a:rPr>
              <a:t>Einleitung in das NT</a:t>
            </a:r>
            <a:endParaRPr lang="en-GB" sz="2800" dirty="0">
              <a:solidFill>
                <a:srgbClr val="FFFFCC"/>
              </a:solidFill>
              <a:latin typeface="Verdana" pitchFamily="34" charset="0"/>
              <a:cs typeface="Times New Roman" charset="0"/>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hteck 9"/>
          <p:cNvSpPr/>
          <p:nvPr/>
        </p:nvSpPr>
        <p:spPr>
          <a:xfrm>
            <a:off x="0" y="102803"/>
            <a:ext cx="9144000" cy="6407908"/>
          </a:xfrm>
          <a:prstGeom prst="rect">
            <a:avLst/>
          </a:prstGeom>
        </p:spPr>
        <p:txBody>
          <a:bodyPr wrap="square">
            <a:spAutoFit/>
          </a:bodyPr>
          <a:lstStyle/>
          <a:p>
            <a:pPr defTabSz="482600">
              <a:spcBef>
                <a:spcPct val="20000"/>
              </a:spcBef>
            </a:pPr>
            <a:r>
              <a:rPr lang="de-DE" sz="2400" baseline="30000" dirty="0">
                <a:solidFill>
                  <a:srgbClr val="800000"/>
                </a:solidFill>
                <a:latin typeface="Verdana" pitchFamily="34" charset="0"/>
              </a:rPr>
              <a:t>Mk3,20f </a:t>
            </a:r>
            <a:r>
              <a:rPr lang="de-DE" sz="2400" dirty="0">
                <a:solidFill>
                  <a:srgbClr val="800000"/>
                </a:solidFill>
                <a:latin typeface="Verdana" pitchFamily="34" charset="0"/>
              </a:rPr>
              <a:t>Und er kommt in ein Haus; und zusammenkommt wieder [die] Volksmenge, so dass sie nicht einmal Brot essen konnten. Und als seine Angehörigen es hörten, gingen sie los, um ihn zu greifen; denn sie sagten: Er ist von Sinnen</a:t>
            </a:r>
            <a:r>
              <a:rPr lang="de-DE" sz="2400" dirty="0">
                <a:solidFill>
                  <a:srgbClr val="800000"/>
                </a:solidFill>
              </a:rPr>
              <a:t>. </a:t>
            </a:r>
          </a:p>
          <a:p>
            <a:pPr defTabSz="482600">
              <a:spcBef>
                <a:spcPct val="20000"/>
              </a:spcBef>
            </a:pPr>
            <a:endParaRPr lang="de-DE" sz="1400" dirty="0">
              <a:solidFill>
                <a:srgbClr val="800000"/>
              </a:solidFill>
            </a:endParaRPr>
          </a:p>
          <a:p>
            <a:pPr defTabSz="482600">
              <a:spcBef>
                <a:spcPct val="20000"/>
              </a:spcBef>
            </a:pPr>
            <a:r>
              <a:rPr lang="de-DE" sz="2400" baseline="30000" dirty="0">
                <a:solidFill>
                  <a:srgbClr val="800000"/>
                </a:solidFill>
                <a:latin typeface="Verdana" pitchFamily="34" charset="0"/>
              </a:rPr>
              <a:t>Mk7,31-37 </a:t>
            </a:r>
            <a:r>
              <a:rPr lang="de-DE" sz="2400" dirty="0">
                <a:solidFill>
                  <a:srgbClr val="800000"/>
                </a:solidFill>
                <a:latin typeface="Verdana" pitchFamily="34" charset="0"/>
              </a:rPr>
              <a:t>(</a:t>
            </a:r>
            <a:r>
              <a:rPr lang="de-DE" sz="2400" i="1" dirty="0">
                <a:solidFill>
                  <a:srgbClr val="800000"/>
                </a:solidFill>
                <a:latin typeface="Verdana" pitchFamily="34" charset="0"/>
              </a:rPr>
              <a:t>Heilung des Taubstummen</a:t>
            </a:r>
            <a:r>
              <a:rPr lang="de-DE" sz="2400" dirty="0">
                <a:solidFill>
                  <a:srgbClr val="800000"/>
                </a:solidFill>
                <a:latin typeface="Verdana" pitchFamily="34" charset="0"/>
              </a:rPr>
              <a:t>) ... legte seine Finger in seine Ohren und berührte mit Speichel seine Zunge; und er blickte zum Himmel, seufzte und spricht zu ihm: </a:t>
            </a:r>
            <a:r>
              <a:rPr lang="de-DE" sz="2400" dirty="0" err="1">
                <a:solidFill>
                  <a:srgbClr val="800000"/>
                </a:solidFill>
                <a:latin typeface="Verdana" pitchFamily="34" charset="0"/>
              </a:rPr>
              <a:t>Hefata</a:t>
            </a:r>
            <a:r>
              <a:rPr lang="de-DE" sz="2400" dirty="0">
                <a:solidFill>
                  <a:srgbClr val="800000"/>
                </a:solidFill>
                <a:latin typeface="Verdana" pitchFamily="34" charset="0"/>
              </a:rPr>
              <a:t>! Das ist: Werde geöffnet!  </a:t>
            </a:r>
          </a:p>
          <a:p>
            <a:pPr defTabSz="482600">
              <a:spcBef>
                <a:spcPct val="20000"/>
              </a:spcBef>
            </a:pPr>
            <a:endParaRPr lang="de-DE" sz="1400" dirty="0">
              <a:solidFill>
                <a:srgbClr val="800000"/>
              </a:solidFill>
              <a:latin typeface="Verdana" pitchFamily="34" charset="0"/>
            </a:endParaRPr>
          </a:p>
          <a:p>
            <a:pPr defTabSz="482600">
              <a:spcBef>
                <a:spcPct val="20000"/>
              </a:spcBef>
            </a:pPr>
            <a:r>
              <a:rPr lang="de-DE" sz="2400" baseline="30000" dirty="0">
                <a:solidFill>
                  <a:srgbClr val="800000"/>
                </a:solidFill>
                <a:latin typeface="Verdana" pitchFamily="34" charset="0"/>
              </a:rPr>
              <a:t>Mk8,22-26 </a:t>
            </a:r>
            <a:r>
              <a:rPr lang="de-DE" sz="2400" dirty="0">
                <a:solidFill>
                  <a:srgbClr val="800000"/>
                </a:solidFill>
                <a:latin typeface="Verdana" pitchFamily="34" charset="0"/>
              </a:rPr>
              <a:t>(</a:t>
            </a:r>
            <a:r>
              <a:rPr lang="de-DE" sz="2400" i="1" dirty="0">
                <a:solidFill>
                  <a:srgbClr val="800000"/>
                </a:solidFill>
                <a:latin typeface="Verdana" pitchFamily="34" charset="0"/>
              </a:rPr>
              <a:t>Heilung des Blinden von </a:t>
            </a:r>
            <a:r>
              <a:rPr lang="de-DE" sz="2400" i="1" dirty="0" err="1">
                <a:solidFill>
                  <a:srgbClr val="800000"/>
                </a:solidFill>
                <a:latin typeface="Verdana" pitchFamily="34" charset="0"/>
              </a:rPr>
              <a:t>Betsaida</a:t>
            </a:r>
            <a:r>
              <a:rPr lang="de-DE" sz="2400" dirty="0">
                <a:solidFill>
                  <a:srgbClr val="800000"/>
                </a:solidFill>
                <a:latin typeface="Verdana" pitchFamily="34" charset="0"/>
              </a:rPr>
              <a:t>) und als er in seine Augen gespien </a:t>
            </a:r>
            <a:r>
              <a:rPr lang="de-DE" sz="2400" i="1" dirty="0">
                <a:solidFill>
                  <a:srgbClr val="800000"/>
                </a:solidFill>
                <a:latin typeface="Verdana" pitchFamily="34" charset="0"/>
              </a:rPr>
              <a:t>und </a:t>
            </a:r>
            <a:r>
              <a:rPr lang="de-DE" sz="2400" dirty="0">
                <a:solidFill>
                  <a:srgbClr val="800000"/>
                </a:solidFill>
                <a:latin typeface="Verdana" pitchFamily="34" charset="0"/>
              </a:rPr>
              <a:t>ihm die Hände aufgelegt hatte, fragte er ihn: Siehst du etwas?  Und er blickte auf und sagte: Ich sehe die Menschen, denn ich sehe sie wie Bäume umhergehen.  Dann legte er wieder die Hände auf seine Augen, und er sah deutlich...</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wipe(left)">
                                      <p:cBhvr>
                                        <p:cTn id="7" dur="500"/>
                                        <p:tgtEl>
                                          <p:spTgt spid="1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0">
                                            <p:txEl>
                                              <p:pRg st="2" end="2"/>
                                            </p:txEl>
                                          </p:spTgt>
                                        </p:tgtEl>
                                        <p:attrNameLst>
                                          <p:attrName>style.visibility</p:attrName>
                                        </p:attrNameLst>
                                      </p:cBhvr>
                                      <p:to>
                                        <p:strVal val="visible"/>
                                      </p:to>
                                    </p:set>
                                    <p:animEffect transition="in" filter="wipe(left)">
                                      <p:cBhvr>
                                        <p:cTn id="12" dur="500"/>
                                        <p:tgtEl>
                                          <p:spTgt spid="10">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0">
                                            <p:txEl>
                                              <p:pRg st="4" end="4"/>
                                            </p:txEl>
                                          </p:spTgt>
                                        </p:tgtEl>
                                        <p:attrNameLst>
                                          <p:attrName>style.visibility</p:attrName>
                                        </p:attrNameLst>
                                      </p:cBhvr>
                                      <p:to>
                                        <p:strVal val="visible"/>
                                      </p:to>
                                    </p:set>
                                    <p:animEffect transition="in" filter="wipe(left)">
                                      <p:cBhvr>
                                        <p:cTn id="17" dur="500"/>
                                        <p:tgtEl>
                                          <p:spTgt spid="10">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hteck 9"/>
          <p:cNvSpPr/>
          <p:nvPr/>
        </p:nvSpPr>
        <p:spPr>
          <a:xfrm>
            <a:off x="0" y="113954"/>
            <a:ext cx="9144000" cy="5780044"/>
          </a:xfrm>
          <a:prstGeom prst="rect">
            <a:avLst/>
          </a:prstGeom>
        </p:spPr>
        <p:txBody>
          <a:bodyPr wrap="square">
            <a:spAutoFit/>
          </a:bodyPr>
          <a:lstStyle/>
          <a:p>
            <a:pPr defTabSz="482600">
              <a:spcBef>
                <a:spcPct val="20000"/>
              </a:spcBef>
            </a:pPr>
            <a:r>
              <a:rPr lang="de-DE" sz="2400" baseline="30000" dirty="0">
                <a:solidFill>
                  <a:srgbClr val="800000"/>
                </a:solidFill>
                <a:latin typeface="Verdana" pitchFamily="34" charset="0"/>
              </a:rPr>
              <a:t>Mk9,49f</a:t>
            </a:r>
            <a:r>
              <a:rPr lang="de-DE" sz="2400" dirty="0">
                <a:solidFill>
                  <a:srgbClr val="800000"/>
                </a:solidFill>
                <a:latin typeface="Verdana" pitchFamily="34" charset="0"/>
              </a:rPr>
              <a:t> Denn jeder wird mit Feuer gesalzen werden. Das Salz ist gut; wenn aber das Salz salzlos geworden ist, womit wollt ihr es würzen? Habt Salz in euch selbst, und haltet Frieden untereinander! </a:t>
            </a:r>
          </a:p>
          <a:p>
            <a:pPr defTabSz="482600">
              <a:spcBef>
                <a:spcPct val="20000"/>
              </a:spcBef>
            </a:pPr>
            <a:endParaRPr lang="de-DE" sz="1400" dirty="0">
              <a:solidFill>
                <a:srgbClr val="800000"/>
              </a:solidFill>
              <a:latin typeface="Verdana" pitchFamily="34" charset="0"/>
            </a:endParaRPr>
          </a:p>
          <a:p>
            <a:pPr defTabSz="482600">
              <a:spcBef>
                <a:spcPct val="20000"/>
              </a:spcBef>
            </a:pPr>
            <a:r>
              <a:rPr lang="de-DE" sz="2400" baseline="30000" dirty="0">
                <a:solidFill>
                  <a:srgbClr val="800000"/>
                </a:solidFill>
                <a:latin typeface="Verdana" pitchFamily="34" charset="0"/>
              </a:rPr>
              <a:t>Mk14,51f</a:t>
            </a:r>
            <a:r>
              <a:rPr lang="de-DE" sz="2400" dirty="0">
                <a:solidFill>
                  <a:srgbClr val="800000"/>
                </a:solidFill>
                <a:latin typeface="Verdana" pitchFamily="34" charset="0"/>
              </a:rPr>
              <a:t>Und ein junger Mann, der ein Leinen</a:t>
            </a:r>
            <a:r>
              <a:rPr lang="de-DE" sz="2400" i="1" dirty="0">
                <a:solidFill>
                  <a:srgbClr val="800000"/>
                </a:solidFill>
                <a:latin typeface="Verdana" pitchFamily="34" charset="0"/>
              </a:rPr>
              <a:t>hemd </a:t>
            </a:r>
            <a:r>
              <a:rPr lang="de-DE" sz="2400" dirty="0">
                <a:solidFill>
                  <a:srgbClr val="800000"/>
                </a:solidFill>
                <a:latin typeface="Verdana" pitchFamily="34" charset="0"/>
              </a:rPr>
              <a:t>um den bloßen </a:t>
            </a:r>
            <a:r>
              <a:rPr lang="de-DE" sz="2400" i="1" dirty="0">
                <a:solidFill>
                  <a:srgbClr val="800000"/>
                </a:solidFill>
                <a:latin typeface="Verdana" pitchFamily="34" charset="0"/>
              </a:rPr>
              <a:t>Leib </a:t>
            </a:r>
            <a:r>
              <a:rPr lang="de-DE" sz="2400" dirty="0">
                <a:solidFill>
                  <a:srgbClr val="800000"/>
                </a:solidFill>
                <a:latin typeface="Verdana" pitchFamily="34" charset="0"/>
              </a:rPr>
              <a:t>geworfen hatte, folgte ihm, und sie ergreifen ihn. Er aber ließ das Leinen</a:t>
            </a:r>
            <a:r>
              <a:rPr lang="de-DE" sz="2400" i="1" dirty="0">
                <a:solidFill>
                  <a:srgbClr val="800000"/>
                </a:solidFill>
                <a:latin typeface="Verdana" pitchFamily="34" charset="0"/>
              </a:rPr>
              <a:t>hemd </a:t>
            </a:r>
            <a:r>
              <a:rPr lang="de-DE" sz="2400" dirty="0">
                <a:solidFill>
                  <a:srgbClr val="800000"/>
                </a:solidFill>
                <a:latin typeface="Verdana" pitchFamily="34" charset="0"/>
              </a:rPr>
              <a:t>fahren und floh nackt.</a:t>
            </a:r>
          </a:p>
          <a:p>
            <a:pPr defTabSz="482600">
              <a:spcBef>
                <a:spcPct val="20000"/>
              </a:spcBef>
            </a:pPr>
            <a:endParaRPr lang="de-DE" sz="1400" dirty="0">
              <a:solidFill>
                <a:srgbClr val="800000"/>
              </a:solidFill>
              <a:latin typeface="Verdana" pitchFamily="34" charset="0"/>
            </a:endParaRPr>
          </a:p>
          <a:p>
            <a:pPr defTabSz="482600">
              <a:spcBef>
                <a:spcPct val="20000"/>
              </a:spcBef>
            </a:pPr>
            <a:r>
              <a:rPr lang="de-DE" sz="2400" baseline="30000" dirty="0">
                <a:solidFill>
                  <a:srgbClr val="800000"/>
                </a:solidFill>
                <a:latin typeface="Verdana" pitchFamily="34" charset="0"/>
              </a:rPr>
              <a:t>Mk15,44</a:t>
            </a:r>
            <a:r>
              <a:rPr lang="de-DE" sz="2400" dirty="0">
                <a:solidFill>
                  <a:srgbClr val="800000"/>
                </a:solidFill>
                <a:latin typeface="Verdana" pitchFamily="34" charset="0"/>
              </a:rPr>
              <a:t>Pilatus aber wunderte sich, dass er schon gestorben sein sollte; und er rief den Hauptmann herbei und fragte ihn, ob er schon lange gestorben sei. </a:t>
            </a:r>
          </a:p>
          <a:p>
            <a:pPr defTabSz="482600">
              <a:spcBef>
                <a:spcPct val="20000"/>
              </a:spcBef>
            </a:pPr>
            <a:endParaRPr lang="de-DE" sz="2400" dirty="0">
              <a:solidFill>
                <a:srgbClr val="800000"/>
              </a:solidFill>
              <a:latin typeface="Verdana" pitchFamily="34" charset="0"/>
            </a:endParaRPr>
          </a:p>
          <a:p>
            <a:pPr defTabSz="482600">
              <a:spcBef>
                <a:spcPct val="20000"/>
              </a:spcBef>
            </a:pPr>
            <a:r>
              <a:rPr lang="de-DE" sz="2400" dirty="0">
                <a:solidFill>
                  <a:srgbClr val="800000"/>
                </a:solidFill>
                <a:latin typeface="Verdana" pitchFamily="34" charset="0"/>
                <a:sym typeface="Wingdings" panose="05000000000000000000" pitchFamily="2" charset="2"/>
              </a:rPr>
              <a:t> Man spricht auch von </a:t>
            </a:r>
            <a:r>
              <a:rPr lang="de-DE" sz="2400" b="1" dirty="0" err="1">
                <a:solidFill>
                  <a:srgbClr val="800000"/>
                </a:solidFill>
                <a:latin typeface="Verdana" pitchFamily="34" charset="0"/>
                <a:sym typeface="Wingdings" panose="05000000000000000000" pitchFamily="2" charset="2"/>
              </a:rPr>
              <a:t>Mk</a:t>
            </a:r>
            <a:r>
              <a:rPr lang="de-DE" sz="2400" b="1" dirty="0">
                <a:solidFill>
                  <a:srgbClr val="800000"/>
                </a:solidFill>
                <a:latin typeface="Verdana" pitchFamily="34" charset="0"/>
                <a:sym typeface="Wingdings" panose="05000000000000000000" pitchFamily="2" charset="2"/>
              </a:rPr>
              <a:t>-Sondergut</a:t>
            </a:r>
            <a:endParaRPr lang="de-DE" sz="2400" b="1" dirty="0">
              <a:solidFill>
                <a:srgbClr val="800000"/>
              </a:solidFill>
              <a:latin typeface="Verdana" pitchFamily="34" charset="0"/>
            </a:endParaRPr>
          </a:p>
          <a:p>
            <a:pPr defTabSz="482600">
              <a:spcBef>
                <a:spcPct val="20000"/>
              </a:spcBef>
            </a:pPr>
            <a:endParaRPr lang="de-DE" sz="2400" dirty="0">
              <a:solidFill>
                <a:srgbClr val="800000"/>
              </a:solidFill>
              <a:latin typeface="Verdana"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wipe(left)">
                                      <p:cBhvr>
                                        <p:cTn id="7" dur="500"/>
                                        <p:tgtEl>
                                          <p:spTgt spid="1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0">
                                            <p:txEl>
                                              <p:pRg st="2" end="2"/>
                                            </p:txEl>
                                          </p:spTgt>
                                        </p:tgtEl>
                                        <p:attrNameLst>
                                          <p:attrName>style.visibility</p:attrName>
                                        </p:attrNameLst>
                                      </p:cBhvr>
                                      <p:to>
                                        <p:strVal val="visible"/>
                                      </p:to>
                                    </p:set>
                                    <p:animEffect transition="in" filter="wipe(left)">
                                      <p:cBhvr>
                                        <p:cTn id="12" dur="500"/>
                                        <p:tgtEl>
                                          <p:spTgt spid="10">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0">
                                            <p:txEl>
                                              <p:pRg st="4" end="4"/>
                                            </p:txEl>
                                          </p:spTgt>
                                        </p:tgtEl>
                                        <p:attrNameLst>
                                          <p:attrName>style.visibility</p:attrName>
                                        </p:attrNameLst>
                                      </p:cBhvr>
                                      <p:to>
                                        <p:strVal val="visible"/>
                                      </p:to>
                                    </p:set>
                                    <p:animEffect transition="in" filter="wipe(left)">
                                      <p:cBhvr>
                                        <p:cTn id="17" dur="500"/>
                                        <p:tgtEl>
                                          <p:spTgt spid="10">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0">
                                            <p:txEl>
                                              <p:pRg st="6" end="6"/>
                                            </p:txEl>
                                          </p:spTgt>
                                        </p:tgtEl>
                                        <p:attrNameLst>
                                          <p:attrName>style.visibility</p:attrName>
                                        </p:attrNameLst>
                                      </p:cBhvr>
                                      <p:to>
                                        <p:strVal val="visible"/>
                                      </p:to>
                                    </p:set>
                                    <p:animEffect transition="in" filter="wipe(left)">
                                      <p:cBhvr>
                                        <p:cTn id="22" dur="500"/>
                                        <p:tgtEl>
                                          <p:spTgt spid="10">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2" name="Text Box 2"/>
          <p:cNvSpPr txBox="1">
            <a:spLocks noChangeArrowheads="1"/>
          </p:cNvSpPr>
          <p:nvPr/>
        </p:nvSpPr>
        <p:spPr bwMode="auto">
          <a:xfrm>
            <a:off x="685800" y="533400"/>
            <a:ext cx="8229600" cy="895350"/>
          </a:xfrm>
          <a:prstGeom prst="rect">
            <a:avLst/>
          </a:prstGeom>
          <a:noFill/>
          <a:ln w="9525">
            <a:noFill/>
            <a:miter lim="800000"/>
            <a:headEnd/>
            <a:tailEnd/>
          </a:ln>
          <a:effectLst/>
        </p:spPr>
        <p:txBody>
          <a:bodyPr>
            <a:spAutoFit/>
          </a:bodyPr>
          <a:lstStyle/>
          <a:p>
            <a:pPr defTabSz="482600">
              <a:spcBef>
                <a:spcPct val="20000"/>
              </a:spcBef>
            </a:pPr>
            <a:r>
              <a:rPr lang="de-DE" sz="2400" dirty="0" err="1">
                <a:solidFill>
                  <a:srgbClr val="800000"/>
                </a:solidFill>
                <a:latin typeface="Verdana" pitchFamily="34" charset="0"/>
              </a:rPr>
              <a:t>Mk</a:t>
            </a:r>
            <a:r>
              <a:rPr lang="de-DE" sz="2400" dirty="0">
                <a:solidFill>
                  <a:srgbClr val="800000"/>
                </a:solidFill>
                <a:latin typeface="Verdana" pitchFamily="34" charset="0"/>
              </a:rPr>
              <a:t> wird von </a:t>
            </a:r>
            <a:r>
              <a:rPr lang="de-DE" sz="2400" dirty="0" err="1">
                <a:solidFill>
                  <a:srgbClr val="800000"/>
                </a:solidFill>
                <a:latin typeface="Verdana" pitchFamily="34" charset="0"/>
              </a:rPr>
              <a:t>Mt</a:t>
            </a:r>
            <a:r>
              <a:rPr lang="de-DE" sz="2400" dirty="0">
                <a:solidFill>
                  <a:srgbClr val="800000"/>
                </a:solidFill>
                <a:latin typeface="Verdana" pitchFamily="34" charset="0"/>
              </a:rPr>
              <a:t> fast vollständig (118/128),</a:t>
            </a:r>
          </a:p>
          <a:p>
            <a:pPr defTabSz="482600">
              <a:spcBef>
                <a:spcPct val="20000"/>
              </a:spcBef>
            </a:pPr>
            <a:r>
              <a:rPr lang="de-DE" sz="2400" dirty="0">
                <a:solidFill>
                  <a:srgbClr val="800000"/>
                </a:solidFill>
                <a:latin typeface="Verdana" pitchFamily="34" charset="0"/>
              </a:rPr>
              <a:t>    	</a:t>
            </a:r>
            <a:r>
              <a:rPr lang="de-DE" sz="2000" dirty="0">
                <a:solidFill>
                  <a:srgbClr val="800000"/>
                </a:solidFill>
                <a:latin typeface="Verdana" pitchFamily="34" charset="0"/>
              </a:rPr>
              <a:t>	 </a:t>
            </a:r>
            <a:r>
              <a:rPr lang="de-DE" dirty="0">
                <a:solidFill>
                  <a:srgbClr val="800000"/>
                </a:solidFill>
                <a:latin typeface="Verdana" pitchFamily="34" charset="0"/>
              </a:rPr>
              <a:t>   </a:t>
            </a:r>
            <a:r>
              <a:rPr lang="de-DE" sz="2400" dirty="0">
                <a:solidFill>
                  <a:srgbClr val="800000"/>
                </a:solidFill>
                <a:latin typeface="Verdana" pitchFamily="34" charset="0"/>
              </a:rPr>
              <a:t>von </a:t>
            </a:r>
            <a:r>
              <a:rPr lang="de-DE" sz="2400" dirty="0" err="1">
                <a:solidFill>
                  <a:srgbClr val="800000"/>
                </a:solidFill>
                <a:latin typeface="Verdana" pitchFamily="34" charset="0"/>
              </a:rPr>
              <a:t>Lk</a:t>
            </a:r>
            <a:r>
              <a:rPr lang="de-DE" sz="2400" dirty="0">
                <a:solidFill>
                  <a:srgbClr val="800000"/>
                </a:solidFill>
                <a:latin typeface="Verdana" pitchFamily="34" charset="0"/>
              </a:rPr>
              <a:t> größtenteils (96/128) übernommen</a:t>
            </a:r>
          </a:p>
        </p:txBody>
      </p:sp>
      <p:sp>
        <p:nvSpPr>
          <p:cNvPr id="256003" name="Text Box 3"/>
          <p:cNvSpPr txBox="1">
            <a:spLocks noChangeArrowheads="1"/>
          </p:cNvSpPr>
          <p:nvPr/>
        </p:nvSpPr>
        <p:spPr bwMode="auto">
          <a:xfrm>
            <a:off x="685800" y="1600200"/>
            <a:ext cx="8458200" cy="457200"/>
          </a:xfrm>
          <a:prstGeom prst="rect">
            <a:avLst/>
          </a:prstGeom>
          <a:noFill/>
          <a:ln w="9525">
            <a:noFill/>
            <a:miter lim="800000"/>
            <a:headEnd/>
            <a:tailEnd/>
          </a:ln>
          <a:effectLst/>
        </p:spPr>
        <p:txBody>
          <a:bodyPr>
            <a:spAutoFit/>
          </a:bodyPr>
          <a:lstStyle/>
          <a:p>
            <a:pPr defTabSz="482600">
              <a:spcBef>
                <a:spcPct val="20000"/>
              </a:spcBef>
              <a:buFontTx/>
              <a:buChar char="•"/>
            </a:pPr>
            <a:r>
              <a:rPr lang="de-DE" sz="2400" dirty="0">
                <a:solidFill>
                  <a:srgbClr val="800000"/>
                </a:solidFill>
                <a:latin typeface="Verdana" pitchFamily="34" charset="0"/>
                <a:sym typeface="Wingdings" pitchFamily="2" charset="2"/>
              </a:rPr>
              <a:t> </a:t>
            </a:r>
            <a:r>
              <a:rPr lang="de-DE" sz="2400" b="1" dirty="0">
                <a:solidFill>
                  <a:srgbClr val="800000"/>
                </a:solidFill>
                <a:latin typeface="Verdana" pitchFamily="34" charset="0"/>
              </a:rPr>
              <a:t>die „große Lücke“ bei </a:t>
            </a:r>
            <a:r>
              <a:rPr lang="de-DE" sz="2400" b="1" dirty="0" err="1">
                <a:solidFill>
                  <a:srgbClr val="800000"/>
                </a:solidFill>
                <a:latin typeface="Verdana" pitchFamily="34" charset="0"/>
              </a:rPr>
              <a:t>Lk</a:t>
            </a:r>
            <a:r>
              <a:rPr lang="de-DE" sz="2400" b="1" dirty="0">
                <a:solidFill>
                  <a:srgbClr val="800000"/>
                </a:solidFill>
                <a:latin typeface="Verdana" pitchFamily="34" charset="0"/>
              </a:rPr>
              <a:t> </a:t>
            </a:r>
            <a:r>
              <a:rPr lang="de-DE" sz="2400" dirty="0">
                <a:solidFill>
                  <a:srgbClr val="800000"/>
                </a:solidFill>
                <a:latin typeface="Verdana" pitchFamily="34" charset="0"/>
              </a:rPr>
              <a:t>(</a:t>
            </a:r>
            <a:r>
              <a:rPr lang="de-DE" sz="2400" dirty="0" err="1">
                <a:solidFill>
                  <a:srgbClr val="800000"/>
                </a:solidFill>
                <a:highlight>
                  <a:srgbClr val="FFFF00"/>
                </a:highlight>
                <a:latin typeface="Verdana" pitchFamily="34" charset="0"/>
              </a:rPr>
              <a:t>Mk</a:t>
            </a:r>
            <a:r>
              <a:rPr lang="de-DE" sz="2400" dirty="0">
                <a:solidFill>
                  <a:srgbClr val="800000"/>
                </a:solidFill>
                <a:highlight>
                  <a:srgbClr val="FFFF00"/>
                </a:highlight>
                <a:latin typeface="Verdana" pitchFamily="34" charset="0"/>
              </a:rPr>
              <a:t> 6,45-8,26</a:t>
            </a:r>
            <a:r>
              <a:rPr lang="de-DE" sz="2400" dirty="0">
                <a:solidFill>
                  <a:srgbClr val="800000"/>
                </a:solidFill>
                <a:latin typeface="Verdana" pitchFamily="34" charset="0"/>
              </a:rPr>
              <a:t>):</a:t>
            </a:r>
          </a:p>
        </p:txBody>
      </p:sp>
      <p:sp>
        <p:nvSpPr>
          <p:cNvPr id="256004" name="Text Box 4"/>
          <p:cNvSpPr txBox="1">
            <a:spLocks noChangeArrowheads="1"/>
          </p:cNvSpPr>
          <p:nvPr/>
        </p:nvSpPr>
        <p:spPr bwMode="auto">
          <a:xfrm>
            <a:off x="685800" y="2209800"/>
            <a:ext cx="8458200" cy="457200"/>
          </a:xfrm>
          <a:prstGeom prst="rect">
            <a:avLst/>
          </a:prstGeom>
          <a:noFill/>
          <a:ln w="9525">
            <a:noFill/>
            <a:miter lim="800000"/>
            <a:headEnd/>
            <a:tailEnd/>
          </a:ln>
          <a:effectLst/>
        </p:spPr>
        <p:txBody>
          <a:bodyPr>
            <a:spAutoFit/>
          </a:bodyPr>
          <a:lstStyle/>
          <a:p>
            <a:pPr defTabSz="482600">
              <a:spcBef>
                <a:spcPct val="20000"/>
              </a:spcBef>
            </a:pPr>
            <a:r>
              <a:rPr lang="de-DE" sz="2400" dirty="0">
                <a:solidFill>
                  <a:srgbClr val="800000"/>
                </a:solidFill>
                <a:latin typeface="Verdana" pitchFamily="34" charset="0"/>
              </a:rPr>
              <a:t>Hatte </a:t>
            </a:r>
            <a:r>
              <a:rPr lang="de-DE" sz="2400" dirty="0" err="1">
                <a:solidFill>
                  <a:srgbClr val="800000"/>
                </a:solidFill>
                <a:latin typeface="Verdana" pitchFamily="34" charset="0"/>
              </a:rPr>
              <a:t>Lk</a:t>
            </a:r>
            <a:r>
              <a:rPr lang="de-DE" sz="2400" dirty="0">
                <a:solidFill>
                  <a:srgbClr val="800000"/>
                </a:solidFill>
                <a:latin typeface="Verdana" pitchFamily="34" charset="0"/>
              </a:rPr>
              <a:t> eine kürzere Fassung des </a:t>
            </a:r>
            <a:r>
              <a:rPr lang="de-DE" sz="2400" dirty="0" err="1">
                <a:solidFill>
                  <a:srgbClr val="800000"/>
                </a:solidFill>
                <a:latin typeface="Verdana" pitchFamily="34" charset="0"/>
              </a:rPr>
              <a:t>MkEv</a:t>
            </a:r>
            <a:r>
              <a:rPr lang="de-DE" sz="2400" dirty="0">
                <a:solidFill>
                  <a:srgbClr val="800000"/>
                </a:solidFill>
                <a:latin typeface="Verdana" pitchFamily="34" charset="0"/>
              </a:rPr>
              <a:t> als Quelle?  </a:t>
            </a:r>
          </a:p>
        </p:txBody>
      </p:sp>
      <p:sp>
        <p:nvSpPr>
          <p:cNvPr id="256005" name="Text Box 5"/>
          <p:cNvSpPr txBox="1">
            <a:spLocks noChangeArrowheads="1"/>
          </p:cNvSpPr>
          <p:nvPr/>
        </p:nvSpPr>
        <p:spPr bwMode="auto">
          <a:xfrm>
            <a:off x="685800" y="2743200"/>
            <a:ext cx="8458200" cy="2677656"/>
          </a:xfrm>
          <a:prstGeom prst="rect">
            <a:avLst/>
          </a:prstGeom>
          <a:noFill/>
          <a:ln w="9525">
            <a:noFill/>
            <a:miter lim="800000"/>
            <a:headEnd/>
            <a:tailEnd/>
          </a:ln>
          <a:effectLst/>
        </p:spPr>
        <p:txBody>
          <a:bodyPr>
            <a:spAutoFit/>
          </a:bodyPr>
          <a:lstStyle/>
          <a:p>
            <a:pPr marL="342900" indent="-342900" defTabSz="482600">
              <a:spcBef>
                <a:spcPct val="20000"/>
              </a:spcBef>
              <a:buFont typeface="Wingdings" panose="05000000000000000000" pitchFamily="2" charset="2"/>
              <a:buChar char="à"/>
            </a:pPr>
            <a:r>
              <a:rPr lang="de-DE" sz="2400" dirty="0">
                <a:solidFill>
                  <a:srgbClr val="800000"/>
                </a:solidFill>
                <a:latin typeface="Verdana" pitchFamily="34" charset="0"/>
                <a:sym typeface="Wingdings" pitchFamily="2" charset="2"/>
              </a:rPr>
              <a:t> </a:t>
            </a:r>
            <a:r>
              <a:rPr lang="de-DE" sz="2400" b="1" dirty="0">
                <a:solidFill>
                  <a:srgbClr val="800000"/>
                </a:solidFill>
                <a:latin typeface="Verdana" pitchFamily="34" charset="0"/>
                <a:sym typeface="Wingdings" pitchFamily="2" charset="2"/>
              </a:rPr>
              <a:t>Ur- oder </a:t>
            </a:r>
            <a:r>
              <a:rPr lang="de-DE" sz="2400" b="1" dirty="0" err="1">
                <a:solidFill>
                  <a:srgbClr val="800000"/>
                </a:solidFill>
                <a:latin typeface="Verdana" pitchFamily="34" charset="0"/>
                <a:sym typeface="Wingdings" pitchFamily="2" charset="2"/>
              </a:rPr>
              <a:t>Deuteromarkus</a:t>
            </a:r>
            <a:r>
              <a:rPr lang="de-DE" sz="2400" b="1" dirty="0">
                <a:solidFill>
                  <a:srgbClr val="800000"/>
                </a:solidFill>
                <a:latin typeface="Verdana" pitchFamily="34" charset="0"/>
                <a:sym typeface="Wingdings" pitchFamily="2" charset="2"/>
              </a:rPr>
              <a:t>-Hypothese</a:t>
            </a:r>
          </a:p>
          <a:p>
            <a:pPr defTabSz="482600">
              <a:spcBef>
                <a:spcPct val="20000"/>
              </a:spcBef>
            </a:pPr>
            <a:r>
              <a:rPr lang="de-DE" sz="2400" dirty="0">
                <a:solidFill>
                  <a:srgbClr val="800000"/>
                </a:solidFill>
                <a:latin typeface="Verdana" pitchFamily="34" charset="0"/>
                <a:sym typeface="Wingdings" pitchFamily="2" charset="2"/>
              </a:rPr>
              <a:t>	soll drei Phänomene erklären:</a:t>
            </a:r>
          </a:p>
          <a:p>
            <a:pPr marL="1700213" defTabSz="482600">
              <a:spcBef>
                <a:spcPct val="20000"/>
              </a:spcBef>
            </a:pPr>
            <a:r>
              <a:rPr lang="de-DE" sz="2400" dirty="0">
                <a:solidFill>
                  <a:srgbClr val="800000"/>
                </a:solidFill>
                <a:latin typeface="Verdana" pitchFamily="34" charset="0"/>
                <a:sym typeface="Wingdings" pitchFamily="2" charset="2"/>
              </a:rPr>
              <a:t>	1. Minor Agreements</a:t>
            </a:r>
          </a:p>
          <a:p>
            <a:pPr marL="1700213" defTabSz="482600">
              <a:spcBef>
                <a:spcPct val="20000"/>
              </a:spcBef>
            </a:pPr>
            <a:r>
              <a:rPr lang="de-DE" sz="2400" dirty="0">
                <a:solidFill>
                  <a:srgbClr val="800000"/>
                </a:solidFill>
                <a:latin typeface="Verdana" pitchFamily="34" charset="0"/>
                <a:sym typeface="Wingdings" pitchFamily="2" charset="2"/>
              </a:rPr>
              <a:t>	2. Markussondergut</a:t>
            </a:r>
          </a:p>
          <a:p>
            <a:pPr marL="1700213" defTabSz="482600">
              <a:spcBef>
                <a:spcPct val="20000"/>
              </a:spcBef>
            </a:pPr>
            <a:r>
              <a:rPr lang="de-DE" sz="2400" dirty="0">
                <a:solidFill>
                  <a:srgbClr val="800000"/>
                </a:solidFill>
                <a:latin typeface="Verdana" pitchFamily="34" charset="0"/>
                <a:sym typeface="Wingdings" pitchFamily="2" charset="2"/>
              </a:rPr>
              <a:t>	3. Lukanische Lücke</a:t>
            </a:r>
          </a:p>
          <a:p>
            <a:pPr defTabSz="482600">
              <a:spcBef>
                <a:spcPct val="20000"/>
              </a:spcBef>
            </a:pPr>
            <a:r>
              <a:rPr lang="de-DE" sz="2400" dirty="0">
                <a:solidFill>
                  <a:srgbClr val="800000"/>
                </a:solidFill>
                <a:latin typeface="Verdana" pitchFamily="34" charset="0"/>
                <a:sym typeface="Wingdings" pitchFamily="2" charset="2"/>
              </a:rPr>
              <a:t>	</a:t>
            </a:r>
            <a:r>
              <a:rPr lang="de-DE" sz="2400" dirty="0">
                <a:solidFill>
                  <a:srgbClr val="800000"/>
                </a:solidFill>
                <a:latin typeface="Verdana" pitchFamily="34" charset="0"/>
              </a:rPr>
              <a:t> </a:t>
            </a:r>
          </a:p>
        </p:txBody>
      </p:sp>
      <p:sp>
        <p:nvSpPr>
          <p:cNvPr id="256006" name="Text Box 6"/>
          <p:cNvSpPr txBox="1">
            <a:spLocks noChangeArrowheads="1"/>
          </p:cNvSpPr>
          <p:nvPr/>
        </p:nvSpPr>
        <p:spPr bwMode="auto">
          <a:xfrm>
            <a:off x="685800" y="5044417"/>
            <a:ext cx="8458200" cy="904863"/>
          </a:xfrm>
          <a:prstGeom prst="rect">
            <a:avLst/>
          </a:prstGeom>
          <a:noFill/>
          <a:ln w="9525">
            <a:noFill/>
            <a:miter lim="800000"/>
            <a:headEnd/>
            <a:tailEnd/>
          </a:ln>
          <a:effectLst/>
        </p:spPr>
        <p:txBody>
          <a:bodyPr>
            <a:spAutoFit/>
          </a:bodyPr>
          <a:lstStyle/>
          <a:p>
            <a:pPr defTabSz="482600">
              <a:spcBef>
                <a:spcPct val="20000"/>
              </a:spcBef>
            </a:pPr>
            <a:r>
              <a:rPr lang="de-DE" sz="2400" dirty="0">
                <a:solidFill>
                  <a:srgbClr val="800000"/>
                </a:solidFill>
                <a:latin typeface="Verdana" pitchFamily="34" charset="0"/>
                <a:sym typeface="Wingdings" pitchFamily="2" charset="2"/>
              </a:rPr>
              <a:t>aber: ● Auslassung lässt sich erklären</a:t>
            </a:r>
          </a:p>
          <a:p>
            <a:pPr defTabSz="482600">
              <a:spcBef>
                <a:spcPct val="20000"/>
              </a:spcBef>
            </a:pPr>
            <a:r>
              <a:rPr lang="de-DE" sz="2400" dirty="0">
                <a:solidFill>
                  <a:srgbClr val="800000"/>
                </a:solidFill>
                <a:latin typeface="Verdana" pitchFamily="34" charset="0"/>
                <a:sym typeface="Wingdings" pitchFamily="2" charset="2"/>
              </a:rPr>
              <a:t>		● innere Unwahrscheinlichkeit der Hypothese	</a:t>
            </a:r>
            <a:endParaRPr lang="de-DE" sz="2400" dirty="0">
              <a:solidFill>
                <a:srgbClr val="800000"/>
              </a:solidFill>
              <a:latin typeface="Verdana" pitchFamily="34" charset="0"/>
            </a:endParaRPr>
          </a:p>
        </p:txBody>
      </p:sp>
      <p:sp>
        <p:nvSpPr>
          <p:cNvPr id="256007" name="Rectangle 7"/>
          <p:cNvSpPr>
            <a:spLocks noChangeArrowheads="1"/>
          </p:cNvSpPr>
          <p:nvPr/>
        </p:nvSpPr>
        <p:spPr bwMode="auto">
          <a:xfrm rot="10800000">
            <a:off x="0" y="0"/>
            <a:ext cx="685800" cy="6858000"/>
          </a:xfrm>
          <a:prstGeom prst="rect">
            <a:avLst/>
          </a:prstGeom>
          <a:solidFill>
            <a:srgbClr val="800000"/>
          </a:solidFill>
          <a:ln w="9525">
            <a:noFill/>
            <a:miter lim="800000"/>
            <a:headEnd/>
            <a:tailEnd/>
          </a:ln>
          <a:effectLst/>
        </p:spPr>
        <p:txBody>
          <a:bodyPr vert="eaVert" wrap="none" anchor="ctr"/>
          <a:lstStyle/>
          <a:p>
            <a:pPr algn="ctr"/>
            <a:r>
              <a:rPr lang="de-DE" sz="2800">
                <a:solidFill>
                  <a:srgbClr val="FFFFCC"/>
                </a:solidFill>
                <a:latin typeface="Verdana" pitchFamily="34" charset="0"/>
              </a:rPr>
              <a:t>Die synoptische Frage </a:t>
            </a:r>
            <a:endParaRPr lang="en-GB" sz="2800">
              <a:solidFill>
                <a:srgbClr val="FFFFCC"/>
              </a:solidFill>
              <a:latin typeface="Verdana" pitchFamily="34" charset="0"/>
            </a:endParaRPr>
          </a:p>
        </p:txBody>
      </p:sp>
      <p:sp>
        <p:nvSpPr>
          <p:cNvPr id="256009" name="Text Box 9"/>
          <p:cNvSpPr txBox="1">
            <a:spLocks noChangeArrowheads="1"/>
          </p:cNvSpPr>
          <p:nvPr/>
        </p:nvSpPr>
        <p:spPr bwMode="auto">
          <a:xfrm>
            <a:off x="685800" y="0"/>
            <a:ext cx="8458200" cy="396875"/>
          </a:xfrm>
          <a:prstGeom prst="rect">
            <a:avLst/>
          </a:prstGeom>
          <a:solidFill>
            <a:srgbClr val="800000"/>
          </a:solidFill>
          <a:ln w="9525">
            <a:noFill/>
            <a:miter lim="800000"/>
            <a:headEnd/>
            <a:tailEnd/>
          </a:ln>
          <a:effectLst/>
        </p:spPr>
        <p:txBody>
          <a:bodyPr>
            <a:spAutoFit/>
          </a:bodyPr>
          <a:lstStyle/>
          <a:p>
            <a:pPr>
              <a:spcBef>
                <a:spcPct val="50000"/>
              </a:spcBef>
            </a:pPr>
            <a:r>
              <a:rPr lang="de-DE" sz="2000" b="1" dirty="0">
                <a:solidFill>
                  <a:srgbClr val="FFFFCC"/>
                </a:solidFill>
                <a:latin typeface="Verdana" pitchFamily="34" charset="0"/>
              </a:rPr>
              <a:t>§1.6 Stoffquantum</a:t>
            </a:r>
          </a:p>
        </p:txBody>
      </p:sp>
    </p:spTree>
    <p:extLst>
      <p:ext uri="{BB962C8B-B14F-4D97-AF65-F5344CB8AC3E}">
        <p14:creationId xmlns:p14="http://schemas.microsoft.com/office/powerpoint/2010/main" val="224485357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7026" name="Text Box 2"/>
          <p:cNvSpPr txBox="1">
            <a:spLocks noChangeArrowheads="1"/>
          </p:cNvSpPr>
          <p:nvPr/>
        </p:nvSpPr>
        <p:spPr bwMode="auto">
          <a:xfrm>
            <a:off x="1691680" y="1556792"/>
            <a:ext cx="5486400" cy="4118050"/>
          </a:xfrm>
          <a:prstGeom prst="rect">
            <a:avLst/>
          </a:prstGeom>
          <a:solidFill>
            <a:srgbClr val="800000"/>
          </a:solidFill>
          <a:ln w="9525">
            <a:noFill/>
            <a:miter lim="800000"/>
            <a:headEnd/>
            <a:tailEnd/>
          </a:ln>
          <a:effectLst/>
        </p:spPr>
        <p:txBody>
          <a:bodyPr>
            <a:spAutoFit/>
          </a:bodyPr>
          <a:lstStyle/>
          <a:p>
            <a:pPr defTabSz="482600">
              <a:spcBef>
                <a:spcPct val="10000"/>
              </a:spcBef>
            </a:pPr>
            <a:r>
              <a:rPr lang="de-DE" sz="2400" b="1" dirty="0" err="1">
                <a:solidFill>
                  <a:srgbClr val="FFFFCC"/>
                </a:solidFill>
                <a:latin typeface="Verdana" pitchFamily="34" charset="0"/>
                <a:cs typeface="Times New Roman" charset="0"/>
                <a:sym typeface="Wingdings" pitchFamily="2" charset="2"/>
              </a:rPr>
              <a:t>Mk</a:t>
            </a:r>
            <a:r>
              <a:rPr lang="de-DE" sz="2400" b="1" dirty="0">
                <a:solidFill>
                  <a:srgbClr val="FFFFCC"/>
                </a:solidFill>
                <a:latin typeface="Verdana" pitchFamily="34" charset="0"/>
                <a:cs typeface="Times New Roman" charset="0"/>
                <a:sym typeface="Wingdings" pitchFamily="2" charset="2"/>
              </a:rPr>
              <a:t> 6,45 – 8,26</a:t>
            </a:r>
          </a:p>
          <a:p>
            <a:pPr defTabSz="482600">
              <a:spcBef>
                <a:spcPct val="10000"/>
              </a:spcBef>
              <a:buFontTx/>
              <a:buChar char="•"/>
            </a:pPr>
            <a:r>
              <a:rPr lang="de-DE" sz="2400" dirty="0">
                <a:solidFill>
                  <a:srgbClr val="FFFFCC"/>
                </a:solidFill>
                <a:latin typeface="Verdana" pitchFamily="34" charset="0"/>
                <a:cs typeface="Times New Roman" charset="0"/>
                <a:sym typeface="Wingdings" pitchFamily="2" charset="2"/>
              </a:rPr>
              <a:t> Jesus wandelt über den See</a:t>
            </a:r>
          </a:p>
          <a:p>
            <a:pPr defTabSz="482600">
              <a:spcBef>
                <a:spcPct val="10000"/>
              </a:spcBef>
              <a:buFontTx/>
              <a:buChar char="•"/>
            </a:pPr>
            <a:r>
              <a:rPr lang="de-DE" sz="2400" dirty="0">
                <a:solidFill>
                  <a:srgbClr val="FFFFCC"/>
                </a:solidFill>
                <a:latin typeface="Verdana" pitchFamily="34" charset="0"/>
                <a:cs typeface="Times New Roman" charset="0"/>
                <a:sym typeface="Wingdings" pitchFamily="2" charset="2"/>
              </a:rPr>
              <a:t> Jesus im Gebiet von </a:t>
            </a:r>
            <a:r>
              <a:rPr lang="de-DE" sz="2400" dirty="0" err="1">
                <a:solidFill>
                  <a:srgbClr val="FFFFCC"/>
                </a:solidFill>
                <a:latin typeface="Verdana" pitchFamily="34" charset="0"/>
                <a:cs typeface="Times New Roman" charset="0"/>
                <a:sym typeface="Wingdings" pitchFamily="2" charset="2"/>
              </a:rPr>
              <a:t>Genesareth</a:t>
            </a:r>
            <a:endParaRPr lang="de-DE" sz="2400" dirty="0">
              <a:solidFill>
                <a:srgbClr val="FFFFCC"/>
              </a:solidFill>
              <a:latin typeface="Verdana" pitchFamily="34" charset="0"/>
              <a:cs typeface="Times New Roman" charset="0"/>
              <a:sym typeface="Wingdings" pitchFamily="2" charset="2"/>
            </a:endParaRPr>
          </a:p>
          <a:p>
            <a:pPr defTabSz="482600">
              <a:spcBef>
                <a:spcPct val="10000"/>
              </a:spcBef>
              <a:buFontTx/>
              <a:buChar char="•"/>
            </a:pPr>
            <a:r>
              <a:rPr lang="de-DE" sz="2400" dirty="0">
                <a:solidFill>
                  <a:srgbClr val="FFFFCC"/>
                </a:solidFill>
                <a:latin typeface="Verdana" pitchFamily="34" charset="0"/>
                <a:cs typeface="Times New Roman" charset="0"/>
                <a:sym typeface="Wingdings" pitchFamily="2" charset="2"/>
              </a:rPr>
              <a:t> Streitrede über Rein und Unrein</a:t>
            </a:r>
          </a:p>
          <a:p>
            <a:pPr defTabSz="482600">
              <a:spcBef>
                <a:spcPct val="10000"/>
              </a:spcBef>
              <a:buFontTx/>
              <a:buChar char="•"/>
            </a:pPr>
            <a:r>
              <a:rPr lang="de-DE" sz="2400" dirty="0">
                <a:solidFill>
                  <a:srgbClr val="FFFFCC"/>
                </a:solidFill>
                <a:latin typeface="Verdana" pitchFamily="34" charset="0"/>
                <a:cs typeface="Times New Roman" charset="0"/>
                <a:sym typeface="Wingdings" pitchFamily="2" charset="2"/>
              </a:rPr>
              <a:t> </a:t>
            </a:r>
            <a:r>
              <a:rPr lang="de-DE" sz="2400" dirty="0" err="1">
                <a:solidFill>
                  <a:srgbClr val="FFFFCC"/>
                </a:solidFill>
                <a:latin typeface="Verdana" pitchFamily="34" charset="0"/>
                <a:cs typeface="Times New Roman" charset="0"/>
                <a:sym typeface="Wingdings" pitchFamily="2" charset="2"/>
              </a:rPr>
              <a:t>Syrophönizierin</a:t>
            </a:r>
            <a:endParaRPr lang="de-DE" sz="2400" dirty="0">
              <a:solidFill>
                <a:srgbClr val="FFFFCC"/>
              </a:solidFill>
              <a:latin typeface="Verdana" pitchFamily="34" charset="0"/>
              <a:cs typeface="Times New Roman" charset="0"/>
              <a:sym typeface="Wingdings" pitchFamily="2" charset="2"/>
            </a:endParaRPr>
          </a:p>
          <a:p>
            <a:pPr defTabSz="482600">
              <a:spcBef>
                <a:spcPct val="10000"/>
              </a:spcBef>
              <a:buFontTx/>
              <a:buChar char="•"/>
            </a:pPr>
            <a:r>
              <a:rPr lang="de-DE" sz="2400" dirty="0">
                <a:solidFill>
                  <a:srgbClr val="FFFFCC"/>
                </a:solidFill>
                <a:latin typeface="Verdana" pitchFamily="34" charset="0"/>
                <a:cs typeface="Times New Roman" charset="0"/>
                <a:sym typeface="Wingdings" pitchFamily="2" charset="2"/>
              </a:rPr>
              <a:t> Heilung eines Taubstummen</a:t>
            </a:r>
          </a:p>
          <a:p>
            <a:pPr defTabSz="482600">
              <a:spcBef>
                <a:spcPct val="10000"/>
              </a:spcBef>
              <a:buFontTx/>
              <a:buChar char="•"/>
            </a:pPr>
            <a:r>
              <a:rPr lang="de-DE" sz="2400" dirty="0">
                <a:solidFill>
                  <a:srgbClr val="FFFFCC"/>
                </a:solidFill>
                <a:latin typeface="Verdana" pitchFamily="34" charset="0"/>
                <a:cs typeface="Times New Roman" charset="0"/>
                <a:sym typeface="Wingdings" pitchFamily="2" charset="2"/>
              </a:rPr>
              <a:t> Speisung der Viertausend</a:t>
            </a:r>
          </a:p>
          <a:p>
            <a:pPr defTabSz="482600">
              <a:spcBef>
                <a:spcPct val="10000"/>
              </a:spcBef>
              <a:buFontTx/>
              <a:buChar char="•"/>
            </a:pPr>
            <a:r>
              <a:rPr lang="de-DE" sz="2400" dirty="0">
                <a:solidFill>
                  <a:srgbClr val="FFFFCC"/>
                </a:solidFill>
                <a:latin typeface="Verdana" pitchFamily="34" charset="0"/>
                <a:cs typeface="Times New Roman" charset="0"/>
                <a:sym typeface="Wingdings" pitchFamily="2" charset="2"/>
              </a:rPr>
              <a:t> Zeichenforderung der Pharisäer</a:t>
            </a:r>
          </a:p>
          <a:p>
            <a:pPr defTabSz="482600">
              <a:spcBef>
                <a:spcPct val="10000"/>
              </a:spcBef>
              <a:buFontTx/>
              <a:buChar char="•"/>
            </a:pPr>
            <a:r>
              <a:rPr lang="de-DE" sz="2400" dirty="0">
                <a:solidFill>
                  <a:srgbClr val="FFFFCC"/>
                </a:solidFill>
                <a:latin typeface="Verdana" pitchFamily="34" charset="0"/>
                <a:cs typeface="Times New Roman" charset="0"/>
                <a:sym typeface="Wingdings" pitchFamily="2" charset="2"/>
              </a:rPr>
              <a:t> Verständnislose Jünger</a:t>
            </a:r>
          </a:p>
          <a:p>
            <a:pPr defTabSz="482600">
              <a:spcBef>
                <a:spcPct val="10000"/>
              </a:spcBef>
              <a:buFontTx/>
              <a:buChar char="•"/>
            </a:pPr>
            <a:r>
              <a:rPr lang="de-DE" sz="2400" dirty="0">
                <a:solidFill>
                  <a:srgbClr val="FFFFCC"/>
                </a:solidFill>
                <a:latin typeface="Verdana" pitchFamily="34" charset="0"/>
                <a:cs typeface="Times New Roman" charset="0"/>
                <a:sym typeface="Wingdings" pitchFamily="2" charset="2"/>
              </a:rPr>
              <a:t> Heilung eines Blinden</a:t>
            </a:r>
          </a:p>
        </p:txBody>
      </p:sp>
      <p:sp>
        <p:nvSpPr>
          <p:cNvPr id="257028" name="Rectangle 4"/>
          <p:cNvSpPr>
            <a:spLocks noChangeArrowheads="1"/>
          </p:cNvSpPr>
          <p:nvPr/>
        </p:nvSpPr>
        <p:spPr bwMode="auto">
          <a:xfrm rot="10800000">
            <a:off x="0" y="0"/>
            <a:ext cx="685800" cy="6858000"/>
          </a:xfrm>
          <a:prstGeom prst="rect">
            <a:avLst/>
          </a:prstGeom>
          <a:solidFill>
            <a:srgbClr val="800000"/>
          </a:solidFill>
          <a:ln w="9525">
            <a:noFill/>
            <a:miter lim="800000"/>
            <a:headEnd/>
            <a:tailEnd/>
          </a:ln>
          <a:effectLst/>
        </p:spPr>
        <p:txBody>
          <a:bodyPr vert="eaVert" wrap="none" anchor="ctr"/>
          <a:lstStyle/>
          <a:p>
            <a:pPr algn="ctr"/>
            <a:r>
              <a:rPr lang="de-DE" sz="2800">
                <a:solidFill>
                  <a:srgbClr val="FFFFCC"/>
                </a:solidFill>
                <a:latin typeface="Verdana" pitchFamily="34" charset="0"/>
                <a:cs typeface="Times New Roman" charset="0"/>
              </a:rPr>
              <a:t>Die synoptische Frage </a:t>
            </a:r>
            <a:endParaRPr lang="en-GB" sz="2800">
              <a:solidFill>
                <a:srgbClr val="FFFFCC"/>
              </a:solidFill>
              <a:latin typeface="Verdana" pitchFamily="34" charset="0"/>
              <a:cs typeface="Times New Roman" charset="0"/>
            </a:endParaRPr>
          </a:p>
        </p:txBody>
      </p:sp>
      <p:sp>
        <p:nvSpPr>
          <p:cNvPr id="257030" name="Text Box 6"/>
          <p:cNvSpPr txBox="1">
            <a:spLocks noChangeArrowheads="1"/>
          </p:cNvSpPr>
          <p:nvPr/>
        </p:nvSpPr>
        <p:spPr bwMode="auto">
          <a:xfrm>
            <a:off x="685800" y="0"/>
            <a:ext cx="8458200" cy="396875"/>
          </a:xfrm>
          <a:prstGeom prst="rect">
            <a:avLst/>
          </a:prstGeom>
          <a:solidFill>
            <a:srgbClr val="800000"/>
          </a:solidFill>
          <a:ln w="9525">
            <a:noFill/>
            <a:miter lim="800000"/>
            <a:headEnd/>
            <a:tailEnd/>
          </a:ln>
          <a:effectLst/>
        </p:spPr>
        <p:txBody>
          <a:bodyPr>
            <a:spAutoFit/>
          </a:bodyPr>
          <a:lstStyle/>
          <a:p>
            <a:pPr>
              <a:spcBef>
                <a:spcPct val="50000"/>
              </a:spcBef>
            </a:pPr>
            <a:r>
              <a:rPr lang="de-DE" sz="2000" b="1" dirty="0">
                <a:solidFill>
                  <a:srgbClr val="FFFFCC"/>
                </a:solidFill>
                <a:latin typeface="Verdana" pitchFamily="34" charset="0"/>
                <a:cs typeface="Times New Roman" charset="0"/>
              </a:rPr>
              <a:t>§1.6 Stoffquantum</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8050" name="Text Box 2"/>
          <p:cNvSpPr txBox="1">
            <a:spLocks noChangeArrowheads="1"/>
          </p:cNvSpPr>
          <p:nvPr/>
        </p:nvSpPr>
        <p:spPr bwMode="auto">
          <a:xfrm>
            <a:off x="685800" y="457200"/>
            <a:ext cx="8458200" cy="1052596"/>
          </a:xfrm>
          <a:prstGeom prst="rect">
            <a:avLst/>
          </a:prstGeom>
          <a:noFill/>
          <a:ln w="9525">
            <a:noFill/>
            <a:miter lim="800000"/>
            <a:headEnd/>
            <a:tailEnd/>
          </a:ln>
          <a:effectLst/>
        </p:spPr>
        <p:txBody>
          <a:bodyPr>
            <a:spAutoFit/>
          </a:bodyPr>
          <a:lstStyle/>
          <a:p>
            <a:pPr defTabSz="482600">
              <a:spcBef>
                <a:spcPct val="20000"/>
              </a:spcBef>
            </a:pPr>
            <a:r>
              <a:rPr lang="de-DE" sz="2400" dirty="0">
                <a:solidFill>
                  <a:srgbClr val="800000"/>
                </a:solidFill>
                <a:latin typeface="Verdana" pitchFamily="34" charset="0"/>
                <a:cs typeface="Times New Roman" charset="0"/>
                <a:sym typeface="Wingdings" pitchFamily="2" charset="2"/>
              </a:rPr>
              <a:t>gegen Ur- oder </a:t>
            </a:r>
            <a:r>
              <a:rPr lang="de-DE" sz="2400" dirty="0" err="1">
                <a:solidFill>
                  <a:srgbClr val="800000"/>
                </a:solidFill>
                <a:latin typeface="Verdana" pitchFamily="34" charset="0"/>
                <a:cs typeface="Times New Roman" charset="0"/>
                <a:sym typeface="Wingdings" pitchFamily="2" charset="2"/>
              </a:rPr>
              <a:t>Deuteromarkus</a:t>
            </a:r>
            <a:r>
              <a:rPr lang="de-DE" sz="2400" dirty="0">
                <a:solidFill>
                  <a:srgbClr val="800000"/>
                </a:solidFill>
                <a:latin typeface="Verdana" pitchFamily="34" charset="0"/>
                <a:cs typeface="Times New Roman" charset="0"/>
                <a:sym typeface="Wingdings" pitchFamily="2" charset="2"/>
              </a:rPr>
              <a:t>-Hypothese:</a:t>
            </a:r>
            <a:r>
              <a:rPr lang="de-DE" sz="2400" dirty="0">
                <a:solidFill>
                  <a:srgbClr val="800000"/>
                </a:solidFill>
                <a:latin typeface="Verdana" pitchFamily="34" charset="0"/>
                <a:cs typeface="Times New Roman" charset="0"/>
              </a:rPr>
              <a:t> </a:t>
            </a:r>
          </a:p>
          <a:p>
            <a:pPr defTabSz="482600">
              <a:spcBef>
                <a:spcPct val="20000"/>
              </a:spcBef>
            </a:pPr>
            <a:endParaRPr lang="de-DE" sz="800" dirty="0">
              <a:solidFill>
                <a:srgbClr val="800000"/>
              </a:solidFill>
              <a:latin typeface="Verdana" pitchFamily="34" charset="0"/>
              <a:cs typeface="Times New Roman" charset="0"/>
            </a:endParaRPr>
          </a:p>
          <a:p>
            <a:pPr defTabSz="482600">
              <a:spcBef>
                <a:spcPct val="20000"/>
              </a:spcBef>
            </a:pPr>
            <a:r>
              <a:rPr lang="de-DE" sz="2400" b="1" dirty="0">
                <a:solidFill>
                  <a:srgbClr val="800000"/>
                </a:solidFill>
                <a:latin typeface="Verdana" pitchFamily="34" charset="0"/>
                <a:cs typeface="Times New Roman" charset="0"/>
                <a:sym typeface="Wingdings" pitchFamily="2" charset="2"/>
              </a:rPr>
              <a:t>(1) Auslassung lässt sich erklären	</a:t>
            </a:r>
          </a:p>
        </p:txBody>
      </p:sp>
      <p:sp>
        <p:nvSpPr>
          <p:cNvPr id="258051" name="Text Box 3"/>
          <p:cNvSpPr txBox="1">
            <a:spLocks noChangeArrowheads="1"/>
          </p:cNvSpPr>
          <p:nvPr/>
        </p:nvSpPr>
        <p:spPr bwMode="auto">
          <a:xfrm>
            <a:off x="685800" y="1556792"/>
            <a:ext cx="8458200" cy="2234458"/>
          </a:xfrm>
          <a:prstGeom prst="rect">
            <a:avLst/>
          </a:prstGeom>
          <a:noFill/>
          <a:ln w="9525">
            <a:noFill/>
            <a:miter lim="800000"/>
            <a:headEnd/>
            <a:tailEnd/>
          </a:ln>
          <a:effectLst/>
        </p:spPr>
        <p:txBody>
          <a:bodyPr>
            <a:spAutoFit/>
          </a:bodyPr>
          <a:lstStyle/>
          <a:p>
            <a:pPr defTabSz="482600">
              <a:spcBef>
                <a:spcPct val="20000"/>
              </a:spcBef>
              <a:buFontTx/>
              <a:buChar char="•"/>
            </a:pPr>
            <a:r>
              <a:rPr lang="de-DE" sz="2400" dirty="0">
                <a:solidFill>
                  <a:srgbClr val="800000"/>
                </a:solidFill>
                <a:latin typeface="Verdana" pitchFamily="34" charset="0"/>
                <a:cs typeface="Times New Roman" charset="0"/>
                <a:sym typeface="Wingdings" pitchFamily="2" charset="2"/>
              </a:rPr>
              <a:t> Lukanische Tendenzen:</a:t>
            </a:r>
          </a:p>
          <a:p>
            <a:pPr lvl="1" defTabSz="482600">
              <a:spcBef>
                <a:spcPct val="20000"/>
              </a:spcBef>
              <a:buFont typeface="Wingdings" pitchFamily="2" charset="2"/>
              <a:buChar char="Ø"/>
            </a:pPr>
            <a:r>
              <a:rPr lang="de-DE" sz="2400" dirty="0">
                <a:solidFill>
                  <a:srgbClr val="800000"/>
                </a:solidFill>
                <a:latin typeface="Verdana" pitchFamily="34" charset="0"/>
                <a:cs typeface="Times New Roman" charset="0"/>
                <a:sym typeface="Wingdings" pitchFamily="2" charset="2"/>
              </a:rPr>
              <a:t> Thema „Rein und Unrein“ bei </a:t>
            </a:r>
            <a:r>
              <a:rPr lang="de-DE" sz="2400" dirty="0" err="1">
                <a:solidFill>
                  <a:srgbClr val="800000"/>
                </a:solidFill>
                <a:latin typeface="Verdana" pitchFamily="34" charset="0"/>
                <a:cs typeface="Times New Roman" charset="0"/>
                <a:sym typeface="Wingdings" pitchFamily="2" charset="2"/>
              </a:rPr>
              <a:t>Lk</a:t>
            </a:r>
            <a:r>
              <a:rPr lang="de-DE" sz="2400" dirty="0">
                <a:solidFill>
                  <a:srgbClr val="800000"/>
                </a:solidFill>
                <a:latin typeface="Verdana" pitchFamily="34" charset="0"/>
                <a:cs typeface="Times New Roman" charset="0"/>
                <a:sym typeface="Wingdings" pitchFamily="2" charset="2"/>
              </a:rPr>
              <a:t> in der </a:t>
            </a:r>
            <a:r>
              <a:rPr lang="de-DE" sz="2400" dirty="0" err="1">
                <a:solidFill>
                  <a:srgbClr val="800000"/>
                </a:solidFill>
                <a:latin typeface="Verdana" pitchFamily="34" charset="0"/>
                <a:cs typeface="Times New Roman" charset="0"/>
                <a:sym typeface="Wingdings" pitchFamily="2" charset="2"/>
              </a:rPr>
              <a:t>Apg</a:t>
            </a:r>
            <a:endParaRPr lang="de-DE" sz="2400" dirty="0">
              <a:solidFill>
                <a:srgbClr val="800000"/>
              </a:solidFill>
              <a:latin typeface="Verdana" pitchFamily="34" charset="0"/>
              <a:cs typeface="Times New Roman" charset="0"/>
              <a:sym typeface="Wingdings" pitchFamily="2" charset="2"/>
            </a:endParaRPr>
          </a:p>
          <a:p>
            <a:pPr lvl="1" defTabSz="482600">
              <a:spcBef>
                <a:spcPct val="20000"/>
              </a:spcBef>
              <a:buFont typeface="Wingdings" pitchFamily="2" charset="2"/>
              <a:buChar char="Ø"/>
            </a:pPr>
            <a:r>
              <a:rPr lang="de-DE" sz="2400" dirty="0">
                <a:solidFill>
                  <a:srgbClr val="800000"/>
                </a:solidFill>
                <a:latin typeface="Verdana" pitchFamily="34" charset="0"/>
                <a:cs typeface="Times New Roman" charset="0"/>
                <a:sym typeface="Wingdings" pitchFamily="2" charset="2"/>
              </a:rPr>
              <a:t> Jesus wirkt nur im </a:t>
            </a:r>
            <a:r>
              <a:rPr lang="de-DE" sz="2400" dirty="0" err="1">
                <a:solidFill>
                  <a:srgbClr val="800000"/>
                </a:solidFill>
                <a:latin typeface="Verdana" pitchFamily="34" charset="0"/>
                <a:cs typeface="Times New Roman" charset="0"/>
                <a:sym typeface="Wingdings" pitchFamily="2" charset="2"/>
              </a:rPr>
              <a:t>jüd</a:t>
            </a:r>
            <a:r>
              <a:rPr lang="de-DE" sz="2400" dirty="0">
                <a:solidFill>
                  <a:srgbClr val="800000"/>
                </a:solidFill>
                <a:latin typeface="Verdana" pitchFamily="34" charset="0"/>
                <a:cs typeface="Times New Roman" charset="0"/>
                <a:sym typeface="Wingdings" pitchFamily="2" charset="2"/>
              </a:rPr>
              <a:t>. Land</a:t>
            </a:r>
          </a:p>
          <a:p>
            <a:pPr lvl="1" defTabSz="482600">
              <a:spcBef>
                <a:spcPct val="20000"/>
              </a:spcBef>
              <a:buFont typeface="Wingdings" pitchFamily="2" charset="2"/>
              <a:buChar char="Ø"/>
            </a:pPr>
            <a:r>
              <a:rPr lang="de-DE" sz="2400" dirty="0">
                <a:solidFill>
                  <a:srgbClr val="800000"/>
                </a:solidFill>
                <a:latin typeface="Verdana" pitchFamily="34" charset="0"/>
                <a:cs typeface="Times New Roman" charset="0"/>
                <a:sym typeface="Wingdings" pitchFamily="2" charset="2"/>
              </a:rPr>
              <a:t> positives </a:t>
            </a:r>
            <a:r>
              <a:rPr lang="de-DE" sz="2400" dirty="0" err="1">
                <a:solidFill>
                  <a:srgbClr val="800000"/>
                </a:solidFill>
                <a:latin typeface="Verdana" pitchFamily="34" charset="0"/>
                <a:cs typeface="Times New Roman" charset="0"/>
                <a:sym typeface="Wingdings" pitchFamily="2" charset="2"/>
              </a:rPr>
              <a:t>Jüngerbild</a:t>
            </a:r>
            <a:endParaRPr lang="de-DE" sz="2400" dirty="0">
              <a:solidFill>
                <a:srgbClr val="800000"/>
              </a:solidFill>
              <a:latin typeface="Verdana" pitchFamily="34" charset="0"/>
              <a:cs typeface="Times New Roman" charset="0"/>
              <a:sym typeface="Wingdings" pitchFamily="2" charset="2"/>
            </a:endParaRPr>
          </a:p>
          <a:p>
            <a:pPr defTabSz="482600">
              <a:spcBef>
                <a:spcPct val="20000"/>
              </a:spcBef>
              <a:buFontTx/>
              <a:buChar char="•"/>
            </a:pPr>
            <a:r>
              <a:rPr lang="de-DE" sz="2400" dirty="0">
                <a:solidFill>
                  <a:srgbClr val="800000"/>
                </a:solidFill>
                <a:latin typeface="Verdana" pitchFamily="34" charset="0"/>
                <a:cs typeface="Times New Roman" charset="0"/>
                <a:sym typeface="Wingdings" pitchFamily="2" charset="2"/>
              </a:rPr>
              <a:t> Dubletten oder (Quasi-)Dubletten	  </a:t>
            </a:r>
          </a:p>
        </p:txBody>
      </p:sp>
      <p:sp>
        <p:nvSpPr>
          <p:cNvPr id="258052" name="Text Box 4"/>
          <p:cNvSpPr txBox="1">
            <a:spLocks noChangeArrowheads="1"/>
          </p:cNvSpPr>
          <p:nvPr/>
        </p:nvSpPr>
        <p:spPr bwMode="auto">
          <a:xfrm>
            <a:off x="685800" y="3907904"/>
            <a:ext cx="8458200" cy="457200"/>
          </a:xfrm>
          <a:prstGeom prst="rect">
            <a:avLst/>
          </a:prstGeom>
          <a:noFill/>
          <a:ln w="9525">
            <a:noFill/>
            <a:miter lim="800000"/>
            <a:headEnd/>
            <a:tailEnd/>
          </a:ln>
          <a:effectLst/>
        </p:spPr>
        <p:txBody>
          <a:bodyPr>
            <a:spAutoFit/>
          </a:bodyPr>
          <a:lstStyle/>
          <a:p>
            <a:pPr defTabSz="482600">
              <a:spcBef>
                <a:spcPct val="20000"/>
              </a:spcBef>
            </a:pPr>
            <a:r>
              <a:rPr lang="de-DE" sz="2400" b="1" dirty="0">
                <a:solidFill>
                  <a:srgbClr val="800000"/>
                </a:solidFill>
                <a:latin typeface="Verdana" pitchFamily="34" charset="0"/>
                <a:cs typeface="Times New Roman" charset="0"/>
                <a:sym typeface="Wingdings" pitchFamily="2" charset="2"/>
              </a:rPr>
              <a:t>(2) innere Unwahrscheinlichkeit der Hypothese	</a:t>
            </a:r>
            <a:endParaRPr lang="de-DE" sz="2400" b="1" dirty="0">
              <a:solidFill>
                <a:srgbClr val="800000"/>
              </a:solidFill>
              <a:latin typeface="Verdana" pitchFamily="34" charset="0"/>
              <a:cs typeface="Times New Roman" charset="0"/>
            </a:endParaRPr>
          </a:p>
        </p:txBody>
      </p:sp>
      <p:sp>
        <p:nvSpPr>
          <p:cNvPr id="258053" name="Text Box 5"/>
          <p:cNvSpPr txBox="1">
            <a:spLocks noChangeArrowheads="1"/>
          </p:cNvSpPr>
          <p:nvPr/>
        </p:nvSpPr>
        <p:spPr bwMode="auto">
          <a:xfrm>
            <a:off x="685800" y="4467696"/>
            <a:ext cx="8458200" cy="1625600"/>
          </a:xfrm>
          <a:prstGeom prst="rect">
            <a:avLst/>
          </a:prstGeom>
          <a:noFill/>
          <a:ln w="9525">
            <a:noFill/>
            <a:miter lim="800000"/>
            <a:headEnd/>
            <a:tailEnd/>
          </a:ln>
          <a:effectLst/>
        </p:spPr>
        <p:txBody>
          <a:bodyPr>
            <a:spAutoFit/>
          </a:bodyPr>
          <a:lstStyle/>
          <a:p>
            <a:pPr defTabSz="482600">
              <a:spcBef>
                <a:spcPct val="20000"/>
              </a:spcBef>
              <a:buFontTx/>
              <a:buChar char="•"/>
            </a:pPr>
            <a:r>
              <a:rPr lang="de-DE" sz="2400" dirty="0">
                <a:solidFill>
                  <a:srgbClr val="800000"/>
                </a:solidFill>
                <a:latin typeface="Verdana" pitchFamily="34" charset="0"/>
                <a:cs typeface="Times New Roman" charset="0"/>
              </a:rPr>
              <a:t> falls </a:t>
            </a:r>
            <a:r>
              <a:rPr lang="de-DE" sz="2400" dirty="0" err="1">
                <a:solidFill>
                  <a:srgbClr val="800000"/>
                </a:solidFill>
                <a:latin typeface="Verdana" pitchFamily="34" charset="0"/>
                <a:cs typeface="Times New Roman" charset="0"/>
              </a:rPr>
              <a:t>DtMk</a:t>
            </a:r>
            <a:r>
              <a:rPr lang="de-DE" sz="2400" dirty="0">
                <a:solidFill>
                  <a:srgbClr val="800000"/>
                </a:solidFill>
                <a:latin typeface="Verdana" pitchFamily="34" charset="0"/>
                <a:cs typeface="Times New Roman" charset="0"/>
              </a:rPr>
              <a:t>-Hypothese zutrifft, hätte </a:t>
            </a:r>
            <a:r>
              <a:rPr lang="de-DE" sz="2400" dirty="0" err="1">
                <a:solidFill>
                  <a:srgbClr val="800000"/>
                </a:solidFill>
                <a:latin typeface="Verdana" pitchFamily="34" charset="0"/>
                <a:cs typeface="Times New Roman" charset="0"/>
              </a:rPr>
              <a:t>Mk</a:t>
            </a:r>
            <a:r>
              <a:rPr lang="de-DE" sz="2400" dirty="0">
                <a:solidFill>
                  <a:srgbClr val="800000"/>
                </a:solidFill>
                <a:latin typeface="Verdana" pitchFamily="34" charset="0"/>
                <a:cs typeface="Times New Roman" charset="0"/>
              </a:rPr>
              <a:t> in drei 	verschiedenen Fassungen existieren müssen		(1. unsere; 2. </a:t>
            </a:r>
            <a:r>
              <a:rPr lang="de-DE" sz="2400" dirty="0" err="1">
                <a:solidFill>
                  <a:srgbClr val="800000"/>
                </a:solidFill>
                <a:latin typeface="Verdana" pitchFamily="34" charset="0"/>
                <a:cs typeface="Times New Roman" charset="0"/>
              </a:rPr>
              <a:t>Mt</a:t>
            </a:r>
            <a:r>
              <a:rPr lang="de-DE" sz="2400" dirty="0">
                <a:solidFill>
                  <a:srgbClr val="800000"/>
                </a:solidFill>
                <a:latin typeface="Verdana" pitchFamily="34" charset="0"/>
                <a:cs typeface="Times New Roman" charset="0"/>
              </a:rPr>
              <a:t>-Quelle; 3. </a:t>
            </a:r>
            <a:r>
              <a:rPr lang="de-DE" sz="2400" dirty="0" err="1">
                <a:solidFill>
                  <a:srgbClr val="800000"/>
                </a:solidFill>
                <a:latin typeface="Verdana" pitchFamily="34" charset="0"/>
                <a:cs typeface="Times New Roman" charset="0"/>
              </a:rPr>
              <a:t>Lk</a:t>
            </a:r>
            <a:r>
              <a:rPr lang="de-DE" sz="2400" dirty="0">
                <a:solidFill>
                  <a:srgbClr val="800000"/>
                </a:solidFill>
                <a:latin typeface="Verdana" pitchFamily="34" charset="0"/>
                <a:cs typeface="Times New Roman" charset="0"/>
              </a:rPr>
              <a:t>-Quelle)</a:t>
            </a:r>
          </a:p>
          <a:p>
            <a:pPr defTabSz="482600">
              <a:spcBef>
                <a:spcPct val="20000"/>
              </a:spcBef>
              <a:buFontTx/>
              <a:buChar char="•"/>
            </a:pPr>
            <a:r>
              <a:rPr lang="de-DE" sz="2400" dirty="0">
                <a:solidFill>
                  <a:srgbClr val="800000"/>
                </a:solidFill>
                <a:latin typeface="Verdana" pitchFamily="34" charset="0"/>
                <a:cs typeface="Times New Roman" charset="0"/>
              </a:rPr>
              <a:t> von 2+3 fehlt in der Textüberlieferung jede Spur!</a:t>
            </a:r>
          </a:p>
        </p:txBody>
      </p:sp>
      <p:sp>
        <p:nvSpPr>
          <p:cNvPr id="258054" name="Rectangle 6"/>
          <p:cNvSpPr>
            <a:spLocks noChangeArrowheads="1"/>
          </p:cNvSpPr>
          <p:nvPr/>
        </p:nvSpPr>
        <p:spPr bwMode="auto">
          <a:xfrm rot="10800000">
            <a:off x="0" y="0"/>
            <a:ext cx="685800" cy="6858000"/>
          </a:xfrm>
          <a:prstGeom prst="rect">
            <a:avLst/>
          </a:prstGeom>
          <a:solidFill>
            <a:srgbClr val="800000"/>
          </a:solidFill>
          <a:ln w="9525">
            <a:noFill/>
            <a:miter lim="800000"/>
            <a:headEnd/>
            <a:tailEnd/>
          </a:ln>
          <a:effectLst/>
        </p:spPr>
        <p:txBody>
          <a:bodyPr vert="eaVert" wrap="none" anchor="ctr"/>
          <a:lstStyle/>
          <a:p>
            <a:pPr algn="ctr"/>
            <a:r>
              <a:rPr lang="de-DE" sz="2800">
                <a:solidFill>
                  <a:srgbClr val="FFFFCC"/>
                </a:solidFill>
                <a:latin typeface="Verdana" pitchFamily="34" charset="0"/>
                <a:cs typeface="Times New Roman" charset="0"/>
              </a:rPr>
              <a:t>Die synoptische Frage </a:t>
            </a:r>
            <a:endParaRPr lang="en-GB" sz="2800">
              <a:solidFill>
                <a:srgbClr val="FFFFCC"/>
              </a:solidFill>
              <a:latin typeface="Verdana" pitchFamily="34" charset="0"/>
              <a:cs typeface="Times New Roman" charset="0"/>
            </a:endParaRPr>
          </a:p>
        </p:txBody>
      </p:sp>
      <p:sp>
        <p:nvSpPr>
          <p:cNvPr id="258056" name="Text Box 8"/>
          <p:cNvSpPr txBox="1">
            <a:spLocks noChangeArrowheads="1"/>
          </p:cNvSpPr>
          <p:nvPr/>
        </p:nvSpPr>
        <p:spPr bwMode="auto">
          <a:xfrm>
            <a:off x="685800" y="0"/>
            <a:ext cx="8458200" cy="396875"/>
          </a:xfrm>
          <a:prstGeom prst="rect">
            <a:avLst/>
          </a:prstGeom>
          <a:solidFill>
            <a:srgbClr val="800000"/>
          </a:solidFill>
          <a:ln w="9525">
            <a:noFill/>
            <a:miter lim="800000"/>
            <a:headEnd/>
            <a:tailEnd/>
          </a:ln>
          <a:effectLst/>
        </p:spPr>
        <p:txBody>
          <a:bodyPr>
            <a:spAutoFit/>
          </a:bodyPr>
          <a:lstStyle/>
          <a:p>
            <a:pPr>
              <a:spcBef>
                <a:spcPct val="50000"/>
              </a:spcBef>
            </a:pPr>
            <a:r>
              <a:rPr lang="de-DE" sz="2000" b="1" dirty="0">
                <a:solidFill>
                  <a:srgbClr val="FFFFCC"/>
                </a:solidFill>
                <a:latin typeface="Verdana" pitchFamily="34" charset="0"/>
                <a:cs typeface="Times New Roman" charset="0"/>
              </a:rPr>
              <a:t>§1.6 Stoffquantum</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58052"/>
                                        </p:tgtEl>
                                        <p:attrNameLst>
                                          <p:attrName>style.visibility</p:attrName>
                                        </p:attrNameLst>
                                      </p:cBhvr>
                                      <p:to>
                                        <p:strVal val="visible"/>
                                      </p:to>
                                    </p:set>
                                    <p:animEffect transition="in" filter="wipe(left)">
                                      <p:cBhvr>
                                        <p:cTn id="7" dur="500"/>
                                        <p:tgtEl>
                                          <p:spTgt spid="25805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58053"/>
                                        </p:tgtEl>
                                        <p:attrNameLst>
                                          <p:attrName>style.visibility</p:attrName>
                                        </p:attrNameLst>
                                      </p:cBhvr>
                                      <p:to>
                                        <p:strVal val="visible"/>
                                      </p:to>
                                    </p:set>
                                    <p:animEffect transition="in" filter="wipe(left)">
                                      <p:cBhvr>
                                        <p:cTn id="12" dur="500"/>
                                        <p:tgtEl>
                                          <p:spTgt spid="2580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8052" grpId="0" autoUpdateAnimBg="0"/>
      <p:bldP spid="258053" grpId="0" autoUpdateAnimBg="0"/>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9075" name="Text Box 3"/>
          <p:cNvSpPr txBox="1">
            <a:spLocks noChangeArrowheads="1"/>
          </p:cNvSpPr>
          <p:nvPr/>
        </p:nvSpPr>
        <p:spPr bwMode="auto">
          <a:xfrm>
            <a:off x="685800" y="762000"/>
            <a:ext cx="8458200" cy="895350"/>
          </a:xfrm>
          <a:prstGeom prst="rect">
            <a:avLst/>
          </a:prstGeom>
          <a:noFill/>
          <a:ln w="9525">
            <a:noFill/>
            <a:miter lim="800000"/>
            <a:headEnd/>
            <a:tailEnd/>
          </a:ln>
          <a:effectLst/>
        </p:spPr>
        <p:txBody>
          <a:bodyPr>
            <a:spAutoFit/>
          </a:bodyPr>
          <a:lstStyle/>
          <a:p>
            <a:pPr defTabSz="482600">
              <a:spcBef>
                <a:spcPct val="20000"/>
              </a:spcBef>
            </a:pPr>
            <a:r>
              <a:rPr lang="de-DE" sz="2400" b="1" dirty="0">
                <a:solidFill>
                  <a:srgbClr val="800000"/>
                </a:solidFill>
                <a:latin typeface="Verdana" pitchFamily="34" charset="0"/>
                <a:cs typeface="Times New Roman" charset="0"/>
                <a:sym typeface="Wingdings" pitchFamily="2" charset="2"/>
              </a:rPr>
              <a:t>Übereinstimmungen zwischen </a:t>
            </a:r>
            <a:r>
              <a:rPr lang="de-DE" sz="2400" b="1" dirty="0" err="1">
                <a:solidFill>
                  <a:srgbClr val="800000"/>
                </a:solidFill>
                <a:latin typeface="Verdana" pitchFamily="34" charset="0"/>
                <a:cs typeface="Times New Roman" charset="0"/>
                <a:sym typeface="Wingdings" pitchFamily="2" charset="2"/>
              </a:rPr>
              <a:t>Mt</a:t>
            </a:r>
            <a:r>
              <a:rPr lang="de-DE" sz="2400" b="1" dirty="0">
                <a:solidFill>
                  <a:srgbClr val="800000"/>
                </a:solidFill>
                <a:latin typeface="Verdana" pitchFamily="34" charset="0"/>
                <a:cs typeface="Times New Roman" charset="0"/>
                <a:sym typeface="Wingdings" pitchFamily="2" charset="2"/>
              </a:rPr>
              <a:t> und </a:t>
            </a:r>
            <a:r>
              <a:rPr lang="de-DE" sz="2400" b="1" dirty="0" err="1">
                <a:solidFill>
                  <a:srgbClr val="800000"/>
                </a:solidFill>
                <a:latin typeface="Verdana" pitchFamily="34" charset="0"/>
                <a:cs typeface="Times New Roman" charset="0"/>
                <a:sym typeface="Wingdings" pitchFamily="2" charset="2"/>
              </a:rPr>
              <a:t>Lk</a:t>
            </a:r>
            <a:r>
              <a:rPr lang="de-DE" sz="2400" b="1" dirty="0">
                <a:solidFill>
                  <a:srgbClr val="800000"/>
                </a:solidFill>
                <a:latin typeface="Verdana" pitchFamily="34" charset="0"/>
                <a:cs typeface="Times New Roman" charset="0"/>
                <a:sym typeface="Wingdings" pitchFamily="2" charset="2"/>
              </a:rPr>
              <a:t> </a:t>
            </a:r>
          </a:p>
          <a:p>
            <a:pPr defTabSz="482600">
              <a:spcBef>
                <a:spcPct val="20000"/>
              </a:spcBef>
            </a:pPr>
            <a:r>
              <a:rPr lang="de-DE" sz="2400" b="1" dirty="0">
                <a:solidFill>
                  <a:srgbClr val="800000"/>
                </a:solidFill>
                <a:latin typeface="Verdana" pitchFamily="34" charset="0"/>
                <a:cs typeface="Times New Roman" charset="0"/>
                <a:sym typeface="Wingdings" pitchFamily="2" charset="2"/>
              </a:rPr>
              <a:t>	an Stellen ohne </a:t>
            </a:r>
            <a:r>
              <a:rPr lang="de-DE" sz="2400" b="1" dirty="0" err="1">
                <a:solidFill>
                  <a:srgbClr val="800000"/>
                </a:solidFill>
                <a:latin typeface="Verdana" pitchFamily="34" charset="0"/>
                <a:cs typeface="Times New Roman" charset="0"/>
                <a:sym typeface="Wingdings" pitchFamily="2" charset="2"/>
              </a:rPr>
              <a:t>Mk</a:t>
            </a:r>
            <a:r>
              <a:rPr lang="de-DE" sz="2400" b="1" dirty="0">
                <a:solidFill>
                  <a:srgbClr val="800000"/>
                </a:solidFill>
                <a:latin typeface="Verdana" pitchFamily="34" charset="0"/>
                <a:cs typeface="Times New Roman" charset="0"/>
                <a:sym typeface="Wingdings" pitchFamily="2" charset="2"/>
              </a:rPr>
              <a:t>-Parallele</a:t>
            </a:r>
          </a:p>
        </p:txBody>
      </p:sp>
      <p:sp>
        <p:nvSpPr>
          <p:cNvPr id="259076" name="Text Box 4"/>
          <p:cNvSpPr txBox="1">
            <a:spLocks noChangeArrowheads="1"/>
          </p:cNvSpPr>
          <p:nvPr/>
        </p:nvSpPr>
        <p:spPr bwMode="auto">
          <a:xfrm>
            <a:off x="685800" y="1981200"/>
            <a:ext cx="8458200" cy="457200"/>
          </a:xfrm>
          <a:prstGeom prst="rect">
            <a:avLst/>
          </a:prstGeom>
          <a:noFill/>
          <a:ln w="9525">
            <a:noFill/>
            <a:miter lim="800000"/>
            <a:headEnd/>
            <a:tailEnd/>
          </a:ln>
          <a:effectLst/>
        </p:spPr>
        <p:txBody>
          <a:bodyPr>
            <a:spAutoFit/>
          </a:bodyPr>
          <a:lstStyle/>
          <a:p>
            <a:pPr defTabSz="482600">
              <a:spcBef>
                <a:spcPct val="20000"/>
              </a:spcBef>
            </a:pPr>
            <a:endParaRPr lang="en-GB" sz="2400">
              <a:solidFill>
                <a:srgbClr val="800000"/>
              </a:solidFill>
              <a:latin typeface="Verdana" pitchFamily="34" charset="0"/>
              <a:cs typeface="Times New Roman" charset="0"/>
              <a:sym typeface="Wingdings" pitchFamily="2" charset="2"/>
            </a:endParaRPr>
          </a:p>
        </p:txBody>
      </p:sp>
      <p:sp>
        <p:nvSpPr>
          <p:cNvPr id="259077" name="Text Box 5"/>
          <p:cNvSpPr txBox="1">
            <a:spLocks noChangeArrowheads="1"/>
          </p:cNvSpPr>
          <p:nvPr/>
        </p:nvSpPr>
        <p:spPr bwMode="auto">
          <a:xfrm>
            <a:off x="685800" y="1828800"/>
            <a:ext cx="8458200" cy="457200"/>
          </a:xfrm>
          <a:prstGeom prst="rect">
            <a:avLst/>
          </a:prstGeom>
          <a:noFill/>
          <a:ln w="9525">
            <a:noFill/>
            <a:miter lim="800000"/>
            <a:headEnd/>
            <a:tailEnd/>
          </a:ln>
          <a:effectLst/>
        </p:spPr>
        <p:txBody>
          <a:bodyPr>
            <a:spAutoFit/>
          </a:bodyPr>
          <a:lstStyle/>
          <a:p>
            <a:pPr defTabSz="482600">
              <a:spcBef>
                <a:spcPct val="20000"/>
              </a:spcBef>
            </a:pPr>
            <a:r>
              <a:rPr lang="de-DE" sz="2400" dirty="0">
                <a:solidFill>
                  <a:srgbClr val="800000"/>
                </a:solidFill>
                <a:latin typeface="Verdana" pitchFamily="34" charset="0"/>
                <a:cs typeface="Times New Roman" charset="0"/>
                <a:sym typeface="Wingdings" pitchFamily="2" charset="2"/>
              </a:rPr>
              <a:t>(1) Texte teilweise wörtlich gleich</a:t>
            </a:r>
          </a:p>
        </p:txBody>
      </p:sp>
      <p:sp>
        <p:nvSpPr>
          <p:cNvPr id="259078" name="Rectangle 6"/>
          <p:cNvSpPr>
            <a:spLocks noChangeArrowheads="1"/>
          </p:cNvSpPr>
          <p:nvPr/>
        </p:nvSpPr>
        <p:spPr bwMode="auto">
          <a:xfrm rot="10800000">
            <a:off x="0" y="0"/>
            <a:ext cx="685800" cy="6858000"/>
          </a:xfrm>
          <a:prstGeom prst="rect">
            <a:avLst/>
          </a:prstGeom>
          <a:solidFill>
            <a:srgbClr val="800000"/>
          </a:solidFill>
          <a:ln w="9525">
            <a:noFill/>
            <a:miter lim="800000"/>
            <a:headEnd/>
            <a:tailEnd/>
          </a:ln>
          <a:effectLst/>
        </p:spPr>
        <p:txBody>
          <a:bodyPr vert="eaVert" wrap="none" anchor="ctr"/>
          <a:lstStyle/>
          <a:p>
            <a:pPr algn="ctr"/>
            <a:r>
              <a:rPr lang="de-DE" sz="2800">
                <a:solidFill>
                  <a:srgbClr val="FFFFCC"/>
                </a:solidFill>
                <a:latin typeface="Verdana" pitchFamily="34" charset="0"/>
                <a:cs typeface="Times New Roman" charset="0"/>
              </a:rPr>
              <a:t>Die synoptische Frage </a:t>
            </a:r>
            <a:endParaRPr lang="en-GB" sz="2800">
              <a:solidFill>
                <a:srgbClr val="FFFFCC"/>
              </a:solidFill>
              <a:latin typeface="Verdana" pitchFamily="34" charset="0"/>
              <a:cs typeface="Times New Roman" charset="0"/>
            </a:endParaRPr>
          </a:p>
        </p:txBody>
      </p:sp>
      <p:sp>
        <p:nvSpPr>
          <p:cNvPr id="259079" name="Text Box 7"/>
          <p:cNvSpPr txBox="1">
            <a:spLocks noChangeArrowheads="1"/>
          </p:cNvSpPr>
          <p:nvPr/>
        </p:nvSpPr>
        <p:spPr bwMode="auto">
          <a:xfrm>
            <a:off x="685800" y="0"/>
            <a:ext cx="8458200" cy="396875"/>
          </a:xfrm>
          <a:prstGeom prst="rect">
            <a:avLst/>
          </a:prstGeom>
          <a:solidFill>
            <a:srgbClr val="800000"/>
          </a:solidFill>
          <a:ln w="9525">
            <a:noFill/>
            <a:miter lim="800000"/>
            <a:headEnd/>
            <a:tailEnd/>
          </a:ln>
          <a:effectLst/>
        </p:spPr>
        <p:txBody>
          <a:bodyPr>
            <a:spAutoFit/>
          </a:bodyPr>
          <a:lstStyle/>
          <a:p>
            <a:pPr>
              <a:spcBef>
                <a:spcPct val="50000"/>
              </a:spcBef>
            </a:pPr>
            <a:r>
              <a:rPr lang="de-DE" sz="2000" b="1" dirty="0">
                <a:solidFill>
                  <a:srgbClr val="FFFFCC"/>
                </a:solidFill>
                <a:latin typeface="Verdana" pitchFamily="34" charset="0"/>
                <a:cs typeface="Times New Roman" charset="0"/>
              </a:rPr>
              <a:t>§1.7 Major Agreements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59075"/>
                                        </p:tgtEl>
                                        <p:attrNameLst>
                                          <p:attrName>style.visibility</p:attrName>
                                        </p:attrNameLst>
                                      </p:cBhvr>
                                      <p:to>
                                        <p:strVal val="visible"/>
                                      </p:to>
                                    </p:set>
                                    <p:animEffect transition="in" filter="wipe(left)">
                                      <p:cBhvr>
                                        <p:cTn id="7" dur="500"/>
                                        <p:tgtEl>
                                          <p:spTgt spid="25907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nodePh="1">
                                  <p:stCondLst>
                                    <p:cond delay="0"/>
                                  </p:stCondLst>
                                  <p:endCondLst>
                                    <p:cond evt="begin" delay="0">
                                      <p:tn val="10"/>
                                    </p:cond>
                                  </p:endCondLst>
                                  <p:childTnLst>
                                    <p:set>
                                      <p:cBhvr>
                                        <p:cTn id="11" dur="1" fill="hold">
                                          <p:stCondLst>
                                            <p:cond delay="0"/>
                                          </p:stCondLst>
                                        </p:cTn>
                                        <p:tgtEl>
                                          <p:spTgt spid="259076"/>
                                        </p:tgtEl>
                                        <p:attrNameLst>
                                          <p:attrName>style.visibility</p:attrName>
                                        </p:attrNameLst>
                                      </p:cBhvr>
                                      <p:to>
                                        <p:strVal val="visible"/>
                                      </p:to>
                                    </p:set>
                                    <p:animEffect transition="in" filter="wipe(left)">
                                      <p:cBhvr>
                                        <p:cTn id="12" dur="500"/>
                                        <p:tgtEl>
                                          <p:spTgt spid="259076"/>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59077"/>
                                        </p:tgtEl>
                                        <p:attrNameLst>
                                          <p:attrName>style.visibility</p:attrName>
                                        </p:attrNameLst>
                                      </p:cBhvr>
                                      <p:to>
                                        <p:strVal val="visible"/>
                                      </p:to>
                                    </p:set>
                                    <p:animEffect transition="in" filter="wipe(left)">
                                      <p:cBhvr>
                                        <p:cTn id="17" dur="500"/>
                                        <p:tgtEl>
                                          <p:spTgt spid="25907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9075" grpId="0" autoUpdateAnimBg="0"/>
      <p:bldP spid="259076" grpId="0" autoUpdateAnimBg="0"/>
      <p:bldP spid="259077" grpId="0" autoUpdateAnimBg="0"/>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0098" name="Rectangle 2"/>
          <p:cNvSpPr>
            <a:spLocks noChangeArrowheads="1"/>
          </p:cNvSpPr>
          <p:nvPr/>
        </p:nvSpPr>
        <p:spPr bwMode="auto">
          <a:xfrm>
            <a:off x="4495800" y="838200"/>
            <a:ext cx="4876800" cy="5816600"/>
          </a:xfrm>
          <a:prstGeom prst="rect">
            <a:avLst/>
          </a:prstGeom>
          <a:noFill/>
          <a:ln w="9525">
            <a:noFill/>
            <a:miter lim="800000"/>
            <a:headEnd/>
            <a:tailEnd/>
          </a:ln>
          <a:effectLst/>
        </p:spPr>
        <p:txBody>
          <a:bodyPr>
            <a:spAutoFit/>
          </a:bodyPr>
          <a:lstStyle/>
          <a:p>
            <a:r>
              <a:rPr lang="de-DE" sz="2400" b="1" dirty="0" err="1">
                <a:solidFill>
                  <a:srgbClr val="990000"/>
                </a:solidFill>
                <a:latin typeface="Verdana" pitchFamily="34" charset="0"/>
                <a:cs typeface="Times New Roman" charset="0"/>
              </a:rPr>
              <a:t>Lk</a:t>
            </a:r>
            <a:r>
              <a:rPr lang="de-DE" sz="2400" b="1" dirty="0">
                <a:solidFill>
                  <a:srgbClr val="990000"/>
                </a:solidFill>
                <a:latin typeface="Verdana" pitchFamily="34" charset="0"/>
                <a:cs typeface="Times New Roman" charset="0"/>
              </a:rPr>
              <a:t> 3,7</a:t>
            </a:r>
            <a:r>
              <a:rPr lang="de-DE" sz="2200" dirty="0">
                <a:solidFill>
                  <a:srgbClr val="990000"/>
                </a:solidFill>
                <a:latin typeface="Verdana" pitchFamily="34" charset="0"/>
                <a:cs typeface="Times New Roman" charset="0"/>
              </a:rPr>
              <a:t> </a:t>
            </a:r>
          </a:p>
          <a:p>
            <a:r>
              <a:rPr lang="de-DE" sz="2200" dirty="0">
                <a:solidFill>
                  <a:srgbClr val="990000"/>
                </a:solidFill>
                <a:latin typeface="Verdana" pitchFamily="34" charset="0"/>
                <a:cs typeface="Times New Roman" charset="0"/>
              </a:rPr>
              <a:t>Otternbrut! Wer hat euch gewiesen, dem kommenden Zorn zu entfliehen?  </a:t>
            </a:r>
            <a:r>
              <a:rPr lang="de-DE" sz="2200" baseline="30000" dirty="0">
                <a:solidFill>
                  <a:srgbClr val="990000"/>
                </a:solidFill>
                <a:latin typeface="Verdana" pitchFamily="34" charset="0"/>
                <a:cs typeface="Times New Roman" charset="0"/>
              </a:rPr>
              <a:t>8</a:t>
            </a:r>
            <a:r>
              <a:rPr lang="de-DE" sz="2200" dirty="0">
                <a:solidFill>
                  <a:srgbClr val="990000"/>
                </a:solidFill>
                <a:latin typeface="Verdana" pitchFamily="34" charset="0"/>
                <a:cs typeface="Times New Roman" charset="0"/>
              </a:rPr>
              <a:t>Bringt</a:t>
            </a:r>
          </a:p>
          <a:p>
            <a:r>
              <a:rPr lang="de-DE" sz="2200" dirty="0">
                <a:solidFill>
                  <a:srgbClr val="990000"/>
                </a:solidFill>
                <a:latin typeface="Verdana" pitchFamily="34" charset="0"/>
                <a:cs typeface="Times New Roman" charset="0"/>
              </a:rPr>
              <a:t>nun der Buße würdige </a:t>
            </a:r>
            <a:r>
              <a:rPr lang="de-DE" sz="2200" b="1" u="sng" dirty="0">
                <a:solidFill>
                  <a:srgbClr val="990000"/>
                </a:solidFill>
                <a:latin typeface="Verdana" pitchFamily="34" charset="0"/>
                <a:cs typeface="Times New Roman" charset="0"/>
              </a:rPr>
              <a:t>Früchte</a:t>
            </a:r>
            <a:r>
              <a:rPr lang="de-DE" sz="2200" dirty="0">
                <a:solidFill>
                  <a:srgbClr val="990000"/>
                </a:solidFill>
                <a:latin typeface="Verdana" pitchFamily="34" charset="0"/>
                <a:cs typeface="Times New Roman" charset="0"/>
              </a:rPr>
              <a:t>; und </a:t>
            </a:r>
            <a:r>
              <a:rPr lang="de-DE" sz="2200" b="1" u="sng" dirty="0">
                <a:solidFill>
                  <a:srgbClr val="990000"/>
                </a:solidFill>
                <a:latin typeface="Verdana" pitchFamily="34" charset="0"/>
                <a:cs typeface="Times New Roman" charset="0"/>
              </a:rPr>
              <a:t>beginnt</a:t>
            </a:r>
            <a:r>
              <a:rPr lang="de-DE" sz="2200" dirty="0">
                <a:solidFill>
                  <a:srgbClr val="990000"/>
                </a:solidFill>
                <a:latin typeface="Verdana" pitchFamily="34" charset="0"/>
                <a:cs typeface="Times New Roman" charset="0"/>
              </a:rPr>
              <a:t> nicht, </a:t>
            </a:r>
          </a:p>
          <a:p>
            <a:r>
              <a:rPr lang="de-DE" sz="2200" dirty="0">
                <a:solidFill>
                  <a:srgbClr val="990000"/>
                </a:solidFill>
                <a:latin typeface="Verdana" pitchFamily="34" charset="0"/>
                <a:cs typeface="Times New Roman" charset="0"/>
              </a:rPr>
              <a:t>bei euch selbst zu sagen: Wir haben Abraham zum Vater! Denn ich sage euch, </a:t>
            </a:r>
            <a:r>
              <a:rPr lang="de-DE" sz="2200" dirty="0" err="1">
                <a:solidFill>
                  <a:srgbClr val="990000"/>
                </a:solidFill>
                <a:latin typeface="Verdana" pitchFamily="34" charset="0"/>
                <a:cs typeface="Times New Roman" charset="0"/>
              </a:rPr>
              <a:t>daß</a:t>
            </a:r>
            <a:r>
              <a:rPr lang="de-DE" sz="2200" dirty="0">
                <a:solidFill>
                  <a:srgbClr val="990000"/>
                </a:solidFill>
                <a:latin typeface="Verdana" pitchFamily="34" charset="0"/>
                <a:cs typeface="Times New Roman" charset="0"/>
              </a:rPr>
              <a:t> Gott dem Abraham aus diesen Steinen Kinder zu erwecken vermag.  </a:t>
            </a:r>
            <a:r>
              <a:rPr lang="de-DE" sz="2200" baseline="30000" dirty="0">
                <a:solidFill>
                  <a:srgbClr val="990000"/>
                </a:solidFill>
                <a:latin typeface="Verdana" pitchFamily="34" charset="0"/>
                <a:cs typeface="Times New Roman" charset="0"/>
              </a:rPr>
              <a:t>9</a:t>
            </a:r>
            <a:r>
              <a:rPr lang="de-DE" sz="2200" dirty="0">
                <a:solidFill>
                  <a:srgbClr val="990000"/>
                </a:solidFill>
                <a:latin typeface="Verdana" pitchFamily="34" charset="0"/>
                <a:cs typeface="Times New Roman" charset="0"/>
              </a:rPr>
              <a:t>Schon ist aber die </a:t>
            </a:r>
          </a:p>
          <a:p>
            <a:r>
              <a:rPr lang="de-DE" sz="2200" dirty="0">
                <a:solidFill>
                  <a:srgbClr val="990000"/>
                </a:solidFill>
                <a:latin typeface="Verdana" pitchFamily="34" charset="0"/>
                <a:cs typeface="Times New Roman" charset="0"/>
              </a:rPr>
              <a:t>Axt an die Wurzel der Bäume gelegt, jeder Baum nun, der nicht gute Frucht bringt, wird abgehauen und ins Feuer geworfen. </a:t>
            </a:r>
          </a:p>
        </p:txBody>
      </p:sp>
      <p:sp>
        <p:nvSpPr>
          <p:cNvPr id="260099" name="Rectangle 3"/>
          <p:cNvSpPr>
            <a:spLocks noChangeArrowheads="1"/>
          </p:cNvSpPr>
          <p:nvPr/>
        </p:nvSpPr>
        <p:spPr bwMode="auto">
          <a:xfrm>
            <a:off x="76200" y="838200"/>
            <a:ext cx="4572000" cy="5816600"/>
          </a:xfrm>
          <a:prstGeom prst="rect">
            <a:avLst/>
          </a:prstGeom>
          <a:noFill/>
          <a:ln w="9525">
            <a:noFill/>
            <a:miter lim="800000"/>
            <a:headEnd/>
            <a:tailEnd/>
          </a:ln>
          <a:effectLst/>
        </p:spPr>
        <p:txBody>
          <a:bodyPr>
            <a:spAutoFit/>
          </a:bodyPr>
          <a:lstStyle/>
          <a:p>
            <a:r>
              <a:rPr lang="de-DE" sz="2400" b="1" dirty="0" err="1">
                <a:solidFill>
                  <a:srgbClr val="990000"/>
                </a:solidFill>
                <a:latin typeface="Verdana" pitchFamily="34" charset="0"/>
                <a:cs typeface="Times New Roman" charset="0"/>
              </a:rPr>
              <a:t>Mt</a:t>
            </a:r>
            <a:r>
              <a:rPr lang="de-DE" sz="2400" b="1" dirty="0">
                <a:solidFill>
                  <a:srgbClr val="990000"/>
                </a:solidFill>
                <a:latin typeface="Verdana" pitchFamily="34" charset="0"/>
                <a:cs typeface="Times New Roman" charset="0"/>
              </a:rPr>
              <a:t> 3,7</a:t>
            </a:r>
            <a:r>
              <a:rPr lang="de-DE" sz="2200" dirty="0">
                <a:solidFill>
                  <a:srgbClr val="990000"/>
                </a:solidFill>
                <a:latin typeface="Verdana" pitchFamily="34" charset="0"/>
                <a:cs typeface="Times New Roman" charset="0"/>
              </a:rPr>
              <a:t>  </a:t>
            </a:r>
          </a:p>
          <a:p>
            <a:r>
              <a:rPr lang="de-DE" sz="2200" dirty="0">
                <a:solidFill>
                  <a:srgbClr val="990000"/>
                </a:solidFill>
                <a:latin typeface="Verdana" pitchFamily="34" charset="0"/>
                <a:cs typeface="Times New Roman" charset="0"/>
              </a:rPr>
              <a:t>Otternbrut! Wer hat euch gewiesen, dem kommenden Zorn zu entfliehen?  </a:t>
            </a:r>
            <a:r>
              <a:rPr lang="de-DE" sz="2200" baseline="30000" dirty="0">
                <a:solidFill>
                  <a:srgbClr val="990000"/>
                </a:solidFill>
                <a:latin typeface="Verdana" pitchFamily="34" charset="0"/>
                <a:cs typeface="Times New Roman" charset="0"/>
              </a:rPr>
              <a:t>8</a:t>
            </a:r>
            <a:r>
              <a:rPr lang="de-DE" sz="2200" dirty="0">
                <a:solidFill>
                  <a:srgbClr val="990000"/>
                </a:solidFill>
                <a:latin typeface="Verdana" pitchFamily="34" charset="0"/>
                <a:cs typeface="Times New Roman" charset="0"/>
              </a:rPr>
              <a:t>Bringt nun der Buße würdige </a:t>
            </a:r>
            <a:r>
              <a:rPr lang="de-DE" sz="2200" b="1" u="sng" dirty="0">
                <a:solidFill>
                  <a:srgbClr val="990000"/>
                </a:solidFill>
                <a:latin typeface="Verdana" pitchFamily="34" charset="0"/>
                <a:cs typeface="Times New Roman" charset="0"/>
              </a:rPr>
              <a:t>Frucht</a:t>
            </a:r>
            <a:r>
              <a:rPr lang="de-DE" sz="2200" dirty="0">
                <a:solidFill>
                  <a:srgbClr val="990000"/>
                </a:solidFill>
                <a:latin typeface="Verdana" pitchFamily="34" charset="0"/>
                <a:cs typeface="Times New Roman" charset="0"/>
              </a:rPr>
              <a:t>;  </a:t>
            </a:r>
            <a:r>
              <a:rPr lang="de-DE" sz="2200" baseline="30000" dirty="0">
                <a:solidFill>
                  <a:srgbClr val="990000"/>
                </a:solidFill>
                <a:latin typeface="Verdana" pitchFamily="34" charset="0"/>
                <a:cs typeface="Times New Roman" charset="0"/>
              </a:rPr>
              <a:t>9</a:t>
            </a:r>
            <a:r>
              <a:rPr lang="de-DE" sz="2200" dirty="0">
                <a:solidFill>
                  <a:srgbClr val="990000"/>
                </a:solidFill>
                <a:latin typeface="Verdana" pitchFamily="34" charset="0"/>
                <a:cs typeface="Times New Roman" charset="0"/>
              </a:rPr>
              <a:t>und </a:t>
            </a:r>
            <a:r>
              <a:rPr lang="de-DE" sz="2200" b="1" u="sng" dirty="0">
                <a:solidFill>
                  <a:srgbClr val="990000"/>
                </a:solidFill>
                <a:latin typeface="Verdana" pitchFamily="34" charset="0"/>
                <a:cs typeface="Times New Roman" charset="0"/>
              </a:rPr>
              <a:t>meint</a:t>
            </a:r>
            <a:r>
              <a:rPr lang="de-DE" sz="2200" dirty="0">
                <a:solidFill>
                  <a:srgbClr val="990000"/>
                </a:solidFill>
                <a:latin typeface="Verdana" pitchFamily="34" charset="0"/>
                <a:cs typeface="Times New Roman" charset="0"/>
              </a:rPr>
              <a:t> nicht, </a:t>
            </a:r>
          </a:p>
          <a:p>
            <a:r>
              <a:rPr lang="de-DE" sz="2200" dirty="0">
                <a:solidFill>
                  <a:srgbClr val="990000"/>
                </a:solidFill>
                <a:latin typeface="Verdana" pitchFamily="34" charset="0"/>
                <a:cs typeface="Times New Roman" charset="0"/>
              </a:rPr>
              <a:t>bei euch selbst zu sagen: Wir haben Abraham zum Vater! Denn ich sage euch, </a:t>
            </a:r>
            <a:r>
              <a:rPr lang="de-DE" sz="2200" dirty="0" err="1">
                <a:solidFill>
                  <a:srgbClr val="990000"/>
                </a:solidFill>
                <a:latin typeface="Verdana" pitchFamily="34" charset="0"/>
                <a:cs typeface="Times New Roman" charset="0"/>
              </a:rPr>
              <a:t>daß</a:t>
            </a:r>
            <a:r>
              <a:rPr lang="de-DE" sz="2200" dirty="0">
                <a:solidFill>
                  <a:srgbClr val="990000"/>
                </a:solidFill>
                <a:latin typeface="Verdana" pitchFamily="34" charset="0"/>
                <a:cs typeface="Times New Roman" charset="0"/>
              </a:rPr>
              <a:t> Gott dem Abraham aus diesen Steinen Kinder zu erwecken vermag.  </a:t>
            </a:r>
            <a:r>
              <a:rPr lang="de-DE" sz="2200" baseline="30000" dirty="0">
                <a:solidFill>
                  <a:srgbClr val="990000"/>
                </a:solidFill>
                <a:latin typeface="Verdana" pitchFamily="34" charset="0"/>
                <a:cs typeface="Times New Roman" charset="0"/>
              </a:rPr>
              <a:t>10</a:t>
            </a:r>
            <a:r>
              <a:rPr lang="de-DE" sz="2200" dirty="0">
                <a:solidFill>
                  <a:srgbClr val="990000"/>
                </a:solidFill>
                <a:latin typeface="Verdana" pitchFamily="34" charset="0"/>
                <a:cs typeface="Times New Roman" charset="0"/>
              </a:rPr>
              <a:t>Schon ist aber die Axt an die Wurzel der Bäume gelegt; jeder Baum nun, der nicht gute Frucht bringt, wird abgehauen und ins Feuer geworfen. </a:t>
            </a:r>
            <a:endParaRPr lang="de-DE" sz="2200" i="1" dirty="0">
              <a:solidFill>
                <a:srgbClr val="990000"/>
              </a:solidFill>
              <a:latin typeface="Verdana" pitchFamily="34" charset="0"/>
              <a:cs typeface="Times New Roman" charset="0"/>
            </a:endParaRPr>
          </a:p>
        </p:txBody>
      </p:sp>
      <p:sp>
        <p:nvSpPr>
          <p:cNvPr id="260100" name="Text Box 4"/>
          <p:cNvSpPr txBox="1">
            <a:spLocks noChangeArrowheads="1"/>
          </p:cNvSpPr>
          <p:nvPr/>
        </p:nvSpPr>
        <p:spPr bwMode="auto">
          <a:xfrm>
            <a:off x="76200" y="457200"/>
            <a:ext cx="3276600" cy="366713"/>
          </a:xfrm>
          <a:prstGeom prst="rect">
            <a:avLst/>
          </a:prstGeom>
          <a:noFill/>
          <a:ln w="9525">
            <a:noFill/>
            <a:miter lim="800000"/>
            <a:headEnd/>
            <a:tailEnd/>
          </a:ln>
          <a:effectLst/>
        </p:spPr>
        <p:txBody>
          <a:bodyPr>
            <a:spAutoFit/>
          </a:bodyPr>
          <a:lstStyle/>
          <a:p>
            <a:pPr>
              <a:spcBef>
                <a:spcPct val="50000"/>
              </a:spcBef>
            </a:pPr>
            <a:r>
              <a:rPr lang="de-DE" u="sng">
                <a:solidFill>
                  <a:srgbClr val="990000"/>
                </a:solidFill>
                <a:latin typeface="Verdana" pitchFamily="34" charset="0"/>
                <a:cs typeface="Times New Roman" charset="0"/>
              </a:rPr>
              <a:t>Beispiel zur Wortgleichheit</a:t>
            </a:r>
          </a:p>
        </p:txBody>
      </p:sp>
      <p:sp>
        <p:nvSpPr>
          <p:cNvPr id="260101" name="Text Box 5"/>
          <p:cNvSpPr txBox="1">
            <a:spLocks noChangeArrowheads="1"/>
          </p:cNvSpPr>
          <p:nvPr/>
        </p:nvSpPr>
        <p:spPr bwMode="auto">
          <a:xfrm>
            <a:off x="5632450" y="4038600"/>
            <a:ext cx="692150" cy="1098550"/>
          </a:xfrm>
          <a:prstGeom prst="rect">
            <a:avLst/>
          </a:prstGeom>
          <a:noFill/>
          <a:ln w="9525">
            <a:noFill/>
            <a:miter lim="800000"/>
            <a:headEnd/>
            <a:tailEnd/>
          </a:ln>
          <a:effectLst/>
        </p:spPr>
        <p:txBody>
          <a:bodyPr wrap="none">
            <a:spAutoFit/>
          </a:bodyPr>
          <a:lstStyle/>
          <a:p>
            <a:r>
              <a:rPr lang="de-DE" sz="6600">
                <a:solidFill>
                  <a:srgbClr val="33CC33"/>
                </a:solidFill>
                <a:latin typeface="Verdana" pitchFamily="34" charset="0"/>
                <a:cs typeface="Times New Roman" charset="0"/>
              </a:rPr>
              <a:t>o</a:t>
            </a:r>
            <a:endParaRPr lang="en-GB" sz="6600">
              <a:solidFill>
                <a:srgbClr val="33CC33"/>
              </a:solidFill>
              <a:latin typeface="Verdana" pitchFamily="34" charset="0"/>
              <a:cs typeface="Times New Roman" charset="0"/>
            </a:endParaRPr>
          </a:p>
        </p:txBody>
      </p:sp>
      <p:sp>
        <p:nvSpPr>
          <p:cNvPr id="260102" name="Text Box 6"/>
          <p:cNvSpPr txBox="1">
            <a:spLocks noChangeArrowheads="1"/>
          </p:cNvSpPr>
          <p:nvPr/>
        </p:nvSpPr>
        <p:spPr bwMode="auto">
          <a:xfrm>
            <a:off x="1295400" y="4038600"/>
            <a:ext cx="692150" cy="1098550"/>
          </a:xfrm>
          <a:prstGeom prst="rect">
            <a:avLst/>
          </a:prstGeom>
          <a:noFill/>
          <a:ln w="9525">
            <a:noFill/>
            <a:miter lim="800000"/>
            <a:headEnd/>
            <a:tailEnd/>
          </a:ln>
          <a:effectLst/>
        </p:spPr>
        <p:txBody>
          <a:bodyPr wrap="none">
            <a:spAutoFit/>
          </a:bodyPr>
          <a:lstStyle/>
          <a:p>
            <a:r>
              <a:rPr lang="de-DE" sz="6600" dirty="0">
                <a:solidFill>
                  <a:srgbClr val="33CC33"/>
                </a:solidFill>
                <a:latin typeface="Verdana" pitchFamily="34" charset="0"/>
                <a:cs typeface="Times New Roman" charset="0"/>
              </a:rPr>
              <a:t>o</a:t>
            </a:r>
            <a:endParaRPr lang="en-GB" sz="6600" dirty="0">
              <a:solidFill>
                <a:srgbClr val="33CC33"/>
              </a:solidFill>
              <a:latin typeface="Verdana" pitchFamily="34" charset="0"/>
              <a:cs typeface="Times New Roman" charset="0"/>
            </a:endParaRPr>
          </a:p>
        </p:txBody>
      </p:sp>
      <p:sp>
        <p:nvSpPr>
          <p:cNvPr id="260103" name="Text Box 7"/>
          <p:cNvSpPr txBox="1">
            <a:spLocks noChangeArrowheads="1"/>
          </p:cNvSpPr>
          <p:nvPr/>
        </p:nvSpPr>
        <p:spPr bwMode="auto">
          <a:xfrm>
            <a:off x="-152400" y="2057400"/>
            <a:ext cx="692150" cy="1098550"/>
          </a:xfrm>
          <a:prstGeom prst="rect">
            <a:avLst/>
          </a:prstGeom>
          <a:noFill/>
          <a:ln w="9525">
            <a:noFill/>
            <a:miter lim="800000"/>
            <a:headEnd/>
            <a:tailEnd/>
          </a:ln>
          <a:effectLst/>
        </p:spPr>
        <p:txBody>
          <a:bodyPr wrap="none">
            <a:spAutoFit/>
          </a:bodyPr>
          <a:lstStyle/>
          <a:p>
            <a:r>
              <a:rPr lang="de-DE" sz="6600">
                <a:solidFill>
                  <a:srgbClr val="33CC33"/>
                </a:solidFill>
                <a:latin typeface="Verdana" pitchFamily="34" charset="0"/>
                <a:cs typeface="Times New Roman" charset="0"/>
              </a:rPr>
              <a:t>o</a:t>
            </a:r>
            <a:endParaRPr lang="en-GB" sz="6600">
              <a:solidFill>
                <a:srgbClr val="33CC33"/>
              </a:solidFill>
              <a:latin typeface="Verdana" pitchFamily="34" charset="0"/>
              <a:cs typeface="Times New Roman" charset="0"/>
            </a:endParaRPr>
          </a:p>
        </p:txBody>
      </p:sp>
      <p:sp>
        <p:nvSpPr>
          <p:cNvPr id="260105" name="Text Box 9"/>
          <p:cNvSpPr txBox="1">
            <a:spLocks noChangeArrowheads="1"/>
          </p:cNvSpPr>
          <p:nvPr/>
        </p:nvSpPr>
        <p:spPr bwMode="auto">
          <a:xfrm>
            <a:off x="0" y="0"/>
            <a:ext cx="9144000" cy="396875"/>
          </a:xfrm>
          <a:prstGeom prst="rect">
            <a:avLst/>
          </a:prstGeom>
          <a:solidFill>
            <a:srgbClr val="800000"/>
          </a:solidFill>
          <a:ln w="9525">
            <a:noFill/>
            <a:miter lim="800000"/>
            <a:headEnd/>
            <a:tailEnd/>
          </a:ln>
          <a:effectLst/>
        </p:spPr>
        <p:txBody>
          <a:bodyPr>
            <a:spAutoFit/>
          </a:bodyPr>
          <a:lstStyle/>
          <a:p>
            <a:pPr defTabSz="766763">
              <a:spcBef>
                <a:spcPct val="50000"/>
              </a:spcBef>
            </a:pPr>
            <a:r>
              <a:rPr lang="de-DE" sz="2000" b="1" dirty="0">
                <a:solidFill>
                  <a:srgbClr val="FFFFCC"/>
                </a:solidFill>
                <a:latin typeface="Verdana" pitchFamily="34" charset="0"/>
                <a:cs typeface="Times New Roman" charset="0"/>
              </a:rPr>
              <a:t>        §1.7 Major Agreements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60103"/>
                                        </p:tgtEl>
                                        <p:attrNameLst>
                                          <p:attrName>style.visibility</p:attrName>
                                        </p:attrNameLst>
                                      </p:cBhvr>
                                      <p:to>
                                        <p:strVal val="visible"/>
                                      </p:to>
                                    </p:set>
                                    <p:animEffect transition="in" filter="box(in)">
                                      <p:cBhvr>
                                        <p:cTn id="7" dur="500"/>
                                        <p:tgtEl>
                                          <p:spTgt spid="260103"/>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260102"/>
                                        </p:tgtEl>
                                        <p:attrNameLst>
                                          <p:attrName>style.visibility</p:attrName>
                                        </p:attrNameLst>
                                      </p:cBhvr>
                                      <p:to>
                                        <p:strVal val="visible"/>
                                      </p:to>
                                    </p:set>
                                    <p:animEffect transition="in" filter="box(in)">
                                      <p:cBhvr>
                                        <p:cTn id="12" dur="500"/>
                                        <p:tgtEl>
                                          <p:spTgt spid="260102"/>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260101"/>
                                        </p:tgtEl>
                                        <p:attrNameLst>
                                          <p:attrName>style.visibility</p:attrName>
                                        </p:attrNameLst>
                                      </p:cBhvr>
                                      <p:to>
                                        <p:strVal val="visible"/>
                                      </p:to>
                                    </p:set>
                                    <p:animEffect transition="in" filter="box(in)">
                                      <p:cBhvr>
                                        <p:cTn id="17" dur="500"/>
                                        <p:tgtEl>
                                          <p:spTgt spid="26010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0101" grpId="0" autoUpdateAnimBg="0"/>
      <p:bldP spid="260102" grpId="0" autoUpdateAnimBg="0"/>
      <p:bldP spid="260103" grpId="0" autoUpdateAnimBg="0"/>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1122" name="Text Box 2"/>
          <p:cNvSpPr txBox="1">
            <a:spLocks noChangeArrowheads="1"/>
          </p:cNvSpPr>
          <p:nvPr/>
        </p:nvSpPr>
        <p:spPr bwMode="auto">
          <a:xfrm>
            <a:off x="685800" y="762000"/>
            <a:ext cx="8458200" cy="895350"/>
          </a:xfrm>
          <a:prstGeom prst="rect">
            <a:avLst/>
          </a:prstGeom>
          <a:noFill/>
          <a:ln w="9525">
            <a:noFill/>
            <a:miter lim="800000"/>
            <a:headEnd/>
            <a:tailEnd/>
          </a:ln>
          <a:effectLst/>
        </p:spPr>
        <p:txBody>
          <a:bodyPr>
            <a:spAutoFit/>
          </a:bodyPr>
          <a:lstStyle/>
          <a:p>
            <a:pPr defTabSz="482600">
              <a:spcBef>
                <a:spcPct val="20000"/>
              </a:spcBef>
            </a:pPr>
            <a:r>
              <a:rPr lang="de-DE" sz="2400" b="1">
                <a:solidFill>
                  <a:srgbClr val="800000"/>
                </a:solidFill>
                <a:latin typeface="Verdana" pitchFamily="34" charset="0"/>
                <a:cs typeface="Times New Roman" charset="0"/>
                <a:sym typeface="Wingdings" pitchFamily="2" charset="2"/>
              </a:rPr>
              <a:t>Übereinstimmungen zwischen Mt und Lk </a:t>
            </a:r>
          </a:p>
          <a:p>
            <a:pPr defTabSz="482600">
              <a:spcBef>
                <a:spcPct val="20000"/>
              </a:spcBef>
            </a:pPr>
            <a:r>
              <a:rPr lang="de-DE" sz="2400" b="1">
                <a:solidFill>
                  <a:srgbClr val="800000"/>
                </a:solidFill>
                <a:latin typeface="Verdana" pitchFamily="34" charset="0"/>
                <a:cs typeface="Times New Roman" charset="0"/>
                <a:sym typeface="Wingdings" pitchFamily="2" charset="2"/>
              </a:rPr>
              <a:t>	an Stellen ohne Mk-Parallele</a:t>
            </a:r>
          </a:p>
        </p:txBody>
      </p:sp>
      <p:sp>
        <p:nvSpPr>
          <p:cNvPr id="261123" name="Text Box 3"/>
          <p:cNvSpPr txBox="1">
            <a:spLocks noChangeArrowheads="1"/>
          </p:cNvSpPr>
          <p:nvPr/>
        </p:nvSpPr>
        <p:spPr bwMode="auto">
          <a:xfrm>
            <a:off x="685800" y="1981200"/>
            <a:ext cx="8458200" cy="457200"/>
          </a:xfrm>
          <a:prstGeom prst="rect">
            <a:avLst/>
          </a:prstGeom>
          <a:noFill/>
          <a:ln w="9525">
            <a:noFill/>
            <a:miter lim="800000"/>
            <a:headEnd/>
            <a:tailEnd/>
          </a:ln>
          <a:effectLst/>
        </p:spPr>
        <p:txBody>
          <a:bodyPr>
            <a:spAutoFit/>
          </a:bodyPr>
          <a:lstStyle/>
          <a:p>
            <a:pPr defTabSz="482600">
              <a:spcBef>
                <a:spcPct val="20000"/>
              </a:spcBef>
            </a:pPr>
            <a:endParaRPr lang="en-GB" sz="2400">
              <a:solidFill>
                <a:srgbClr val="800000"/>
              </a:solidFill>
              <a:latin typeface="Verdana" pitchFamily="34" charset="0"/>
              <a:cs typeface="Times New Roman" charset="0"/>
              <a:sym typeface="Wingdings" pitchFamily="2" charset="2"/>
            </a:endParaRPr>
          </a:p>
        </p:txBody>
      </p:sp>
      <p:sp>
        <p:nvSpPr>
          <p:cNvPr id="261124" name="Text Box 4"/>
          <p:cNvSpPr txBox="1">
            <a:spLocks noChangeArrowheads="1"/>
          </p:cNvSpPr>
          <p:nvPr/>
        </p:nvSpPr>
        <p:spPr bwMode="auto">
          <a:xfrm>
            <a:off x="685800" y="1828800"/>
            <a:ext cx="8458200" cy="457200"/>
          </a:xfrm>
          <a:prstGeom prst="rect">
            <a:avLst/>
          </a:prstGeom>
          <a:noFill/>
          <a:ln w="9525">
            <a:noFill/>
            <a:miter lim="800000"/>
            <a:headEnd/>
            <a:tailEnd/>
          </a:ln>
          <a:effectLst/>
        </p:spPr>
        <p:txBody>
          <a:bodyPr>
            <a:spAutoFit/>
          </a:bodyPr>
          <a:lstStyle/>
          <a:p>
            <a:pPr defTabSz="482600">
              <a:spcBef>
                <a:spcPct val="20000"/>
              </a:spcBef>
            </a:pPr>
            <a:r>
              <a:rPr lang="de-DE" sz="2400">
                <a:solidFill>
                  <a:srgbClr val="800000"/>
                </a:solidFill>
                <a:latin typeface="Verdana" pitchFamily="34" charset="0"/>
                <a:cs typeface="Times New Roman" charset="0"/>
                <a:sym typeface="Wingdings" pitchFamily="2" charset="2"/>
              </a:rPr>
              <a:t>(1) Texte teilweise wörtlich gleich</a:t>
            </a:r>
          </a:p>
        </p:txBody>
      </p:sp>
      <p:sp>
        <p:nvSpPr>
          <p:cNvPr id="261125" name="Text Box 5"/>
          <p:cNvSpPr txBox="1">
            <a:spLocks noChangeArrowheads="1"/>
          </p:cNvSpPr>
          <p:nvPr/>
        </p:nvSpPr>
        <p:spPr bwMode="auto">
          <a:xfrm>
            <a:off x="685800" y="2438400"/>
            <a:ext cx="8458200" cy="822325"/>
          </a:xfrm>
          <a:prstGeom prst="rect">
            <a:avLst/>
          </a:prstGeom>
          <a:noFill/>
          <a:ln w="9525">
            <a:noFill/>
            <a:miter lim="800000"/>
            <a:headEnd/>
            <a:tailEnd/>
          </a:ln>
          <a:effectLst/>
        </p:spPr>
        <p:txBody>
          <a:bodyPr>
            <a:spAutoFit/>
          </a:bodyPr>
          <a:lstStyle/>
          <a:p>
            <a:pPr defTabSz="482600">
              <a:spcBef>
                <a:spcPct val="20000"/>
              </a:spcBef>
            </a:pPr>
            <a:r>
              <a:rPr lang="de-DE" sz="2400" dirty="0">
                <a:solidFill>
                  <a:srgbClr val="800000"/>
                </a:solidFill>
                <a:latin typeface="Verdana" pitchFamily="34" charset="0"/>
                <a:cs typeface="Times New Roman" charset="0"/>
                <a:sym typeface="Wingdings" pitchFamily="2" charset="2"/>
              </a:rPr>
              <a:t>(2) Übereinstimmung und Verschiedenheit 	 	 			 hinsichtlich der Anordnung der Stoffe</a:t>
            </a:r>
          </a:p>
        </p:txBody>
      </p:sp>
      <p:sp>
        <p:nvSpPr>
          <p:cNvPr id="261126" name="Rectangle 6"/>
          <p:cNvSpPr>
            <a:spLocks noChangeArrowheads="1"/>
          </p:cNvSpPr>
          <p:nvPr/>
        </p:nvSpPr>
        <p:spPr bwMode="auto">
          <a:xfrm rot="10800000">
            <a:off x="0" y="0"/>
            <a:ext cx="685800" cy="6858000"/>
          </a:xfrm>
          <a:prstGeom prst="rect">
            <a:avLst/>
          </a:prstGeom>
          <a:solidFill>
            <a:srgbClr val="800000"/>
          </a:solidFill>
          <a:ln w="9525">
            <a:noFill/>
            <a:miter lim="800000"/>
            <a:headEnd/>
            <a:tailEnd/>
          </a:ln>
          <a:effectLst/>
        </p:spPr>
        <p:txBody>
          <a:bodyPr vert="eaVert" wrap="none" anchor="ctr"/>
          <a:lstStyle/>
          <a:p>
            <a:pPr algn="ctr"/>
            <a:r>
              <a:rPr lang="de-DE" sz="2800">
                <a:solidFill>
                  <a:srgbClr val="FFFFCC"/>
                </a:solidFill>
                <a:latin typeface="Verdana" pitchFamily="34" charset="0"/>
                <a:cs typeface="Times New Roman" charset="0"/>
              </a:rPr>
              <a:t>Die synoptische Frage </a:t>
            </a:r>
            <a:endParaRPr lang="en-GB" sz="2800">
              <a:solidFill>
                <a:srgbClr val="FFFFCC"/>
              </a:solidFill>
              <a:latin typeface="Verdana" pitchFamily="34" charset="0"/>
              <a:cs typeface="Times New Roman" charset="0"/>
            </a:endParaRPr>
          </a:p>
        </p:txBody>
      </p:sp>
      <p:sp>
        <p:nvSpPr>
          <p:cNvPr id="261128" name="Text Box 8"/>
          <p:cNvSpPr txBox="1">
            <a:spLocks noChangeArrowheads="1"/>
          </p:cNvSpPr>
          <p:nvPr/>
        </p:nvSpPr>
        <p:spPr bwMode="auto">
          <a:xfrm>
            <a:off x="685800" y="0"/>
            <a:ext cx="8458200" cy="396875"/>
          </a:xfrm>
          <a:prstGeom prst="rect">
            <a:avLst/>
          </a:prstGeom>
          <a:solidFill>
            <a:srgbClr val="800000"/>
          </a:solidFill>
          <a:ln w="9525">
            <a:noFill/>
            <a:miter lim="800000"/>
            <a:headEnd/>
            <a:tailEnd/>
          </a:ln>
          <a:effectLst/>
        </p:spPr>
        <p:txBody>
          <a:bodyPr>
            <a:spAutoFit/>
          </a:bodyPr>
          <a:lstStyle/>
          <a:p>
            <a:pPr>
              <a:spcBef>
                <a:spcPct val="50000"/>
              </a:spcBef>
            </a:pPr>
            <a:r>
              <a:rPr lang="de-DE" sz="2000" b="1" dirty="0">
                <a:solidFill>
                  <a:srgbClr val="FFFFCC"/>
                </a:solidFill>
                <a:latin typeface="Verdana" pitchFamily="34" charset="0"/>
                <a:cs typeface="Times New Roman" charset="0"/>
              </a:rPr>
              <a:t>§1.7 Major Agreements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61125"/>
                                        </p:tgtEl>
                                        <p:attrNameLst>
                                          <p:attrName>style.visibility</p:attrName>
                                        </p:attrNameLst>
                                      </p:cBhvr>
                                      <p:to>
                                        <p:strVal val="visible"/>
                                      </p:to>
                                    </p:set>
                                    <p:animEffect transition="in" filter="wipe(left)">
                                      <p:cBhvr>
                                        <p:cTn id="7" dur="500"/>
                                        <p:tgtEl>
                                          <p:spTgt spid="2611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1125" grpId="0" autoUpdateAnimBg="0"/>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2146" name="Rectangle 2"/>
          <p:cNvSpPr>
            <a:spLocks noChangeArrowheads="1"/>
          </p:cNvSpPr>
          <p:nvPr/>
        </p:nvSpPr>
        <p:spPr bwMode="auto">
          <a:xfrm>
            <a:off x="4572000" y="841375"/>
            <a:ext cx="4572000" cy="2282825"/>
          </a:xfrm>
          <a:prstGeom prst="rect">
            <a:avLst/>
          </a:prstGeom>
          <a:noFill/>
          <a:ln w="9525">
            <a:noFill/>
            <a:miter lim="800000"/>
            <a:headEnd/>
            <a:tailEnd/>
          </a:ln>
          <a:effectLst/>
        </p:spPr>
        <p:txBody>
          <a:bodyPr>
            <a:spAutoFit/>
          </a:bodyPr>
          <a:lstStyle/>
          <a:p>
            <a:r>
              <a:rPr lang="de-DE" sz="2400" b="1" dirty="0" err="1">
                <a:solidFill>
                  <a:srgbClr val="990000"/>
                </a:solidFill>
                <a:latin typeface="Verdana" pitchFamily="34" charset="0"/>
                <a:cs typeface="Times New Roman" charset="0"/>
              </a:rPr>
              <a:t>Lk</a:t>
            </a:r>
            <a:r>
              <a:rPr lang="de-DE" sz="2400" b="1" dirty="0">
                <a:solidFill>
                  <a:srgbClr val="990000"/>
                </a:solidFill>
                <a:latin typeface="Verdana" pitchFamily="34" charset="0"/>
                <a:cs typeface="Times New Roman" charset="0"/>
              </a:rPr>
              <a:t>   </a:t>
            </a:r>
            <a:r>
              <a:rPr lang="de-DE" sz="2400" dirty="0">
                <a:solidFill>
                  <a:srgbClr val="990000"/>
                </a:solidFill>
                <a:latin typeface="Verdana" pitchFamily="34" charset="0"/>
                <a:cs typeface="Times New Roman" charset="0"/>
              </a:rPr>
              <a:t>Einschaltung v.a. an zwei Stellen:</a:t>
            </a:r>
          </a:p>
          <a:p>
            <a:pPr>
              <a:buFontTx/>
              <a:buChar char="•"/>
            </a:pPr>
            <a:r>
              <a:rPr lang="de-DE" sz="2400" dirty="0">
                <a:solidFill>
                  <a:srgbClr val="990000"/>
                </a:solidFill>
                <a:latin typeface="Verdana" pitchFamily="34" charset="0"/>
                <a:cs typeface="Times New Roman" charset="0"/>
              </a:rPr>
              <a:t> sog. Kleine Einschaltung</a:t>
            </a:r>
          </a:p>
          <a:p>
            <a:r>
              <a:rPr lang="de-DE" sz="2400" dirty="0">
                <a:solidFill>
                  <a:srgbClr val="990000"/>
                </a:solidFill>
                <a:latin typeface="Verdana" pitchFamily="34" charset="0"/>
                <a:cs typeface="Times New Roman" charset="0"/>
              </a:rPr>
              <a:t>	6,20-8,3</a:t>
            </a:r>
          </a:p>
          <a:p>
            <a:pPr>
              <a:buFontTx/>
              <a:buChar char="•"/>
            </a:pPr>
            <a:r>
              <a:rPr lang="de-DE" sz="2400" dirty="0">
                <a:solidFill>
                  <a:srgbClr val="990000"/>
                </a:solidFill>
                <a:latin typeface="Verdana" pitchFamily="34" charset="0"/>
                <a:cs typeface="Times New Roman" charset="0"/>
              </a:rPr>
              <a:t> sog. Große Einschaltung</a:t>
            </a:r>
          </a:p>
          <a:p>
            <a:r>
              <a:rPr lang="de-DE" sz="2400" dirty="0">
                <a:solidFill>
                  <a:srgbClr val="990000"/>
                </a:solidFill>
                <a:latin typeface="Verdana" pitchFamily="34" charset="0"/>
                <a:cs typeface="Times New Roman" charset="0"/>
              </a:rPr>
              <a:t>	9,51-18,14</a:t>
            </a:r>
            <a:endParaRPr lang="de-DE" sz="2200" dirty="0">
              <a:solidFill>
                <a:srgbClr val="990000"/>
              </a:solidFill>
              <a:latin typeface="Verdana" pitchFamily="34" charset="0"/>
              <a:cs typeface="Times New Roman" charset="0"/>
            </a:endParaRPr>
          </a:p>
        </p:txBody>
      </p:sp>
      <p:sp>
        <p:nvSpPr>
          <p:cNvPr id="262147" name="Rectangle 3"/>
          <p:cNvSpPr>
            <a:spLocks noChangeArrowheads="1"/>
          </p:cNvSpPr>
          <p:nvPr/>
        </p:nvSpPr>
        <p:spPr bwMode="auto">
          <a:xfrm>
            <a:off x="76200" y="838200"/>
            <a:ext cx="4572000" cy="2282825"/>
          </a:xfrm>
          <a:prstGeom prst="rect">
            <a:avLst/>
          </a:prstGeom>
          <a:noFill/>
          <a:ln w="9525">
            <a:noFill/>
            <a:miter lim="800000"/>
            <a:headEnd/>
            <a:tailEnd/>
          </a:ln>
          <a:effectLst/>
        </p:spPr>
        <p:txBody>
          <a:bodyPr>
            <a:spAutoFit/>
          </a:bodyPr>
          <a:lstStyle/>
          <a:p>
            <a:r>
              <a:rPr lang="de-DE" sz="2400" b="1" dirty="0" err="1">
                <a:solidFill>
                  <a:srgbClr val="990000"/>
                </a:solidFill>
                <a:latin typeface="Verdana" pitchFamily="34" charset="0"/>
                <a:cs typeface="Times New Roman" charset="0"/>
              </a:rPr>
              <a:t>Mt</a:t>
            </a:r>
            <a:r>
              <a:rPr lang="de-DE" sz="2400" b="1" dirty="0">
                <a:solidFill>
                  <a:srgbClr val="990000"/>
                </a:solidFill>
                <a:latin typeface="Verdana" pitchFamily="34" charset="0"/>
                <a:cs typeface="Times New Roman" charset="0"/>
              </a:rPr>
              <a:t>   </a:t>
            </a:r>
            <a:r>
              <a:rPr lang="de-DE" sz="2400" dirty="0">
                <a:solidFill>
                  <a:srgbClr val="990000"/>
                </a:solidFill>
                <a:latin typeface="Verdana" pitchFamily="34" charset="0"/>
                <a:cs typeface="Times New Roman" charset="0"/>
              </a:rPr>
              <a:t>Einschaltung v.a. in großen Redeabschnitten:</a:t>
            </a:r>
          </a:p>
          <a:p>
            <a:pPr>
              <a:buFontTx/>
              <a:buChar char="•"/>
            </a:pPr>
            <a:r>
              <a:rPr lang="de-DE" sz="2400" dirty="0">
                <a:solidFill>
                  <a:srgbClr val="990000"/>
                </a:solidFill>
                <a:latin typeface="Verdana" pitchFamily="34" charset="0"/>
                <a:cs typeface="Times New Roman" charset="0"/>
              </a:rPr>
              <a:t> 5f   Bergpredigt</a:t>
            </a:r>
          </a:p>
          <a:p>
            <a:pPr>
              <a:buFontTx/>
              <a:buChar char="•"/>
            </a:pPr>
            <a:r>
              <a:rPr lang="de-DE" sz="2400" dirty="0">
                <a:solidFill>
                  <a:srgbClr val="990000"/>
                </a:solidFill>
                <a:latin typeface="Verdana" pitchFamily="34" charset="0"/>
                <a:cs typeface="Times New Roman" charset="0"/>
              </a:rPr>
              <a:t> 10  Aussendungsrede</a:t>
            </a:r>
          </a:p>
          <a:p>
            <a:pPr>
              <a:buFontTx/>
              <a:buChar char="•"/>
            </a:pPr>
            <a:r>
              <a:rPr lang="de-DE" sz="2400" dirty="0">
                <a:solidFill>
                  <a:srgbClr val="990000"/>
                </a:solidFill>
                <a:latin typeface="Verdana" pitchFamily="34" charset="0"/>
                <a:cs typeface="Times New Roman" charset="0"/>
              </a:rPr>
              <a:t> 13  </a:t>
            </a:r>
            <a:r>
              <a:rPr lang="de-DE" sz="2400" dirty="0" err="1">
                <a:solidFill>
                  <a:srgbClr val="990000"/>
                </a:solidFill>
                <a:latin typeface="Verdana" pitchFamily="34" charset="0"/>
                <a:cs typeface="Times New Roman" charset="0"/>
              </a:rPr>
              <a:t>Gleichnisrede</a:t>
            </a:r>
            <a:endParaRPr lang="de-DE" sz="2400" dirty="0">
              <a:solidFill>
                <a:srgbClr val="990000"/>
              </a:solidFill>
              <a:latin typeface="Verdana" pitchFamily="34" charset="0"/>
              <a:cs typeface="Times New Roman" charset="0"/>
            </a:endParaRPr>
          </a:p>
          <a:p>
            <a:pPr>
              <a:buFontTx/>
              <a:buChar char="•"/>
            </a:pPr>
            <a:r>
              <a:rPr lang="de-DE" sz="2400" dirty="0">
                <a:solidFill>
                  <a:srgbClr val="990000"/>
                </a:solidFill>
                <a:latin typeface="Verdana" pitchFamily="34" charset="0"/>
                <a:cs typeface="Times New Roman" charset="0"/>
              </a:rPr>
              <a:t> 18  Gemeinderede etc.</a:t>
            </a:r>
            <a:endParaRPr lang="de-DE" sz="2200" i="1" dirty="0">
              <a:solidFill>
                <a:srgbClr val="990000"/>
              </a:solidFill>
              <a:latin typeface="Verdana" pitchFamily="34" charset="0"/>
              <a:cs typeface="Times New Roman" charset="0"/>
            </a:endParaRPr>
          </a:p>
        </p:txBody>
      </p:sp>
      <p:sp>
        <p:nvSpPr>
          <p:cNvPr id="262148" name="Text Box 4"/>
          <p:cNvSpPr txBox="1">
            <a:spLocks noChangeArrowheads="1"/>
          </p:cNvSpPr>
          <p:nvPr/>
        </p:nvSpPr>
        <p:spPr bwMode="auto">
          <a:xfrm>
            <a:off x="76200" y="457200"/>
            <a:ext cx="9067800" cy="366713"/>
          </a:xfrm>
          <a:prstGeom prst="rect">
            <a:avLst/>
          </a:prstGeom>
          <a:noFill/>
          <a:ln w="9525">
            <a:noFill/>
            <a:miter lim="800000"/>
            <a:headEnd/>
            <a:tailEnd/>
          </a:ln>
          <a:effectLst/>
        </p:spPr>
        <p:txBody>
          <a:bodyPr>
            <a:spAutoFit/>
          </a:bodyPr>
          <a:lstStyle/>
          <a:p>
            <a:pPr>
              <a:spcBef>
                <a:spcPct val="50000"/>
              </a:spcBef>
            </a:pPr>
            <a:r>
              <a:rPr lang="de-DE" u="sng">
                <a:solidFill>
                  <a:srgbClr val="800000"/>
                </a:solidFill>
                <a:latin typeface="Verdana" pitchFamily="34" charset="0"/>
                <a:cs typeface="Times New Roman" charset="0"/>
                <a:sym typeface="Wingdings" pitchFamily="2" charset="2"/>
              </a:rPr>
              <a:t>Verschiedenheit in der Anordnung</a:t>
            </a:r>
          </a:p>
        </p:txBody>
      </p:sp>
      <p:sp>
        <p:nvSpPr>
          <p:cNvPr id="262149" name="Text Box 5"/>
          <p:cNvSpPr txBox="1">
            <a:spLocks noChangeArrowheads="1"/>
          </p:cNvSpPr>
          <p:nvPr/>
        </p:nvSpPr>
        <p:spPr bwMode="auto">
          <a:xfrm>
            <a:off x="76200" y="3276600"/>
            <a:ext cx="9067800" cy="366713"/>
          </a:xfrm>
          <a:prstGeom prst="rect">
            <a:avLst/>
          </a:prstGeom>
          <a:noFill/>
          <a:ln w="9525">
            <a:noFill/>
            <a:miter lim="800000"/>
            <a:headEnd/>
            <a:tailEnd/>
          </a:ln>
          <a:effectLst/>
        </p:spPr>
        <p:txBody>
          <a:bodyPr>
            <a:spAutoFit/>
          </a:bodyPr>
          <a:lstStyle/>
          <a:p>
            <a:pPr>
              <a:spcBef>
                <a:spcPct val="50000"/>
              </a:spcBef>
            </a:pPr>
            <a:r>
              <a:rPr lang="de-DE" u="sng">
                <a:solidFill>
                  <a:srgbClr val="800000"/>
                </a:solidFill>
                <a:latin typeface="Verdana" pitchFamily="34" charset="0"/>
                <a:cs typeface="Times New Roman" charset="0"/>
                <a:sym typeface="Wingdings" pitchFamily="2" charset="2"/>
              </a:rPr>
              <a:t>Übereinstimmung in der Anordnung</a:t>
            </a:r>
          </a:p>
        </p:txBody>
      </p:sp>
      <p:sp>
        <p:nvSpPr>
          <p:cNvPr id="262150" name="Rectangle 6"/>
          <p:cNvSpPr>
            <a:spLocks noChangeArrowheads="1"/>
          </p:cNvSpPr>
          <p:nvPr/>
        </p:nvSpPr>
        <p:spPr bwMode="auto">
          <a:xfrm>
            <a:off x="76200" y="3657600"/>
            <a:ext cx="9067800" cy="2308324"/>
          </a:xfrm>
          <a:prstGeom prst="rect">
            <a:avLst/>
          </a:prstGeom>
          <a:noFill/>
          <a:ln w="9525">
            <a:noFill/>
            <a:miter lim="800000"/>
            <a:headEnd/>
            <a:tailEnd/>
          </a:ln>
          <a:effectLst/>
        </p:spPr>
        <p:txBody>
          <a:bodyPr>
            <a:spAutoFit/>
          </a:bodyPr>
          <a:lstStyle/>
          <a:p>
            <a:r>
              <a:rPr lang="de-DE" sz="2400" dirty="0">
                <a:solidFill>
                  <a:srgbClr val="990000"/>
                </a:solidFill>
                <a:latin typeface="Verdana" pitchFamily="34" charset="0"/>
                <a:cs typeface="Times New Roman" charset="0"/>
              </a:rPr>
              <a:t>Trotzdem zeigt sich weithin Übereinstimmung in der Reihenfolge der Parallelen (13/23 – Ausgangspunkt </a:t>
            </a:r>
            <a:r>
              <a:rPr lang="de-DE" sz="2400" dirty="0" err="1">
                <a:solidFill>
                  <a:srgbClr val="990000"/>
                </a:solidFill>
                <a:latin typeface="Verdana" pitchFamily="34" charset="0"/>
                <a:cs typeface="Times New Roman" charset="0"/>
              </a:rPr>
              <a:t>Lk</a:t>
            </a:r>
            <a:r>
              <a:rPr lang="de-DE" sz="2400" dirty="0">
                <a:solidFill>
                  <a:srgbClr val="990000"/>
                </a:solidFill>
                <a:latin typeface="Verdana" pitchFamily="34" charset="0"/>
                <a:cs typeface="Times New Roman" charset="0"/>
              </a:rPr>
              <a:t>!):</a:t>
            </a:r>
          </a:p>
          <a:p>
            <a:endParaRPr lang="de-DE" sz="800" i="1" dirty="0">
              <a:solidFill>
                <a:srgbClr val="990000"/>
              </a:solidFill>
              <a:latin typeface="Verdana" pitchFamily="34" charset="0"/>
              <a:cs typeface="Times New Roman" charset="0"/>
            </a:endParaRPr>
          </a:p>
          <a:p>
            <a:r>
              <a:rPr lang="de-DE" sz="2200" i="1" dirty="0" err="1">
                <a:solidFill>
                  <a:srgbClr val="990000"/>
                </a:solidFill>
                <a:latin typeface="Verdana" pitchFamily="34" charset="0"/>
                <a:cs typeface="Times New Roman" charset="0"/>
              </a:rPr>
              <a:t>Täuferpredigt</a:t>
            </a:r>
            <a:r>
              <a:rPr lang="de-DE" sz="2200" i="1" dirty="0">
                <a:solidFill>
                  <a:srgbClr val="990000"/>
                </a:solidFill>
                <a:latin typeface="Verdana" pitchFamily="34" charset="0"/>
                <a:cs typeface="Times New Roman" charset="0"/>
              </a:rPr>
              <a:t>, Versuchung Jesu, </a:t>
            </a:r>
            <a:r>
              <a:rPr lang="de-DE" sz="2200" i="1" dirty="0" err="1">
                <a:solidFill>
                  <a:srgbClr val="990000"/>
                </a:solidFill>
                <a:latin typeface="Verdana" pitchFamily="34" charset="0"/>
                <a:cs typeface="Times New Roman" charset="0"/>
              </a:rPr>
              <a:t>Feldrede</a:t>
            </a:r>
            <a:r>
              <a:rPr lang="de-DE" sz="2200" i="1" dirty="0">
                <a:solidFill>
                  <a:srgbClr val="990000"/>
                </a:solidFill>
                <a:latin typeface="Verdana" pitchFamily="34" charset="0"/>
                <a:cs typeface="Times New Roman" charset="0"/>
              </a:rPr>
              <a:t> I, </a:t>
            </a:r>
            <a:r>
              <a:rPr lang="de-DE" sz="2200" i="1" dirty="0" err="1">
                <a:solidFill>
                  <a:srgbClr val="990000"/>
                </a:solidFill>
                <a:latin typeface="Verdana" pitchFamily="34" charset="0"/>
                <a:cs typeface="Times New Roman" charset="0"/>
              </a:rPr>
              <a:t>Feldrede</a:t>
            </a:r>
            <a:r>
              <a:rPr lang="de-DE" sz="2200" i="1" dirty="0">
                <a:solidFill>
                  <a:srgbClr val="990000"/>
                </a:solidFill>
                <a:latin typeface="Verdana" pitchFamily="34" charset="0"/>
                <a:cs typeface="Times New Roman" charset="0"/>
              </a:rPr>
              <a:t> II, Hauptmann-Kapernaum, </a:t>
            </a:r>
            <a:r>
              <a:rPr lang="de-DE" sz="2200" i="1" dirty="0" err="1">
                <a:solidFill>
                  <a:srgbClr val="990000"/>
                </a:solidFill>
                <a:latin typeface="Verdana" pitchFamily="34" charset="0"/>
                <a:cs typeface="Times New Roman" charset="0"/>
              </a:rPr>
              <a:t>Täufertexte</a:t>
            </a:r>
            <a:r>
              <a:rPr lang="de-DE" sz="2200" i="1" dirty="0">
                <a:solidFill>
                  <a:srgbClr val="990000"/>
                </a:solidFill>
                <a:latin typeface="Verdana" pitchFamily="34" charset="0"/>
                <a:cs typeface="Times New Roman" charset="0"/>
              </a:rPr>
              <a:t>, </a:t>
            </a:r>
            <a:r>
              <a:rPr lang="de-DE" sz="2200" i="1" dirty="0" err="1">
                <a:solidFill>
                  <a:srgbClr val="990000"/>
                </a:solidFill>
                <a:latin typeface="Verdana" pitchFamily="34" charset="0"/>
                <a:cs typeface="Times New Roman" charset="0"/>
              </a:rPr>
              <a:t>Weheruf</a:t>
            </a:r>
            <a:r>
              <a:rPr lang="de-DE" sz="2200" i="1" dirty="0">
                <a:solidFill>
                  <a:srgbClr val="990000"/>
                </a:solidFill>
                <a:latin typeface="Verdana" pitchFamily="34" charset="0"/>
                <a:cs typeface="Times New Roman" charset="0"/>
              </a:rPr>
              <a:t>-Jubelruf, </a:t>
            </a:r>
            <a:r>
              <a:rPr lang="de-DE" sz="2200" i="1" dirty="0" err="1">
                <a:solidFill>
                  <a:srgbClr val="990000"/>
                </a:solidFill>
                <a:latin typeface="Verdana" pitchFamily="34" charset="0"/>
                <a:cs typeface="Times New Roman" charset="0"/>
              </a:rPr>
              <a:t>Beelzebulstreit</a:t>
            </a:r>
            <a:r>
              <a:rPr lang="de-DE" sz="2200" i="1" dirty="0">
                <a:solidFill>
                  <a:srgbClr val="990000"/>
                </a:solidFill>
                <a:latin typeface="Verdana" pitchFamily="34" charset="0"/>
                <a:cs typeface="Times New Roman" charset="0"/>
              </a:rPr>
              <a:t>, Rückfallspruch, gegen die Pharisäer, Weissagung über Jerusalem, </a:t>
            </a:r>
            <a:r>
              <a:rPr lang="de-DE" sz="2200" i="1" dirty="0" err="1">
                <a:solidFill>
                  <a:srgbClr val="990000"/>
                </a:solidFill>
                <a:latin typeface="Verdana" pitchFamily="34" charset="0"/>
                <a:cs typeface="Times New Roman" charset="0"/>
              </a:rPr>
              <a:t>Parusierede</a:t>
            </a:r>
            <a:r>
              <a:rPr lang="de-DE" sz="2200" i="1" dirty="0">
                <a:solidFill>
                  <a:srgbClr val="990000"/>
                </a:solidFill>
                <a:latin typeface="Verdana" pitchFamily="34" charset="0"/>
                <a:cs typeface="Times New Roman" charset="0"/>
              </a:rPr>
              <a:t>, Talentgleichnis</a:t>
            </a:r>
          </a:p>
        </p:txBody>
      </p:sp>
      <p:sp>
        <p:nvSpPr>
          <p:cNvPr id="262152" name="Text Box 8"/>
          <p:cNvSpPr txBox="1">
            <a:spLocks noChangeArrowheads="1"/>
          </p:cNvSpPr>
          <p:nvPr/>
        </p:nvSpPr>
        <p:spPr bwMode="auto">
          <a:xfrm>
            <a:off x="0" y="0"/>
            <a:ext cx="9144000" cy="396875"/>
          </a:xfrm>
          <a:prstGeom prst="rect">
            <a:avLst/>
          </a:prstGeom>
          <a:solidFill>
            <a:srgbClr val="800000"/>
          </a:solidFill>
          <a:ln w="9525">
            <a:noFill/>
            <a:miter lim="800000"/>
            <a:headEnd/>
            <a:tailEnd/>
          </a:ln>
          <a:effectLst/>
        </p:spPr>
        <p:txBody>
          <a:bodyPr>
            <a:spAutoFit/>
          </a:bodyPr>
          <a:lstStyle/>
          <a:p>
            <a:pPr defTabSz="668338">
              <a:spcBef>
                <a:spcPct val="50000"/>
              </a:spcBef>
            </a:pPr>
            <a:r>
              <a:rPr lang="de-DE" sz="2000" b="1" dirty="0">
                <a:solidFill>
                  <a:srgbClr val="FFFFCC"/>
                </a:solidFill>
                <a:latin typeface="Verdana" pitchFamily="34" charset="0"/>
                <a:cs typeface="Times New Roman" charset="0"/>
              </a:rPr>
              <a:t>	§1.7 Major Agreements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62148"/>
                                        </p:tgtEl>
                                        <p:attrNameLst>
                                          <p:attrName>style.visibility</p:attrName>
                                        </p:attrNameLst>
                                      </p:cBhvr>
                                      <p:to>
                                        <p:strVal val="visible"/>
                                      </p:to>
                                    </p:set>
                                    <p:animEffect transition="in" filter="wipe(left)">
                                      <p:cBhvr>
                                        <p:cTn id="7" dur="500"/>
                                        <p:tgtEl>
                                          <p:spTgt spid="262148"/>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62147"/>
                                        </p:tgtEl>
                                        <p:attrNameLst>
                                          <p:attrName>style.visibility</p:attrName>
                                        </p:attrNameLst>
                                      </p:cBhvr>
                                      <p:to>
                                        <p:strVal val="visible"/>
                                      </p:to>
                                    </p:set>
                                    <p:animEffect transition="in" filter="wipe(left)">
                                      <p:cBhvr>
                                        <p:cTn id="12" dur="500"/>
                                        <p:tgtEl>
                                          <p:spTgt spid="262147"/>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62146"/>
                                        </p:tgtEl>
                                        <p:attrNameLst>
                                          <p:attrName>style.visibility</p:attrName>
                                        </p:attrNameLst>
                                      </p:cBhvr>
                                      <p:to>
                                        <p:strVal val="visible"/>
                                      </p:to>
                                    </p:set>
                                    <p:animEffect transition="in" filter="wipe(left)">
                                      <p:cBhvr>
                                        <p:cTn id="17" dur="500"/>
                                        <p:tgtEl>
                                          <p:spTgt spid="262146"/>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262149"/>
                                        </p:tgtEl>
                                        <p:attrNameLst>
                                          <p:attrName>style.visibility</p:attrName>
                                        </p:attrNameLst>
                                      </p:cBhvr>
                                      <p:to>
                                        <p:strVal val="visible"/>
                                      </p:to>
                                    </p:set>
                                    <p:animEffect transition="in" filter="wipe(left)">
                                      <p:cBhvr>
                                        <p:cTn id="22" dur="500"/>
                                        <p:tgtEl>
                                          <p:spTgt spid="262149"/>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262150"/>
                                        </p:tgtEl>
                                        <p:attrNameLst>
                                          <p:attrName>style.visibility</p:attrName>
                                        </p:attrNameLst>
                                      </p:cBhvr>
                                      <p:to>
                                        <p:strVal val="visible"/>
                                      </p:to>
                                    </p:set>
                                    <p:animEffect transition="in" filter="wipe(left)">
                                      <p:cBhvr>
                                        <p:cTn id="27" dur="500"/>
                                        <p:tgtEl>
                                          <p:spTgt spid="2621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2146" grpId="0" autoUpdateAnimBg="0"/>
      <p:bldP spid="262147" grpId="0" autoUpdateAnimBg="0"/>
      <p:bldP spid="262148" grpId="0" autoUpdateAnimBg="0"/>
      <p:bldP spid="262149" grpId="0" autoUpdateAnimBg="0"/>
      <p:bldP spid="262150" grpId="0" autoUpdateAnimBg="0"/>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6"/>
          <p:cNvSpPr>
            <a:spLocks noChangeArrowheads="1"/>
          </p:cNvSpPr>
          <p:nvPr/>
        </p:nvSpPr>
        <p:spPr bwMode="auto">
          <a:xfrm>
            <a:off x="3024336" y="0"/>
            <a:ext cx="4644008" cy="6876241"/>
          </a:xfrm>
          <a:prstGeom prst="rect">
            <a:avLst/>
          </a:prstGeom>
          <a:noFill/>
          <a:ln w="9525">
            <a:noFill/>
            <a:miter lim="800000"/>
            <a:headEnd/>
            <a:tailEnd/>
          </a:ln>
          <a:effectLst/>
        </p:spPr>
        <p:txBody>
          <a:bodyPr wrap="square">
            <a:spAutoFit/>
          </a:bodyPr>
          <a:lstStyle/>
          <a:p>
            <a:pPr>
              <a:lnSpc>
                <a:spcPts val="2300"/>
              </a:lnSpc>
            </a:pPr>
            <a:r>
              <a:rPr lang="de-DE" sz="2000" dirty="0" err="1">
                <a:solidFill>
                  <a:srgbClr val="990000"/>
                </a:solidFill>
                <a:latin typeface="Verdana" pitchFamily="34" charset="0"/>
                <a:cs typeface="Times New Roman" charset="0"/>
              </a:rPr>
              <a:t>Täuferpredigt</a:t>
            </a:r>
            <a:endParaRPr lang="de-DE" sz="2000" dirty="0">
              <a:solidFill>
                <a:srgbClr val="990000"/>
              </a:solidFill>
              <a:latin typeface="Verdana" pitchFamily="34" charset="0"/>
              <a:cs typeface="Times New Roman" charset="0"/>
            </a:endParaRPr>
          </a:p>
          <a:p>
            <a:pPr>
              <a:lnSpc>
                <a:spcPts val="2300"/>
              </a:lnSpc>
            </a:pPr>
            <a:r>
              <a:rPr lang="de-DE" sz="2000" dirty="0">
                <a:solidFill>
                  <a:srgbClr val="990000"/>
                </a:solidFill>
                <a:latin typeface="Verdana" pitchFamily="34" charset="0"/>
                <a:cs typeface="Times New Roman" charset="0"/>
              </a:rPr>
              <a:t>Versuchung Jesu</a:t>
            </a:r>
          </a:p>
          <a:p>
            <a:pPr>
              <a:lnSpc>
                <a:spcPts val="2300"/>
              </a:lnSpc>
            </a:pPr>
            <a:r>
              <a:rPr lang="de-DE" sz="2000" dirty="0" err="1">
                <a:solidFill>
                  <a:srgbClr val="990000"/>
                </a:solidFill>
                <a:latin typeface="Verdana" pitchFamily="34" charset="0"/>
                <a:cs typeface="Times New Roman" charset="0"/>
              </a:rPr>
              <a:t>Feldrede</a:t>
            </a:r>
            <a:r>
              <a:rPr lang="de-DE" sz="2000" dirty="0">
                <a:solidFill>
                  <a:srgbClr val="990000"/>
                </a:solidFill>
                <a:latin typeface="Verdana" pitchFamily="34" charset="0"/>
                <a:cs typeface="Times New Roman" charset="0"/>
              </a:rPr>
              <a:t> I</a:t>
            </a:r>
          </a:p>
          <a:p>
            <a:pPr>
              <a:lnSpc>
                <a:spcPts val="2300"/>
              </a:lnSpc>
            </a:pPr>
            <a:r>
              <a:rPr lang="de-DE" sz="2000" dirty="0" err="1">
                <a:solidFill>
                  <a:srgbClr val="990000"/>
                </a:solidFill>
                <a:latin typeface="Verdana" pitchFamily="34" charset="0"/>
                <a:cs typeface="Times New Roman" charset="0"/>
              </a:rPr>
              <a:t>Feldrede</a:t>
            </a:r>
            <a:r>
              <a:rPr lang="de-DE" sz="2000" dirty="0">
                <a:solidFill>
                  <a:srgbClr val="990000"/>
                </a:solidFill>
                <a:latin typeface="Verdana" pitchFamily="34" charset="0"/>
                <a:cs typeface="Times New Roman" charset="0"/>
              </a:rPr>
              <a:t> II</a:t>
            </a:r>
          </a:p>
          <a:p>
            <a:pPr>
              <a:lnSpc>
                <a:spcPts val="2300"/>
              </a:lnSpc>
            </a:pPr>
            <a:r>
              <a:rPr lang="de-DE" sz="2000" dirty="0">
                <a:solidFill>
                  <a:srgbClr val="990000"/>
                </a:solidFill>
                <a:latin typeface="Verdana" pitchFamily="34" charset="0"/>
                <a:cs typeface="Times New Roman" charset="0"/>
              </a:rPr>
              <a:t>Hauptmann-Kapernaum</a:t>
            </a:r>
          </a:p>
          <a:p>
            <a:pPr>
              <a:lnSpc>
                <a:spcPts val="2300"/>
              </a:lnSpc>
            </a:pPr>
            <a:r>
              <a:rPr lang="de-DE" sz="2000" dirty="0" err="1">
                <a:solidFill>
                  <a:srgbClr val="990000"/>
                </a:solidFill>
                <a:latin typeface="Verdana" pitchFamily="34" charset="0"/>
                <a:cs typeface="Times New Roman" charset="0"/>
              </a:rPr>
              <a:t>Täufertexte</a:t>
            </a:r>
            <a:endParaRPr lang="de-DE" sz="2000" dirty="0">
              <a:solidFill>
                <a:srgbClr val="990000"/>
              </a:solidFill>
              <a:latin typeface="Verdana" pitchFamily="34" charset="0"/>
              <a:cs typeface="Times New Roman" charset="0"/>
            </a:endParaRPr>
          </a:p>
          <a:p>
            <a:pPr>
              <a:lnSpc>
                <a:spcPts val="2300"/>
              </a:lnSpc>
            </a:pPr>
            <a:r>
              <a:rPr lang="de-DE" sz="2000" dirty="0">
                <a:solidFill>
                  <a:srgbClr val="990000"/>
                </a:solidFill>
                <a:latin typeface="Verdana" pitchFamily="34" charset="0"/>
                <a:cs typeface="Times New Roman" charset="0"/>
              </a:rPr>
              <a:t>Nachfolgesprüche</a:t>
            </a:r>
          </a:p>
          <a:p>
            <a:pPr>
              <a:lnSpc>
                <a:spcPts val="2300"/>
              </a:lnSpc>
            </a:pPr>
            <a:r>
              <a:rPr lang="de-DE" sz="2000" dirty="0">
                <a:solidFill>
                  <a:srgbClr val="990000"/>
                </a:solidFill>
                <a:latin typeface="Verdana" pitchFamily="34" charset="0"/>
                <a:cs typeface="Times New Roman" charset="0"/>
              </a:rPr>
              <a:t>Aussendungsrede</a:t>
            </a:r>
          </a:p>
          <a:p>
            <a:pPr>
              <a:lnSpc>
                <a:spcPts val="2300"/>
              </a:lnSpc>
            </a:pPr>
            <a:r>
              <a:rPr lang="de-DE" sz="2000" dirty="0" err="1">
                <a:solidFill>
                  <a:srgbClr val="990000"/>
                </a:solidFill>
                <a:latin typeface="Verdana" pitchFamily="34" charset="0"/>
                <a:cs typeface="Times New Roman" charset="0"/>
              </a:rPr>
              <a:t>Weheruf</a:t>
            </a:r>
            <a:r>
              <a:rPr lang="de-DE" sz="2000" dirty="0">
                <a:solidFill>
                  <a:srgbClr val="990000"/>
                </a:solidFill>
                <a:latin typeface="Verdana" pitchFamily="34" charset="0"/>
                <a:cs typeface="Times New Roman" charset="0"/>
              </a:rPr>
              <a:t>-Jubelruf</a:t>
            </a:r>
          </a:p>
          <a:p>
            <a:pPr>
              <a:lnSpc>
                <a:spcPts val="2300"/>
              </a:lnSpc>
            </a:pPr>
            <a:r>
              <a:rPr lang="de-DE" sz="2000" dirty="0">
                <a:solidFill>
                  <a:srgbClr val="990000"/>
                </a:solidFill>
                <a:latin typeface="Verdana" pitchFamily="34" charset="0"/>
                <a:cs typeface="Times New Roman" charset="0"/>
              </a:rPr>
              <a:t>Vaterunser</a:t>
            </a:r>
          </a:p>
          <a:p>
            <a:pPr>
              <a:lnSpc>
                <a:spcPts val="2300"/>
              </a:lnSpc>
            </a:pPr>
            <a:r>
              <a:rPr lang="de-DE" sz="2000" dirty="0">
                <a:solidFill>
                  <a:srgbClr val="990000"/>
                </a:solidFill>
                <a:latin typeface="Verdana" pitchFamily="34" charset="0"/>
                <a:cs typeface="Times New Roman" charset="0"/>
              </a:rPr>
              <a:t>Vom Beten</a:t>
            </a:r>
          </a:p>
          <a:p>
            <a:pPr>
              <a:lnSpc>
                <a:spcPts val="2300"/>
              </a:lnSpc>
            </a:pPr>
            <a:r>
              <a:rPr lang="de-DE" sz="2000" dirty="0" err="1">
                <a:solidFill>
                  <a:srgbClr val="990000"/>
                </a:solidFill>
                <a:latin typeface="Verdana" pitchFamily="34" charset="0"/>
                <a:cs typeface="Times New Roman" charset="0"/>
              </a:rPr>
              <a:t>Beelzebulstreit</a:t>
            </a:r>
            <a:endParaRPr lang="de-DE" sz="2000" dirty="0">
              <a:solidFill>
                <a:srgbClr val="990000"/>
              </a:solidFill>
              <a:latin typeface="Verdana" pitchFamily="34" charset="0"/>
              <a:cs typeface="Times New Roman" charset="0"/>
            </a:endParaRPr>
          </a:p>
          <a:p>
            <a:pPr>
              <a:lnSpc>
                <a:spcPts val="2300"/>
              </a:lnSpc>
            </a:pPr>
            <a:r>
              <a:rPr lang="de-DE" sz="2000" dirty="0">
                <a:solidFill>
                  <a:srgbClr val="990000"/>
                </a:solidFill>
                <a:latin typeface="Verdana" pitchFamily="34" charset="0"/>
                <a:cs typeface="Times New Roman" charset="0"/>
              </a:rPr>
              <a:t>Rückfallspruch</a:t>
            </a:r>
          </a:p>
          <a:p>
            <a:pPr>
              <a:lnSpc>
                <a:spcPts val="2300"/>
              </a:lnSpc>
            </a:pPr>
            <a:r>
              <a:rPr lang="de-DE" sz="2000" dirty="0">
                <a:solidFill>
                  <a:srgbClr val="990000"/>
                </a:solidFill>
                <a:latin typeface="Verdana" pitchFamily="34" charset="0"/>
                <a:cs typeface="Times New Roman" charset="0"/>
              </a:rPr>
              <a:t>Gegen Wundersucht</a:t>
            </a:r>
          </a:p>
          <a:p>
            <a:pPr>
              <a:lnSpc>
                <a:spcPts val="2300"/>
              </a:lnSpc>
            </a:pPr>
            <a:r>
              <a:rPr lang="de-DE" sz="2000" dirty="0">
                <a:solidFill>
                  <a:srgbClr val="990000"/>
                </a:solidFill>
                <a:latin typeface="Verdana" pitchFamily="34" charset="0"/>
                <a:cs typeface="Times New Roman" charset="0"/>
              </a:rPr>
              <a:t>Lichtsprüche</a:t>
            </a:r>
          </a:p>
          <a:p>
            <a:pPr>
              <a:lnSpc>
                <a:spcPts val="2300"/>
              </a:lnSpc>
            </a:pPr>
            <a:r>
              <a:rPr lang="de-DE" sz="2000" dirty="0">
                <a:solidFill>
                  <a:srgbClr val="990000"/>
                </a:solidFill>
                <a:latin typeface="Verdana" pitchFamily="34" charset="0"/>
                <a:cs typeface="Times New Roman" charset="0"/>
              </a:rPr>
              <a:t>Gegen die Pharisäer</a:t>
            </a:r>
          </a:p>
          <a:p>
            <a:pPr>
              <a:lnSpc>
                <a:spcPts val="2300"/>
              </a:lnSpc>
            </a:pPr>
            <a:r>
              <a:rPr lang="de-DE" sz="2000" dirty="0">
                <a:solidFill>
                  <a:srgbClr val="990000"/>
                </a:solidFill>
                <a:latin typeface="Verdana" pitchFamily="34" charset="0"/>
                <a:cs typeface="Times New Roman" charset="0"/>
              </a:rPr>
              <a:t>Aufforderung zum Bekenntnis</a:t>
            </a:r>
          </a:p>
          <a:p>
            <a:pPr>
              <a:lnSpc>
                <a:spcPts val="2300"/>
              </a:lnSpc>
            </a:pPr>
            <a:r>
              <a:rPr lang="de-DE" sz="2000" dirty="0">
                <a:solidFill>
                  <a:srgbClr val="990000"/>
                </a:solidFill>
                <a:latin typeface="Verdana" pitchFamily="34" charset="0"/>
                <a:cs typeface="Times New Roman" charset="0"/>
              </a:rPr>
              <a:t>Sorgen und </a:t>
            </a:r>
            <a:r>
              <a:rPr lang="de-DE" sz="2000" dirty="0" err="1">
                <a:solidFill>
                  <a:srgbClr val="990000"/>
                </a:solidFill>
                <a:latin typeface="Verdana" pitchFamily="34" charset="0"/>
                <a:cs typeface="Times New Roman" charset="0"/>
              </a:rPr>
              <a:t>Schätzesammeln</a:t>
            </a:r>
            <a:endParaRPr lang="de-DE" sz="2000" dirty="0">
              <a:solidFill>
                <a:srgbClr val="990000"/>
              </a:solidFill>
              <a:latin typeface="Verdana" pitchFamily="34" charset="0"/>
              <a:cs typeface="Times New Roman" charset="0"/>
            </a:endParaRPr>
          </a:p>
          <a:p>
            <a:pPr>
              <a:lnSpc>
                <a:spcPts val="2300"/>
              </a:lnSpc>
            </a:pPr>
            <a:r>
              <a:rPr lang="de-DE" sz="2000" dirty="0">
                <a:solidFill>
                  <a:srgbClr val="990000"/>
                </a:solidFill>
                <a:latin typeface="Verdana" pitchFamily="34" charset="0"/>
                <a:cs typeface="Times New Roman" charset="0"/>
              </a:rPr>
              <a:t>Wachsamkeit</a:t>
            </a:r>
          </a:p>
          <a:p>
            <a:pPr>
              <a:lnSpc>
                <a:spcPts val="2300"/>
              </a:lnSpc>
            </a:pPr>
            <a:r>
              <a:rPr lang="de-DE" sz="2000" dirty="0">
                <a:solidFill>
                  <a:srgbClr val="990000"/>
                </a:solidFill>
                <a:latin typeface="Verdana" pitchFamily="34" charset="0"/>
                <a:cs typeface="Times New Roman" charset="0"/>
              </a:rPr>
              <a:t>Senfkorn und Sauerteig</a:t>
            </a:r>
          </a:p>
          <a:p>
            <a:pPr>
              <a:lnSpc>
                <a:spcPts val="2300"/>
              </a:lnSpc>
            </a:pPr>
            <a:r>
              <a:rPr lang="de-DE" sz="2000" dirty="0">
                <a:solidFill>
                  <a:srgbClr val="990000"/>
                </a:solidFill>
                <a:latin typeface="Verdana" pitchFamily="34" charset="0"/>
                <a:cs typeface="Times New Roman" charset="0"/>
              </a:rPr>
              <a:t>Weissagung über Jerusalem</a:t>
            </a:r>
          </a:p>
          <a:p>
            <a:pPr>
              <a:lnSpc>
                <a:spcPts val="2300"/>
              </a:lnSpc>
            </a:pPr>
            <a:r>
              <a:rPr lang="de-DE" sz="2000" dirty="0" err="1">
                <a:solidFill>
                  <a:srgbClr val="990000"/>
                </a:solidFill>
                <a:latin typeface="Verdana" pitchFamily="34" charset="0"/>
                <a:cs typeface="Times New Roman" charset="0"/>
              </a:rPr>
              <a:t>Parusierede</a:t>
            </a:r>
            <a:endParaRPr lang="de-DE" sz="2000" dirty="0">
              <a:solidFill>
                <a:srgbClr val="990000"/>
              </a:solidFill>
              <a:latin typeface="Verdana" pitchFamily="34" charset="0"/>
              <a:cs typeface="Times New Roman" charset="0"/>
            </a:endParaRPr>
          </a:p>
          <a:p>
            <a:pPr>
              <a:lnSpc>
                <a:spcPts val="2300"/>
              </a:lnSpc>
            </a:pPr>
            <a:r>
              <a:rPr lang="de-DE" sz="2000" dirty="0">
                <a:solidFill>
                  <a:srgbClr val="990000"/>
                </a:solidFill>
                <a:latin typeface="Verdana" pitchFamily="34" charset="0"/>
                <a:cs typeface="Times New Roman" charset="0"/>
              </a:rPr>
              <a:t>Talentgleichnis</a:t>
            </a:r>
          </a:p>
        </p:txBody>
      </p:sp>
      <p:sp>
        <p:nvSpPr>
          <p:cNvPr id="10" name="Rectangle 6"/>
          <p:cNvSpPr>
            <a:spLocks noChangeArrowheads="1"/>
          </p:cNvSpPr>
          <p:nvPr/>
        </p:nvSpPr>
        <p:spPr bwMode="auto">
          <a:xfrm>
            <a:off x="2232248" y="0"/>
            <a:ext cx="1043608" cy="7171194"/>
          </a:xfrm>
          <a:prstGeom prst="rect">
            <a:avLst/>
          </a:prstGeom>
          <a:noFill/>
          <a:ln w="9525">
            <a:noFill/>
            <a:miter lim="800000"/>
            <a:headEnd/>
            <a:tailEnd/>
          </a:ln>
          <a:effectLst/>
        </p:spPr>
        <p:txBody>
          <a:bodyPr wrap="square">
            <a:spAutoFit/>
          </a:bodyPr>
          <a:lstStyle/>
          <a:p>
            <a:pPr>
              <a:lnSpc>
                <a:spcPts val="2300"/>
              </a:lnSpc>
            </a:pPr>
            <a:r>
              <a:rPr lang="de-DE" sz="2000" b="1" u="sng" dirty="0">
                <a:solidFill>
                  <a:srgbClr val="002060"/>
                </a:solidFill>
                <a:latin typeface="Verdana" pitchFamily="34" charset="0"/>
                <a:cs typeface="Times New Roman" charset="0"/>
              </a:rPr>
              <a:t>1</a:t>
            </a:r>
          </a:p>
          <a:p>
            <a:pPr>
              <a:lnSpc>
                <a:spcPts val="2300"/>
              </a:lnSpc>
            </a:pPr>
            <a:r>
              <a:rPr lang="de-DE" sz="2000" b="1" u="sng" dirty="0">
                <a:solidFill>
                  <a:srgbClr val="002060"/>
                </a:solidFill>
                <a:latin typeface="Verdana" pitchFamily="34" charset="0"/>
                <a:cs typeface="Times New Roman" charset="0"/>
              </a:rPr>
              <a:t>2</a:t>
            </a:r>
          </a:p>
          <a:p>
            <a:pPr>
              <a:lnSpc>
                <a:spcPts val="2300"/>
              </a:lnSpc>
            </a:pPr>
            <a:r>
              <a:rPr lang="de-DE" sz="2000" b="1" u="sng" dirty="0">
                <a:solidFill>
                  <a:srgbClr val="002060"/>
                </a:solidFill>
                <a:latin typeface="Verdana" pitchFamily="34" charset="0"/>
                <a:cs typeface="Times New Roman" charset="0"/>
              </a:rPr>
              <a:t>3</a:t>
            </a:r>
          </a:p>
          <a:p>
            <a:pPr>
              <a:lnSpc>
                <a:spcPts val="2300"/>
              </a:lnSpc>
            </a:pPr>
            <a:r>
              <a:rPr lang="de-DE" sz="2000" b="1" u="sng" dirty="0">
                <a:solidFill>
                  <a:srgbClr val="002060"/>
                </a:solidFill>
                <a:latin typeface="Verdana" pitchFamily="34" charset="0"/>
                <a:cs typeface="Times New Roman" charset="0"/>
              </a:rPr>
              <a:t>4</a:t>
            </a:r>
          </a:p>
          <a:p>
            <a:pPr>
              <a:lnSpc>
                <a:spcPts val="2300"/>
              </a:lnSpc>
            </a:pPr>
            <a:r>
              <a:rPr lang="de-DE" sz="2000" b="1" u="sng" dirty="0">
                <a:solidFill>
                  <a:srgbClr val="002060"/>
                </a:solidFill>
                <a:latin typeface="Verdana" pitchFamily="34" charset="0"/>
                <a:cs typeface="Times New Roman" charset="0"/>
              </a:rPr>
              <a:t>5</a:t>
            </a:r>
          </a:p>
          <a:p>
            <a:pPr>
              <a:lnSpc>
                <a:spcPts val="2300"/>
              </a:lnSpc>
            </a:pPr>
            <a:r>
              <a:rPr lang="de-DE" sz="2000" b="1" u="sng" dirty="0">
                <a:solidFill>
                  <a:srgbClr val="002060"/>
                </a:solidFill>
                <a:latin typeface="Verdana" pitchFamily="34" charset="0"/>
                <a:cs typeface="Times New Roman" charset="0"/>
              </a:rPr>
              <a:t>6</a:t>
            </a:r>
          </a:p>
          <a:p>
            <a:pPr>
              <a:lnSpc>
                <a:spcPts val="2300"/>
              </a:lnSpc>
            </a:pPr>
            <a:r>
              <a:rPr lang="de-DE" sz="2000" b="1" dirty="0">
                <a:solidFill>
                  <a:srgbClr val="990000"/>
                </a:solidFill>
                <a:latin typeface="Verdana" pitchFamily="34" charset="0"/>
                <a:cs typeface="Times New Roman" charset="0"/>
              </a:rPr>
              <a:t>7</a:t>
            </a:r>
          </a:p>
          <a:p>
            <a:pPr>
              <a:lnSpc>
                <a:spcPts val="2300"/>
              </a:lnSpc>
            </a:pPr>
            <a:r>
              <a:rPr lang="de-DE" sz="2000" b="1" dirty="0">
                <a:solidFill>
                  <a:srgbClr val="990000"/>
                </a:solidFill>
                <a:latin typeface="Verdana" pitchFamily="34" charset="0"/>
                <a:cs typeface="Times New Roman" charset="0"/>
              </a:rPr>
              <a:t>8</a:t>
            </a:r>
          </a:p>
          <a:p>
            <a:pPr>
              <a:lnSpc>
                <a:spcPts val="2300"/>
              </a:lnSpc>
            </a:pPr>
            <a:r>
              <a:rPr lang="de-DE" sz="2000" b="1" u="sng" dirty="0">
                <a:solidFill>
                  <a:srgbClr val="002060"/>
                </a:solidFill>
                <a:latin typeface="Verdana" pitchFamily="34" charset="0"/>
                <a:cs typeface="Times New Roman" charset="0"/>
              </a:rPr>
              <a:t>9</a:t>
            </a:r>
          </a:p>
          <a:p>
            <a:pPr>
              <a:lnSpc>
                <a:spcPts val="2300"/>
              </a:lnSpc>
            </a:pPr>
            <a:r>
              <a:rPr lang="de-DE" sz="2000" b="1" dirty="0">
                <a:solidFill>
                  <a:srgbClr val="990000"/>
                </a:solidFill>
                <a:latin typeface="Verdana" pitchFamily="34" charset="0"/>
                <a:cs typeface="Times New Roman" charset="0"/>
              </a:rPr>
              <a:t>10</a:t>
            </a:r>
          </a:p>
          <a:p>
            <a:pPr>
              <a:lnSpc>
                <a:spcPts val="2300"/>
              </a:lnSpc>
            </a:pPr>
            <a:r>
              <a:rPr lang="de-DE" sz="2000" b="1" dirty="0">
                <a:solidFill>
                  <a:srgbClr val="990000"/>
                </a:solidFill>
                <a:latin typeface="Verdana" pitchFamily="34" charset="0"/>
                <a:cs typeface="Times New Roman" charset="0"/>
              </a:rPr>
              <a:t>11</a:t>
            </a:r>
          </a:p>
          <a:p>
            <a:pPr>
              <a:lnSpc>
                <a:spcPts val="2300"/>
              </a:lnSpc>
            </a:pPr>
            <a:r>
              <a:rPr lang="de-DE" sz="2000" b="1" u="sng" dirty="0">
                <a:solidFill>
                  <a:srgbClr val="002060"/>
                </a:solidFill>
                <a:latin typeface="Verdana" pitchFamily="34" charset="0"/>
                <a:cs typeface="Times New Roman" charset="0"/>
              </a:rPr>
              <a:t>12</a:t>
            </a:r>
          </a:p>
          <a:p>
            <a:pPr>
              <a:lnSpc>
                <a:spcPts val="2300"/>
              </a:lnSpc>
            </a:pPr>
            <a:r>
              <a:rPr lang="de-DE" sz="2000" b="1" u="sng" dirty="0">
                <a:solidFill>
                  <a:srgbClr val="002060"/>
                </a:solidFill>
                <a:latin typeface="Verdana" pitchFamily="34" charset="0"/>
                <a:cs typeface="Times New Roman" charset="0"/>
              </a:rPr>
              <a:t>13</a:t>
            </a:r>
          </a:p>
          <a:p>
            <a:pPr>
              <a:lnSpc>
                <a:spcPts val="2300"/>
              </a:lnSpc>
            </a:pPr>
            <a:r>
              <a:rPr lang="de-DE" sz="2000" b="1" dirty="0">
                <a:solidFill>
                  <a:srgbClr val="990000"/>
                </a:solidFill>
                <a:latin typeface="Verdana" pitchFamily="34" charset="0"/>
                <a:cs typeface="Times New Roman" charset="0"/>
              </a:rPr>
              <a:t>14</a:t>
            </a:r>
          </a:p>
          <a:p>
            <a:pPr>
              <a:lnSpc>
                <a:spcPts val="2300"/>
              </a:lnSpc>
            </a:pPr>
            <a:r>
              <a:rPr lang="de-DE" sz="2000" b="1" dirty="0">
                <a:solidFill>
                  <a:srgbClr val="990000"/>
                </a:solidFill>
                <a:latin typeface="Verdana" pitchFamily="34" charset="0"/>
                <a:cs typeface="Times New Roman" charset="0"/>
              </a:rPr>
              <a:t>15</a:t>
            </a:r>
          </a:p>
          <a:p>
            <a:pPr>
              <a:lnSpc>
                <a:spcPts val="2300"/>
              </a:lnSpc>
            </a:pPr>
            <a:r>
              <a:rPr lang="de-DE" sz="2000" b="1" u="sng" dirty="0">
                <a:solidFill>
                  <a:srgbClr val="002060"/>
                </a:solidFill>
                <a:latin typeface="Verdana" pitchFamily="34" charset="0"/>
                <a:cs typeface="Times New Roman" charset="0"/>
              </a:rPr>
              <a:t>16</a:t>
            </a:r>
          </a:p>
          <a:p>
            <a:pPr>
              <a:lnSpc>
                <a:spcPts val="2300"/>
              </a:lnSpc>
            </a:pPr>
            <a:r>
              <a:rPr lang="de-DE" sz="2000" b="1" dirty="0">
                <a:solidFill>
                  <a:srgbClr val="990000"/>
                </a:solidFill>
                <a:latin typeface="Verdana" pitchFamily="34" charset="0"/>
                <a:cs typeface="Times New Roman" charset="0"/>
              </a:rPr>
              <a:t>17</a:t>
            </a:r>
          </a:p>
          <a:p>
            <a:pPr>
              <a:lnSpc>
                <a:spcPts val="2300"/>
              </a:lnSpc>
            </a:pPr>
            <a:r>
              <a:rPr lang="de-DE" sz="2000" b="1" dirty="0">
                <a:solidFill>
                  <a:srgbClr val="990000"/>
                </a:solidFill>
                <a:latin typeface="Verdana" pitchFamily="34" charset="0"/>
                <a:cs typeface="Times New Roman" charset="0"/>
              </a:rPr>
              <a:t>18</a:t>
            </a:r>
          </a:p>
          <a:p>
            <a:pPr>
              <a:lnSpc>
                <a:spcPts val="2300"/>
              </a:lnSpc>
            </a:pPr>
            <a:r>
              <a:rPr lang="de-DE" sz="2000" b="1" dirty="0">
                <a:solidFill>
                  <a:srgbClr val="990000"/>
                </a:solidFill>
                <a:latin typeface="Verdana" pitchFamily="34" charset="0"/>
                <a:cs typeface="Times New Roman" charset="0"/>
              </a:rPr>
              <a:t>19</a:t>
            </a:r>
          </a:p>
          <a:p>
            <a:pPr>
              <a:lnSpc>
                <a:spcPts val="2300"/>
              </a:lnSpc>
            </a:pPr>
            <a:r>
              <a:rPr lang="de-DE" sz="2000" b="1" dirty="0">
                <a:solidFill>
                  <a:srgbClr val="990000"/>
                </a:solidFill>
                <a:latin typeface="Verdana" pitchFamily="34" charset="0"/>
                <a:cs typeface="Times New Roman" charset="0"/>
              </a:rPr>
              <a:t>20</a:t>
            </a:r>
          </a:p>
          <a:p>
            <a:pPr>
              <a:lnSpc>
                <a:spcPts val="2300"/>
              </a:lnSpc>
            </a:pPr>
            <a:r>
              <a:rPr lang="de-DE" sz="2000" b="1" u="sng" dirty="0">
                <a:solidFill>
                  <a:srgbClr val="002060"/>
                </a:solidFill>
                <a:latin typeface="Verdana" pitchFamily="34" charset="0"/>
                <a:cs typeface="Times New Roman" charset="0"/>
              </a:rPr>
              <a:t>21</a:t>
            </a:r>
          </a:p>
          <a:p>
            <a:pPr>
              <a:lnSpc>
                <a:spcPts val="2300"/>
              </a:lnSpc>
            </a:pPr>
            <a:r>
              <a:rPr lang="de-DE" sz="2000" b="1" u="sng" dirty="0">
                <a:solidFill>
                  <a:srgbClr val="002060"/>
                </a:solidFill>
                <a:latin typeface="Verdana" pitchFamily="34" charset="0"/>
                <a:cs typeface="Times New Roman" charset="0"/>
              </a:rPr>
              <a:t>22</a:t>
            </a:r>
          </a:p>
          <a:p>
            <a:pPr>
              <a:lnSpc>
                <a:spcPts val="2300"/>
              </a:lnSpc>
            </a:pPr>
            <a:r>
              <a:rPr lang="de-DE" sz="2000" b="1" u="sng" dirty="0">
                <a:solidFill>
                  <a:srgbClr val="002060"/>
                </a:solidFill>
                <a:latin typeface="Verdana" pitchFamily="34" charset="0"/>
                <a:cs typeface="Times New Roman" charset="0"/>
              </a:rPr>
              <a:t>23</a:t>
            </a:r>
          </a:p>
          <a:p>
            <a:pPr>
              <a:lnSpc>
                <a:spcPts val="2300"/>
              </a:lnSpc>
            </a:pPr>
            <a:endParaRPr lang="de-DE" sz="2000" b="1" dirty="0">
              <a:solidFill>
                <a:srgbClr val="990000"/>
              </a:solidFill>
              <a:latin typeface="Verdana" pitchFamily="34" charset="0"/>
              <a:cs typeface="Times New Roman" charset="0"/>
            </a:endParaRPr>
          </a:p>
        </p:txBody>
      </p:sp>
      <p:sp>
        <p:nvSpPr>
          <p:cNvPr id="12" name="Rectangle 6"/>
          <p:cNvSpPr>
            <a:spLocks noChangeArrowheads="1"/>
          </p:cNvSpPr>
          <p:nvPr/>
        </p:nvSpPr>
        <p:spPr bwMode="auto">
          <a:xfrm>
            <a:off x="1187624" y="332656"/>
            <a:ext cx="1296144" cy="457113"/>
          </a:xfrm>
          <a:prstGeom prst="rect">
            <a:avLst/>
          </a:prstGeom>
          <a:noFill/>
          <a:ln w="9525">
            <a:noFill/>
            <a:miter lim="800000"/>
            <a:headEnd/>
            <a:tailEnd/>
          </a:ln>
          <a:effectLst/>
        </p:spPr>
        <p:txBody>
          <a:bodyPr wrap="square">
            <a:spAutoFit/>
          </a:bodyPr>
          <a:lstStyle/>
          <a:p>
            <a:pPr>
              <a:lnSpc>
                <a:spcPts val="2300"/>
              </a:lnSpc>
            </a:pPr>
            <a:r>
              <a:rPr lang="de-DE" sz="5400" b="1" dirty="0" err="1">
                <a:solidFill>
                  <a:srgbClr val="990000"/>
                </a:solidFill>
                <a:latin typeface="Verdana" pitchFamily="34" charset="0"/>
                <a:cs typeface="Times New Roman" charset="0"/>
              </a:rPr>
              <a:t>Lk</a:t>
            </a:r>
            <a:endParaRPr lang="de-DE" sz="5400" b="1" dirty="0">
              <a:solidFill>
                <a:srgbClr val="990000"/>
              </a:solidFill>
              <a:latin typeface="Verdana" pitchFamily="34" charset="0"/>
              <a:cs typeface="Times New Roman" charset="0"/>
            </a:endParaRPr>
          </a:p>
        </p:txBody>
      </p:sp>
      <p:sp>
        <p:nvSpPr>
          <p:cNvPr id="14" name="Rectangle 6"/>
          <p:cNvSpPr>
            <a:spLocks noChangeArrowheads="1"/>
          </p:cNvSpPr>
          <p:nvPr/>
        </p:nvSpPr>
        <p:spPr bwMode="auto">
          <a:xfrm>
            <a:off x="6984776" y="2222"/>
            <a:ext cx="1043608" cy="6876241"/>
          </a:xfrm>
          <a:prstGeom prst="rect">
            <a:avLst/>
          </a:prstGeom>
          <a:noFill/>
          <a:ln w="9525">
            <a:noFill/>
            <a:miter lim="800000"/>
            <a:headEnd/>
            <a:tailEnd/>
          </a:ln>
          <a:effectLst/>
        </p:spPr>
        <p:txBody>
          <a:bodyPr wrap="square">
            <a:spAutoFit/>
          </a:bodyPr>
          <a:lstStyle/>
          <a:p>
            <a:pPr>
              <a:lnSpc>
                <a:spcPts val="2300"/>
              </a:lnSpc>
            </a:pPr>
            <a:r>
              <a:rPr lang="de-DE" sz="2000" b="1" u="sng" dirty="0">
                <a:solidFill>
                  <a:srgbClr val="002060"/>
                </a:solidFill>
                <a:latin typeface="Verdana" pitchFamily="34" charset="0"/>
                <a:cs typeface="Times New Roman" charset="0"/>
              </a:rPr>
              <a:t>1</a:t>
            </a:r>
          </a:p>
          <a:p>
            <a:pPr>
              <a:lnSpc>
                <a:spcPts val="2300"/>
              </a:lnSpc>
            </a:pPr>
            <a:r>
              <a:rPr lang="de-DE" sz="2000" b="1" u="sng" dirty="0">
                <a:solidFill>
                  <a:srgbClr val="002060"/>
                </a:solidFill>
                <a:latin typeface="Verdana" pitchFamily="34" charset="0"/>
                <a:cs typeface="Times New Roman" charset="0"/>
              </a:rPr>
              <a:t>2</a:t>
            </a:r>
          </a:p>
          <a:p>
            <a:pPr>
              <a:lnSpc>
                <a:spcPts val="2300"/>
              </a:lnSpc>
            </a:pPr>
            <a:r>
              <a:rPr lang="de-DE" sz="2000" b="1" u="sng" dirty="0">
                <a:solidFill>
                  <a:srgbClr val="002060"/>
                </a:solidFill>
                <a:latin typeface="Verdana" pitchFamily="34" charset="0"/>
                <a:cs typeface="Times New Roman" charset="0"/>
              </a:rPr>
              <a:t>3</a:t>
            </a:r>
          </a:p>
          <a:p>
            <a:pPr>
              <a:lnSpc>
                <a:spcPts val="2300"/>
              </a:lnSpc>
            </a:pPr>
            <a:r>
              <a:rPr lang="de-DE" sz="2000" b="1" u="sng" dirty="0">
                <a:solidFill>
                  <a:srgbClr val="002060"/>
                </a:solidFill>
                <a:latin typeface="Verdana" pitchFamily="34" charset="0"/>
                <a:cs typeface="Times New Roman" charset="0"/>
              </a:rPr>
              <a:t>7</a:t>
            </a:r>
          </a:p>
          <a:p>
            <a:pPr>
              <a:lnSpc>
                <a:spcPts val="2300"/>
              </a:lnSpc>
            </a:pPr>
            <a:r>
              <a:rPr lang="de-DE" sz="2000" b="1" u="sng" dirty="0">
                <a:solidFill>
                  <a:srgbClr val="002060"/>
                </a:solidFill>
                <a:latin typeface="Verdana" pitchFamily="34" charset="0"/>
                <a:cs typeface="Times New Roman" charset="0"/>
              </a:rPr>
              <a:t>9</a:t>
            </a:r>
          </a:p>
          <a:p>
            <a:pPr>
              <a:lnSpc>
                <a:spcPts val="2300"/>
              </a:lnSpc>
            </a:pPr>
            <a:r>
              <a:rPr lang="de-DE" sz="2000" b="1" u="sng" dirty="0">
                <a:solidFill>
                  <a:srgbClr val="002060"/>
                </a:solidFill>
                <a:latin typeface="Verdana" pitchFamily="34" charset="0"/>
                <a:cs typeface="Times New Roman" charset="0"/>
              </a:rPr>
              <a:t>13</a:t>
            </a:r>
          </a:p>
          <a:p>
            <a:pPr>
              <a:lnSpc>
                <a:spcPts val="2300"/>
              </a:lnSpc>
            </a:pPr>
            <a:r>
              <a:rPr lang="de-DE" sz="2000" b="1" dirty="0">
                <a:solidFill>
                  <a:srgbClr val="990000"/>
                </a:solidFill>
                <a:latin typeface="Verdana" pitchFamily="34" charset="0"/>
                <a:cs typeface="Times New Roman" charset="0"/>
              </a:rPr>
              <a:t>10</a:t>
            </a:r>
          </a:p>
          <a:p>
            <a:pPr>
              <a:lnSpc>
                <a:spcPts val="2300"/>
              </a:lnSpc>
            </a:pPr>
            <a:r>
              <a:rPr lang="de-DE" sz="2000" b="1" dirty="0">
                <a:solidFill>
                  <a:srgbClr val="990000"/>
                </a:solidFill>
                <a:latin typeface="Verdana" pitchFamily="34" charset="0"/>
                <a:cs typeface="Times New Roman" charset="0"/>
              </a:rPr>
              <a:t>11</a:t>
            </a:r>
          </a:p>
          <a:p>
            <a:pPr>
              <a:lnSpc>
                <a:spcPts val="2300"/>
              </a:lnSpc>
            </a:pPr>
            <a:r>
              <a:rPr lang="de-DE" sz="2000" b="1" u="sng" dirty="0">
                <a:solidFill>
                  <a:srgbClr val="002060"/>
                </a:solidFill>
                <a:latin typeface="Verdana" pitchFamily="34" charset="0"/>
                <a:cs typeface="Times New Roman" charset="0"/>
              </a:rPr>
              <a:t>14</a:t>
            </a:r>
          </a:p>
          <a:p>
            <a:pPr>
              <a:lnSpc>
                <a:spcPts val="2300"/>
              </a:lnSpc>
            </a:pPr>
            <a:r>
              <a:rPr lang="de-DE" sz="2000" b="1" dirty="0">
                <a:solidFill>
                  <a:srgbClr val="990000"/>
                </a:solidFill>
                <a:latin typeface="Verdana" pitchFamily="34" charset="0"/>
                <a:cs typeface="Times New Roman" charset="0"/>
              </a:rPr>
              <a:t>5</a:t>
            </a:r>
          </a:p>
          <a:p>
            <a:pPr>
              <a:lnSpc>
                <a:spcPts val="2300"/>
              </a:lnSpc>
            </a:pPr>
            <a:r>
              <a:rPr lang="de-DE" sz="2000" b="1" dirty="0">
                <a:solidFill>
                  <a:srgbClr val="990000"/>
                </a:solidFill>
                <a:latin typeface="Verdana" pitchFamily="34" charset="0"/>
                <a:cs typeface="Times New Roman" charset="0"/>
              </a:rPr>
              <a:t>8</a:t>
            </a:r>
          </a:p>
          <a:p>
            <a:pPr>
              <a:lnSpc>
                <a:spcPts val="2300"/>
              </a:lnSpc>
            </a:pPr>
            <a:r>
              <a:rPr lang="de-DE" sz="2000" b="1" u="sng" dirty="0">
                <a:solidFill>
                  <a:srgbClr val="002060"/>
                </a:solidFill>
                <a:latin typeface="Verdana" pitchFamily="34" charset="0"/>
                <a:cs typeface="Times New Roman" charset="0"/>
              </a:rPr>
              <a:t>15</a:t>
            </a:r>
          </a:p>
          <a:p>
            <a:pPr>
              <a:lnSpc>
                <a:spcPts val="2300"/>
              </a:lnSpc>
            </a:pPr>
            <a:r>
              <a:rPr lang="de-DE" sz="2000" b="1" u="sng" dirty="0">
                <a:solidFill>
                  <a:srgbClr val="002060"/>
                </a:solidFill>
                <a:latin typeface="Verdana" pitchFamily="34" charset="0"/>
                <a:cs typeface="Times New Roman" charset="0"/>
              </a:rPr>
              <a:t>17</a:t>
            </a:r>
          </a:p>
          <a:p>
            <a:pPr>
              <a:lnSpc>
                <a:spcPts val="2300"/>
              </a:lnSpc>
            </a:pPr>
            <a:r>
              <a:rPr lang="de-DE" sz="2000" b="1" dirty="0">
                <a:solidFill>
                  <a:srgbClr val="990000"/>
                </a:solidFill>
                <a:latin typeface="Verdana" pitchFamily="34" charset="0"/>
                <a:cs typeface="Times New Roman" charset="0"/>
              </a:rPr>
              <a:t>16</a:t>
            </a:r>
          </a:p>
          <a:p>
            <a:pPr>
              <a:lnSpc>
                <a:spcPts val="2300"/>
              </a:lnSpc>
            </a:pPr>
            <a:r>
              <a:rPr lang="de-DE" sz="2000" b="1" dirty="0">
                <a:solidFill>
                  <a:srgbClr val="990000"/>
                </a:solidFill>
                <a:latin typeface="Verdana" pitchFamily="34" charset="0"/>
                <a:cs typeface="Times New Roman" charset="0"/>
              </a:rPr>
              <a:t>4</a:t>
            </a:r>
          </a:p>
          <a:p>
            <a:pPr>
              <a:lnSpc>
                <a:spcPts val="2300"/>
              </a:lnSpc>
            </a:pPr>
            <a:r>
              <a:rPr lang="de-DE" sz="2000" b="1" u="sng" dirty="0">
                <a:solidFill>
                  <a:srgbClr val="002060"/>
                </a:solidFill>
                <a:latin typeface="Verdana" pitchFamily="34" charset="0"/>
                <a:cs typeface="Times New Roman" charset="0"/>
              </a:rPr>
              <a:t>19</a:t>
            </a:r>
          </a:p>
          <a:p>
            <a:pPr>
              <a:lnSpc>
                <a:spcPts val="2300"/>
              </a:lnSpc>
            </a:pPr>
            <a:r>
              <a:rPr lang="de-DE" sz="2000" b="1" dirty="0">
                <a:solidFill>
                  <a:srgbClr val="990000"/>
                </a:solidFill>
                <a:latin typeface="Verdana" pitchFamily="34" charset="0"/>
                <a:cs typeface="Times New Roman" charset="0"/>
              </a:rPr>
              <a:t>12</a:t>
            </a:r>
          </a:p>
          <a:p>
            <a:pPr>
              <a:lnSpc>
                <a:spcPts val="2300"/>
              </a:lnSpc>
            </a:pPr>
            <a:r>
              <a:rPr lang="de-DE" sz="2000" b="1" dirty="0">
                <a:solidFill>
                  <a:srgbClr val="990000"/>
                </a:solidFill>
                <a:latin typeface="Verdana" pitchFamily="34" charset="0"/>
                <a:cs typeface="Times New Roman" charset="0"/>
              </a:rPr>
              <a:t>6</a:t>
            </a:r>
          </a:p>
          <a:p>
            <a:pPr>
              <a:lnSpc>
                <a:spcPts val="2300"/>
              </a:lnSpc>
            </a:pPr>
            <a:r>
              <a:rPr lang="de-DE" sz="2000" b="1" dirty="0">
                <a:solidFill>
                  <a:srgbClr val="990000"/>
                </a:solidFill>
                <a:latin typeface="Verdana" pitchFamily="34" charset="0"/>
                <a:cs typeface="Times New Roman" charset="0"/>
              </a:rPr>
              <a:t>22</a:t>
            </a:r>
          </a:p>
          <a:p>
            <a:pPr>
              <a:lnSpc>
                <a:spcPts val="2300"/>
              </a:lnSpc>
            </a:pPr>
            <a:r>
              <a:rPr lang="de-DE" sz="2000" b="1" dirty="0">
                <a:solidFill>
                  <a:srgbClr val="990000"/>
                </a:solidFill>
                <a:latin typeface="Verdana" pitchFamily="34" charset="0"/>
                <a:cs typeface="Times New Roman" charset="0"/>
              </a:rPr>
              <a:t>18</a:t>
            </a:r>
          </a:p>
          <a:p>
            <a:pPr>
              <a:lnSpc>
                <a:spcPts val="2300"/>
              </a:lnSpc>
            </a:pPr>
            <a:r>
              <a:rPr lang="de-DE" sz="2000" b="1" u="sng" dirty="0">
                <a:solidFill>
                  <a:srgbClr val="002060"/>
                </a:solidFill>
                <a:latin typeface="Verdana" pitchFamily="34" charset="0"/>
                <a:cs typeface="Times New Roman" charset="0"/>
              </a:rPr>
              <a:t>20</a:t>
            </a:r>
          </a:p>
          <a:p>
            <a:pPr>
              <a:lnSpc>
                <a:spcPts val="2300"/>
              </a:lnSpc>
            </a:pPr>
            <a:r>
              <a:rPr lang="de-DE" sz="2000" b="1" u="sng" dirty="0">
                <a:solidFill>
                  <a:srgbClr val="002060"/>
                </a:solidFill>
                <a:latin typeface="Verdana" pitchFamily="34" charset="0"/>
                <a:cs typeface="Times New Roman" charset="0"/>
              </a:rPr>
              <a:t>21</a:t>
            </a:r>
          </a:p>
          <a:p>
            <a:pPr>
              <a:lnSpc>
                <a:spcPts val="2300"/>
              </a:lnSpc>
            </a:pPr>
            <a:r>
              <a:rPr lang="de-DE" sz="2000" b="1" u="sng" dirty="0">
                <a:solidFill>
                  <a:srgbClr val="002060"/>
                </a:solidFill>
                <a:latin typeface="Verdana" pitchFamily="34" charset="0"/>
                <a:cs typeface="Times New Roman" charset="0"/>
              </a:rPr>
              <a:t>23</a:t>
            </a:r>
            <a:endParaRPr lang="de-DE" sz="2000" b="1" dirty="0">
              <a:solidFill>
                <a:srgbClr val="990000"/>
              </a:solidFill>
              <a:latin typeface="Verdana" pitchFamily="34" charset="0"/>
              <a:cs typeface="Times New Roman" charset="0"/>
            </a:endParaRPr>
          </a:p>
        </p:txBody>
      </p:sp>
      <p:sp>
        <p:nvSpPr>
          <p:cNvPr id="15" name="Rectangle 6"/>
          <p:cNvSpPr>
            <a:spLocks noChangeArrowheads="1"/>
          </p:cNvSpPr>
          <p:nvPr/>
        </p:nvSpPr>
        <p:spPr bwMode="auto">
          <a:xfrm>
            <a:off x="7308304" y="332656"/>
            <a:ext cx="1296144" cy="457113"/>
          </a:xfrm>
          <a:prstGeom prst="rect">
            <a:avLst/>
          </a:prstGeom>
          <a:noFill/>
          <a:ln w="9525">
            <a:noFill/>
            <a:miter lim="800000"/>
            <a:headEnd/>
            <a:tailEnd/>
          </a:ln>
          <a:effectLst/>
        </p:spPr>
        <p:txBody>
          <a:bodyPr wrap="square">
            <a:spAutoFit/>
          </a:bodyPr>
          <a:lstStyle/>
          <a:p>
            <a:pPr>
              <a:lnSpc>
                <a:spcPts val="2300"/>
              </a:lnSpc>
            </a:pPr>
            <a:r>
              <a:rPr lang="de-DE" sz="5400" b="1" dirty="0" err="1">
                <a:solidFill>
                  <a:srgbClr val="990000"/>
                </a:solidFill>
                <a:latin typeface="Verdana" pitchFamily="34" charset="0"/>
                <a:cs typeface="Times New Roman" charset="0"/>
              </a:rPr>
              <a:t>Mt</a:t>
            </a:r>
            <a:endParaRPr lang="de-DE" sz="5400" b="1" dirty="0">
              <a:solidFill>
                <a:srgbClr val="990000"/>
              </a:solidFill>
              <a:latin typeface="Verdana" pitchFamily="34" charset="0"/>
              <a:cs typeface="Times New Roman" charset="0"/>
            </a:endParaRPr>
          </a:p>
        </p:txBody>
      </p:sp>
      <p:sp>
        <p:nvSpPr>
          <p:cNvPr id="7" name="Rectangle 2">
            <a:extLst>
              <a:ext uri="{FF2B5EF4-FFF2-40B4-BE49-F238E27FC236}">
                <a16:creationId xmlns:a16="http://schemas.microsoft.com/office/drawing/2014/main" id="{24810824-CA90-4B64-9518-2DB07FE3EEBA}"/>
              </a:ext>
            </a:extLst>
          </p:cNvPr>
          <p:cNvSpPr>
            <a:spLocks noChangeArrowheads="1"/>
          </p:cNvSpPr>
          <p:nvPr/>
        </p:nvSpPr>
        <p:spPr bwMode="auto">
          <a:xfrm>
            <a:off x="30682" y="908720"/>
            <a:ext cx="2201566" cy="5016758"/>
          </a:xfrm>
          <a:prstGeom prst="rect">
            <a:avLst/>
          </a:prstGeom>
          <a:noFill/>
          <a:ln w="9525">
            <a:noFill/>
            <a:miter lim="800000"/>
            <a:headEnd/>
            <a:tailEnd/>
          </a:ln>
          <a:effectLst/>
        </p:spPr>
        <p:txBody>
          <a:bodyPr wrap="square">
            <a:spAutoFit/>
          </a:bodyPr>
          <a:lstStyle/>
          <a:p>
            <a:r>
              <a:rPr lang="de-DE" sz="1600" dirty="0">
                <a:solidFill>
                  <a:srgbClr val="C00000"/>
                </a:solidFill>
                <a:latin typeface="Arial Narrow" panose="020B0606020202030204" pitchFamily="34" charset="0"/>
              </a:rPr>
              <a:t>„… Zählt man die Ab-schnitte des </a:t>
            </a:r>
            <a:r>
              <a:rPr lang="de-DE" sz="1600" dirty="0" err="1">
                <a:solidFill>
                  <a:srgbClr val="C00000"/>
                </a:solidFill>
                <a:latin typeface="Arial Narrow" panose="020B0606020202030204" pitchFamily="34" charset="0"/>
              </a:rPr>
              <a:t>Lk</a:t>
            </a:r>
            <a:r>
              <a:rPr lang="de-DE" sz="1600" dirty="0">
                <a:solidFill>
                  <a:srgbClr val="C00000"/>
                </a:solidFill>
                <a:latin typeface="Arial Narrow" panose="020B0606020202030204" pitchFamily="34" charset="0"/>
              </a:rPr>
              <a:t>, die bei </a:t>
            </a:r>
            <a:r>
              <a:rPr lang="de-DE" sz="1600" dirty="0" err="1">
                <a:solidFill>
                  <a:srgbClr val="C00000"/>
                </a:solidFill>
                <a:latin typeface="Arial Narrow" panose="020B0606020202030204" pitchFamily="34" charset="0"/>
              </a:rPr>
              <a:t>Mt</a:t>
            </a:r>
            <a:r>
              <a:rPr lang="de-DE" sz="1600" dirty="0">
                <a:solidFill>
                  <a:srgbClr val="C00000"/>
                </a:solidFill>
                <a:latin typeface="Arial Narrow" panose="020B0606020202030204" pitchFamily="34" charset="0"/>
              </a:rPr>
              <a:t> eine mehr oder weniger übereinstimmende </a:t>
            </a:r>
            <a:r>
              <a:rPr lang="de-DE" sz="1600" dirty="0" err="1">
                <a:solidFill>
                  <a:srgbClr val="C00000"/>
                </a:solidFill>
                <a:latin typeface="Arial Narrow" panose="020B0606020202030204" pitchFamily="34" charset="0"/>
              </a:rPr>
              <a:t>Paralle</a:t>
            </a:r>
            <a:r>
              <a:rPr lang="de-DE" sz="1600" dirty="0">
                <a:solidFill>
                  <a:srgbClr val="C00000"/>
                </a:solidFill>
                <a:latin typeface="Arial Narrow" panose="020B0606020202030204" pitchFamily="34" charset="0"/>
              </a:rPr>
              <a:t>-le haben, in ihrer </a:t>
            </a:r>
            <a:r>
              <a:rPr lang="de-DE" sz="1600" dirty="0" err="1">
                <a:solidFill>
                  <a:srgbClr val="C00000"/>
                </a:solidFill>
                <a:latin typeface="Arial Narrow" panose="020B0606020202030204" pitchFamily="34" charset="0"/>
              </a:rPr>
              <a:t>Lk</a:t>
            </a:r>
            <a:r>
              <a:rPr lang="de-DE" sz="1600" dirty="0">
                <a:solidFill>
                  <a:srgbClr val="C00000"/>
                </a:solidFill>
                <a:latin typeface="Arial Narrow" panose="020B0606020202030204" pitchFamily="34" charset="0"/>
              </a:rPr>
              <a:t>-Rei-</a:t>
            </a:r>
            <a:r>
              <a:rPr lang="de-DE" sz="1600" dirty="0" err="1">
                <a:solidFill>
                  <a:srgbClr val="C00000"/>
                </a:solidFill>
                <a:latin typeface="Arial Narrow" panose="020B0606020202030204" pitchFamily="34" charset="0"/>
              </a:rPr>
              <a:t>henfolge</a:t>
            </a:r>
            <a:r>
              <a:rPr lang="de-DE" sz="1600" dirty="0">
                <a:solidFill>
                  <a:srgbClr val="C00000"/>
                </a:solidFill>
                <a:latin typeface="Arial Narrow" panose="020B0606020202030204" pitchFamily="34" charset="0"/>
              </a:rPr>
              <a:t> durch und stellt die </a:t>
            </a:r>
            <a:r>
              <a:rPr lang="de-DE" sz="1600" dirty="0" err="1">
                <a:solidFill>
                  <a:srgbClr val="C00000"/>
                </a:solidFill>
                <a:latin typeface="Arial Narrow" panose="020B0606020202030204" pitchFamily="34" charset="0"/>
              </a:rPr>
              <a:t>Mt</a:t>
            </a:r>
            <a:r>
              <a:rPr lang="de-DE" sz="1600" dirty="0">
                <a:solidFill>
                  <a:srgbClr val="C00000"/>
                </a:solidFill>
                <a:latin typeface="Arial Narrow" panose="020B0606020202030204" pitchFamily="34" charset="0"/>
              </a:rPr>
              <a:t>-Parallelen mit den Zahlen der </a:t>
            </a:r>
            <a:r>
              <a:rPr lang="de-DE" sz="1600" dirty="0" err="1">
                <a:solidFill>
                  <a:srgbClr val="C00000"/>
                </a:solidFill>
                <a:latin typeface="Arial Narrow" panose="020B0606020202030204" pitchFamily="34" charset="0"/>
              </a:rPr>
              <a:t>Mt</a:t>
            </a:r>
            <a:r>
              <a:rPr lang="de-DE" sz="1600" dirty="0">
                <a:solidFill>
                  <a:srgbClr val="C00000"/>
                </a:solidFill>
                <a:latin typeface="Arial Narrow" panose="020B0606020202030204" pitchFamily="34" charset="0"/>
              </a:rPr>
              <a:t>-Reihenfolge daneben, so ergibt sich (unter Weglassung von Einzelsprüchen) dieses Bild: ---</a:t>
            </a:r>
          </a:p>
          <a:p>
            <a:endParaRPr lang="de-DE" sz="1600" dirty="0">
              <a:solidFill>
                <a:srgbClr val="C00000"/>
              </a:solidFill>
              <a:latin typeface="Arial Narrow" panose="020B0606020202030204" pitchFamily="34" charset="0"/>
            </a:endParaRPr>
          </a:p>
          <a:p>
            <a:r>
              <a:rPr lang="de-DE" sz="1600" dirty="0">
                <a:solidFill>
                  <a:srgbClr val="C00000"/>
                </a:solidFill>
                <a:latin typeface="Arial Narrow" panose="020B0606020202030204" pitchFamily="34" charset="0"/>
              </a:rPr>
              <a:t>Die unterstrichenen (hier zugleich blau markierten) Texte haben bei </a:t>
            </a:r>
            <a:r>
              <a:rPr lang="de-DE" sz="1600" dirty="0" err="1">
                <a:solidFill>
                  <a:srgbClr val="C00000"/>
                </a:solidFill>
                <a:latin typeface="Arial Narrow" panose="020B0606020202030204" pitchFamily="34" charset="0"/>
              </a:rPr>
              <a:t>Mt</a:t>
            </a:r>
            <a:r>
              <a:rPr lang="de-DE" sz="1600" dirty="0">
                <a:solidFill>
                  <a:srgbClr val="C00000"/>
                </a:solidFill>
                <a:latin typeface="Arial Narrow" panose="020B0606020202030204" pitchFamily="34" charset="0"/>
              </a:rPr>
              <a:t> und </a:t>
            </a:r>
            <a:r>
              <a:rPr lang="de-DE" sz="1600" dirty="0" err="1">
                <a:solidFill>
                  <a:srgbClr val="C00000"/>
                </a:solidFill>
                <a:latin typeface="Arial Narrow" panose="020B0606020202030204" pitchFamily="34" charset="0"/>
              </a:rPr>
              <a:t>Lk</a:t>
            </a:r>
            <a:r>
              <a:rPr lang="de-DE" sz="1600" dirty="0">
                <a:solidFill>
                  <a:srgbClr val="C00000"/>
                </a:solidFill>
                <a:latin typeface="Arial Narrow" panose="020B0606020202030204" pitchFamily="34" charset="0"/>
              </a:rPr>
              <a:t> trotz der verschiedenen Kompositionsmethode die gleiche Reihenfolge …“</a:t>
            </a:r>
          </a:p>
          <a:p>
            <a:r>
              <a:rPr lang="de-DE" sz="1600" cap="small" dirty="0">
                <a:solidFill>
                  <a:srgbClr val="C00000"/>
                </a:solidFill>
                <a:latin typeface="Arial Narrow" panose="020B0606020202030204" pitchFamily="34" charset="0"/>
              </a:rPr>
              <a:t>Kümmel</a:t>
            </a:r>
            <a:r>
              <a:rPr lang="de-DE" sz="1600" dirty="0">
                <a:solidFill>
                  <a:srgbClr val="C00000"/>
                </a:solidFill>
                <a:latin typeface="Arial Narrow" panose="020B0606020202030204" pitchFamily="34" charset="0"/>
              </a:rPr>
              <a:t>, Einleitung, 39</a:t>
            </a:r>
          </a:p>
        </p:txBody>
      </p:sp>
    </p:spTree>
    <p:extLst>
      <p:ext uri="{BB962C8B-B14F-4D97-AF65-F5344CB8AC3E}">
        <p14:creationId xmlns:p14="http://schemas.microsoft.com/office/powerpoint/2010/main" val="8204898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Text Box 2"/>
          <p:cNvSpPr txBox="1">
            <a:spLocks noChangeArrowheads="1"/>
          </p:cNvSpPr>
          <p:nvPr/>
        </p:nvSpPr>
        <p:spPr bwMode="auto">
          <a:xfrm>
            <a:off x="684213" y="0"/>
            <a:ext cx="8459787" cy="396875"/>
          </a:xfrm>
          <a:prstGeom prst="rect">
            <a:avLst/>
          </a:prstGeom>
          <a:solidFill>
            <a:srgbClr val="800000"/>
          </a:solidFill>
          <a:ln w="9525">
            <a:noFill/>
            <a:miter lim="800000"/>
            <a:headEnd/>
            <a:tailEnd/>
          </a:ln>
          <a:effectLst/>
        </p:spPr>
        <p:txBody>
          <a:bodyPr>
            <a:spAutoFit/>
          </a:bodyPr>
          <a:lstStyle/>
          <a:p>
            <a:pPr>
              <a:spcBef>
                <a:spcPct val="50000"/>
              </a:spcBef>
            </a:pPr>
            <a:r>
              <a:rPr lang="de-DE" sz="2000" b="1">
                <a:solidFill>
                  <a:srgbClr val="FFFFCC"/>
                </a:solidFill>
                <a:latin typeface="Verdana" pitchFamily="34" charset="0"/>
                <a:cs typeface="Times New Roman" charset="0"/>
              </a:rPr>
              <a:t>Zum Einstieg: Die Anfänge der Jesusüberlieferung</a:t>
            </a:r>
          </a:p>
        </p:txBody>
      </p:sp>
      <p:sp>
        <p:nvSpPr>
          <p:cNvPr id="224259" name="Text Box 3"/>
          <p:cNvSpPr txBox="1">
            <a:spLocks noChangeArrowheads="1"/>
          </p:cNvSpPr>
          <p:nvPr/>
        </p:nvSpPr>
        <p:spPr bwMode="auto">
          <a:xfrm>
            <a:off x="822325" y="31750"/>
            <a:ext cx="184150" cy="457200"/>
          </a:xfrm>
          <a:prstGeom prst="rect">
            <a:avLst/>
          </a:prstGeom>
          <a:noFill/>
          <a:ln w="9525">
            <a:noFill/>
            <a:miter lim="800000"/>
            <a:headEnd/>
            <a:tailEnd/>
          </a:ln>
          <a:effectLst/>
        </p:spPr>
        <p:txBody>
          <a:bodyPr wrap="none">
            <a:spAutoFit/>
          </a:bodyPr>
          <a:lstStyle/>
          <a:p>
            <a:endParaRPr lang="en-GB" sz="2400">
              <a:latin typeface="Verdana" pitchFamily="34" charset="0"/>
              <a:cs typeface="Times New Roman" charset="0"/>
            </a:endParaRPr>
          </a:p>
        </p:txBody>
      </p:sp>
      <p:sp>
        <p:nvSpPr>
          <p:cNvPr id="224261" name="Text Box 5"/>
          <p:cNvSpPr txBox="1">
            <a:spLocks noChangeArrowheads="1"/>
          </p:cNvSpPr>
          <p:nvPr/>
        </p:nvSpPr>
        <p:spPr bwMode="auto">
          <a:xfrm>
            <a:off x="762000" y="533400"/>
            <a:ext cx="8305800" cy="2266950"/>
          </a:xfrm>
          <a:prstGeom prst="rect">
            <a:avLst/>
          </a:prstGeom>
          <a:solidFill>
            <a:srgbClr val="800000"/>
          </a:solidFill>
          <a:ln w="9525">
            <a:noFill/>
            <a:miter lim="800000"/>
            <a:headEnd/>
            <a:tailEnd/>
          </a:ln>
          <a:effectLst/>
        </p:spPr>
        <p:txBody>
          <a:bodyPr>
            <a:spAutoFit/>
          </a:bodyPr>
          <a:lstStyle/>
          <a:p>
            <a:pPr marL="4763" indent="-4763" defTabSz="563563" eaLnBrk="0" hangingPunct="0">
              <a:spcBef>
                <a:spcPct val="20000"/>
              </a:spcBef>
              <a:buFont typeface="Wingdings" pitchFamily="2" charset="2"/>
              <a:buNone/>
            </a:pPr>
            <a:r>
              <a:rPr lang="de-DE" sz="2300" i="1" u="sng" dirty="0">
                <a:solidFill>
                  <a:srgbClr val="FFFFCC"/>
                </a:solidFill>
                <a:latin typeface="Arial Narrow" pitchFamily="34" charset="0"/>
                <a:cs typeface="Times New Roman" charset="0"/>
              </a:rPr>
              <a:t>Flavius Josephus über Jesus </a:t>
            </a:r>
            <a:r>
              <a:rPr lang="de-DE" sz="2300" i="1" dirty="0">
                <a:solidFill>
                  <a:srgbClr val="FFFFCC"/>
                </a:solidFill>
                <a:latin typeface="Arial Narrow" pitchFamily="34" charset="0"/>
                <a:cs typeface="Times New Roman" charset="0"/>
              </a:rPr>
              <a:t> </a:t>
            </a:r>
            <a:r>
              <a:rPr lang="en-GB" sz="2300" i="1" dirty="0">
                <a:solidFill>
                  <a:srgbClr val="FFFFCC"/>
                </a:solidFill>
                <a:latin typeface="Arial Narrow" pitchFamily="34" charset="0"/>
                <a:cs typeface="Times New Roman" charset="0"/>
              </a:rPr>
              <a:t>(</a:t>
            </a:r>
            <a:r>
              <a:rPr lang="de-DE" sz="2300" i="1" dirty="0" err="1">
                <a:solidFill>
                  <a:srgbClr val="FFFFCC"/>
                </a:solidFill>
                <a:latin typeface="Arial Narrow" pitchFamily="34" charset="0"/>
                <a:cs typeface="Times New Roman" charset="0"/>
              </a:rPr>
              <a:t>Ant</a:t>
            </a:r>
            <a:r>
              <a:rPr lang="de-DE" sz="2300" i="1" dirty="0">
                <a:solidFill>
                  <a:srgbClr val="FFFFCC"/>
                </a:solidFill>
                <a:latin typeface="Arial Narrow" pitchFamily="34" charset="0"/>
                <a:cs typeface="Times New Roman" charset="0"/>
              </a:rPr>
              <a:t> </a:t>
            </a:r>
            <a:r>
              <a:rPr lang="en-GB" sz="2300" i="1" dirty="0">
                <a:solidFill>
                  <a:srgbClr val="FFFFCC"/>
                </a:solidFill>
                <a:latin typeface="Arial Narrow" pitchFamily="34" charset="0"/>
                <a:cs typeface="Times New Roman" charset="0"/>
              </a:rPr>
              <a:t> </a:t>
            </a:r>
            <a:r>
              <a:rPr lang="de-DE" sz="2300" i="1" dirty="0">
                <a:solidFill>
                  <a:srgbClr val="FFFFCC"/>
                </a:solidFill>
                <a:latin typeface="Arial Narrow" pitchFamily="34" charset="0"/>
                <a:cs typeface="Times New Roman" charset="0"/>
              </a:rPr>
              <a:t>18,</a:t>
            </a:r>
            <a:r>
              <a:rPr lang="en-GB" sz="2300" i="1" dirty="0">
                <a:solidFill>
                  <a:srgbClr val="FFFFCC"/>
                </a:solidFill>
                <a:latin typeface="Arial Narrow" pitchFamily="34" charset="0"/>
                <a:cs typeface="Times New Roman" charset="0"/>
              </a:rPr>
              <a:t>63</a:t>
            </a:r>
            <a:r>
              <a:rPr lang="de-DE" sz="2300" i="1" dirty="0">
                <a:solidFill>
                  <a:srgbClr val="FFFFCC"/>
                </a:solidFill>
                <a:latin typeface="Arial Narrow" pitchFamily="34" charset="0"/>
                <a:cs typeface="Times New Roman" charset="0"/>
              </a:rPr>
              <a:t>-64</a:t>
            </a:r>
            <a:r>
              <a:rPr lang="en-GB" sz="2300" i="1" dirty="0">
                <a:solidFill>
                  <a:srgbClr val="FFFFCC"/>
                </a:solidFill>
                <a:latin typeface="Arial Narrow" pitchFamily="34" charset="0"/>
                <a:cs typeface="Times New Roman" charset="0"/>
              </a:rPr>
              <a:t>)</a:t>
            </a:r>
            <a:r>
              <a:rPr lang="de-DE" sz="2300" i="1" dirty="0">
                <a:solidFill>
                  <a:srgbClr val="FFFFCC"/>
                </a:solidFill>
                <a:latin typeface="Arial Narrow" pitchFamily="34" charset="0"/>
                <a:cs typeface="Times New Roman" charset="0"/>
              </a:rPr>
              <a:t>:</a:t>
            </a:r>
          </a:p>
          <a:p>
            <a:pPr marL="4763" indent="-4763" defTabSz="563563" eaLnBrk="0" hangingPunct="0">
              <a:spcBef>
                <a:spcPct val="20000"/>
              </a:spcBef>
              <a:buFont typeface="Wingdings" pitchFamily="2" charset="2"/>
              <a:buNone/>
            </a:pPr>
            <a:r>
              <a:rPr lang="en-GB" sz="2300" dirty="0">
                <a:solidFill>
                  <a:srgbClr val="FFFFCC"/>
                </a:solidFill>
                <a:latin typeface="Verdana" pitchFamily="34" charset="0"/>
                <a:cs typeface="Times New Roman" charset="0"/>
              </a:rPr>
              <a:t>Um </a:t>
            </a:r>
            <a:r>
              <a:rPr lang="en-GB" sz="2300" dirty="0" err="1">
                <a:solidFill>
                  <a:srgbClr val="FFFFCC"/>
                </a:solidFill>
                <a:latin typeface="Verdana" pitchFamily="34" charset="0"/>
                <a:cs typeface="Times New Roman" charset="0"/>
              </a:rPr>
              <a:t>diese</a:t>
            </a:r>
            <a:r>
              <a:rPr lang="en-GB" sz="2300" dirty="0">
                <a:solidFill>
                  <a:srgbClr val="FFFFCC"/>
                </a:solidFill>
                <a:latin typeface="Verdana" pitchFamily="34" charset="0"/>
                <a:cs typeface="Times New Roman" charset="0"/>
              </a:rPr>
              <a:t> Zeit </a:t>
            </a:r>
            <a:r>
              <a:rPr lang="en-GB" sz="2300" dirty="0" err="1">
                <a:solidFill>
                  <a:srgbClr val="FFFFCC"/>
                </a:solidFill>
                <a:latin typeface="Verdana" pitchFamily="34" charset="0"/>
                <a:cs typeface="Times New Roman" charset="0"/>
              </a:rPr>
              <a:t>lebte</a:t>
            </a:r>
            <a:r>
              <a:rPr lang="en-GB" sz="2300" dirty="0">
                <a:solidFill>
                  <a:srgbClr val="FFFFCC"/>
                </a:solidFill>
                <a:latin typeface="Verdana" pitchFamily="34" charset="0"/>
                <a:cs typeface="Times New Roman" charset="0"/>
              </a:rPr>
              <a:t> Jesus, </a:t>
            </a:r>
            <a:r>
              <a:rPr lang="en-GB" sz="2300" dirty="0" err="1">
                <a:solidFill>
                  <a:srgbClr val="FFFFCC"/>
                </a:solidFill>
                <a:latin typeface="Verdana" pitchFamily="34" charset="0"/>
                <a:cs typeface="Times New Roman" charset="0"/>
              </a:rPr>
              <a:t>ein</a:t>
            </a:r>
            <a:r>
              <a:rPr lang="en-GB" sz="2300" dirty="0">
                <a:solidFill>
                  <a:srgbClr val="FFFFCC"/>
                </a:solidFill>
                <a:latin typeface="Verdana" pitchFamily="34" charset="0"/>
                <a:cs typeface="Times New Roman" charset="0"/>
              </a:rPr>
              <a:t> </a:t>
            </a:r>
            <a:r>
              <a:rPr lang="en-GB" sz="2300" dirty="0" err="1">
                <a:solidFill>
                  <a:srgbClr val="FFFFCC"/>
                </a:solidFill>
                <a:latin typeface="Verdana" pitchFamily="34" charset="0"/>
                <a:cs typeface="Times New Roman" charset="0"/>
              </a:rPr>
              <a:t>weiser</a:t>
            </a:r>
            <a:r>
              <a:rPr lang="en-GB" sz="2300" dirty="0">
                <a:solidFill>
                  <a:srgbClr val="FFFFCC"/>
                </a:solidFill>
                <a:latin typeface="Verdana" pitchFamily="34" charset="0"/>
                <a:cs typeface="Times New Roman" charset="0"/>
              </a:rPr>
              <a:t> Mensch, </a:t>
            </a:r>
            <a:r>
              <a:rPr lang="en-GB" sz="2300" u="sng" dirty="0" err="1">
                <a:solidFill>
                  <a:srgbClr val="FFFF00"/>
                </a:solidFill>
                <a:latin typeface="Verdana" pitchFamily="34" charset="0"/>
                <a:cs typeface="Times New Roman" charset="0"/>
              </a:rPr>
              <a:t>wenn</a:t>
            </a:r>
            <a:r>
              <a:rPr lang="en-GB" sz="2300" u="sng" dirty="0">
                <a:solidFill>
                  <a:srgbClr val="FFFF00"/>
                </a:solidFill>
                <a:latin typeface="Verdana" pitchFamily="34" charset="0"/>
                <a:cs typeface="Times New Roman" charset="0"/>
              </a:rPr>
              <a:t> man </a:t>
            </a:r>
            <a:r>
              <a:rPr lang="en-GB" sz="2300" u="sng" dirty="0" err="1">
                <a:solidFill>
                  <a:srgbClr val="FFFF00"/>
                </a:solidFill>
                <a:latin typeface="Verdana" pitchFamily="34" charset="0"/>
                <a:cs typeface="Times New Roman" charset="0"/>
              </a:rPr>
              <a:t>ihn</a:t>
            </a:r>
            <a:r>
              <a:rPr lang="en-GB" sz="2300" u="sng" dirty="0">
                <a:solidFill>
                  <a:srgbClr val="FFFF00"/>
                </a:solidFill>
                <a:latin typeface="Verdana" pitchFamily="34" charset="0"/>
                <a:cs typeface="Times New Roman" charset="0"/>
              </a:rPr>
              <a:t> </a:t>
            </a:r>
            <a:r>
              <a:rPr lang="en-GB" sz="2300" u="sng" dirty="0" err="1">
                <a:solidFill>
                  <a:srgbClr val="FFFF00"/>
                </a:solidFill>
                <a:latin typeface="Verdana" pitchFamily="34" charset="0"/>
                <a:cs typeface="Times New Roman" charset="0"/>
              </a:rPr>
              <a:t>überhaupt</a:t>
            </a:r>
            <a:r>
              <a:rPr lang="en-GB" sz="2300" u="sng" dirty="0">
                <a:solidFill>
                  <a:srgbClr val="FFFF00"/>
                </a:solidFill>
                <a:latin typeface="Verdana" pitchFamily="34" charset="0"/>
                <a:cs typeface="Times New Roman" charset="0"/>
              </a:rPr>
              <a:t> </a:t>
            </a:r>
            <a:r>
              <a:rPr lang="en-GB" sz="2300" u="sng" dirty="0" err="1">
                <a:solidFill>
                  <a:srgbClr val="FFFF00"/>
                </a:solidFill>
                <a:latin typeface="Verdana" pitchFamily="34" charset="0"/>
                <a:cs typeface="Times New Roman" charset="0"/>
              </a:rPr>
              <a:t>einen</a:t>
            </a:r>
            <a:r>
              <a:rPr lang="en-GB" sz="2300" u="sng" dirty="0">
                <a:solidFill>
                  <a:srgbClr val="FFFF00"/>
                </a:solidFill>
                <a:latin typeface="Verdana" pitchFamily="34" charset="0"/>
                <a:cs typeface="Times New Roman" charset="0"/>
              </a:rPr>
              <a:t> Menschen </a:t>
            </a:r>
            <a:r>
              <a:rPr lang="en-GB" sz="2300" u="sng" dirty="0" err="1">
                <a:solidFill>
                  <a:srgbClr val="FFFF00"/>
                </a:solidFill>
                <a:latin typeface="Verdana" pitchFamily="34" charset="0"/>
                <a:cs typeface="Times New Roman" charset="0"/>
              </a:rPr>
              <a:t>nennen</a:t>
            </a:r>
            <a:r>
              <a:rPr lang="en-GB" sz="2300" u="sng" dirty="0">
                <a:solidFill>
                  <a:srgbClr val="FFFF00"/>
                </a:solidFill>
                <a:latin typeface="Verdana" pitchFamily="34" charset="0"/>
                <a:cs typeface="Times New Roman" charset="0"/>
              </a:rPr>
              <a:t> </a:t>
            </a:r>
            <a:r>
              <a:rPr lang="en-GB" sz="2300" u="sng" dirty="0" err="1">
                <a:solidFill>
                  <a:srgbClr val="FFFF00"/>
                </a:solidFill>
                <a:latin typeface="Verdana" pitchFamily="34" charset="0"/>
                <a:cs typeface="Times New Roman" charset="0"/>
              </a:rPr>
              <a:t>darf</a:t>
            </a:r>
            <a:r>
              <a:rPr lang="en-GB" sz="2300" u="sng" dirty="0">
                <a:solidFill>
                  <a:srgbClr val="FFFF00"/>
                </a:solidFill>
                <a:latin typeface="Verdana" pitchFamily="34" charset="0"/>
                <a:cs typeface="Times New Roman" charset="0"/>
              </a:rPr>
              <a:t>.</a:t>
            </a:r>
            <a:r>
              <a:rPr lang="en-GB" sz="2300" u="sng" dirty="0">
                <a:solidFill>
                  <a:srgbClr val="FFFFCC"/>
                </a:solidFill>
                <a:latin typeface="Verdana" pitchFamily="34" charset="0"/>
                <a:cs typeface="Times New Roman" charset="0"/>
              </a:rPr>
              <a:t> </a:t>
            </a:r>
            <a:r>
              <a:rPr lang="en-GB" sz="2300" dirty="0" err="1">
                <a:solidFill>
                  <a:srgbClr val="FFFFCC"/>
                </a:solidFill>
                <a:latin typeface="Verdana" pitchFamily="34" charset="0"/>
                <a:cs typeface="Times New Roman" charset="0"/>
              </a:rPr>
              <a:t>Er</a:t>
            </a:r>
            <a:r>
              <a:rPr lang="en-GB" sz="2300" dirty="0">
                <a:solidFill>
                  <a:srgbClr val="FFFFCC"/>
                </a:solidFill>
                <a:latin typeface="Verdana" pitchFamily="34" charset="0"/>
                <a:cs typeface="Times New Roman" charset="0"/>
              </a:rPr>
              <a:t> war </a:t>
            </a:r>
            <a:r>
              <a:rPr lang="en-GB" sz="2300" dirty="0" err="1">
                <a:solidFill>
                  <a:srgbClr val="FFFFCC"/>
                </a:solidFill>
                <a:latin typeface="Verdana" pitchFamily="34" charset="0"/>
                <a:cs typeface="Times New Roman" charset="0"/>
              </a:rPr>
              <a:t>nämlich</a:t>
            </a:r>
            <a:r>
              <a:rPr lang="en-GB" sz="2300" dirty="0">
                <a:solidFill>
                  <a:srgbClr val="FFFFCC"/>
                </a:solidFill>
                <a:latin typeface="Verdana" pitchFamily="34" charset="0"/>
                <a:cs typeface="Times New Roman" charset="0"/>
              </a:rPr>
              <a:t> der </a:t>
            </a:r>
            <a:r>
              <a:rPr lang="en-GB" sz="2300" dirty="0" err="1">
                <a:solidFill>
                  <a:srgbClr val="FFFFCC"/>
                </a:solidFill>
                <a:latin typeface="Verdana" pitchFamily="34" charset="0"/>
                <a:cs typeface="Times New Roman" charset="0"/>
              </a:rPr>
              <a:t>Vollbringer</a:t>
            </a:r>
            <a:r>
              <a:rPr lang="en-GB" sz="2300" dirty="0">
                <a:solidFill>
                  <a:srgbClr val="FFFFCC"/>
                </a:solidFill>
                <a:latin typeface="Verdana" pitchFamily="34" charset="0"/>
                <a:cs typeface="Times New Roman" charset="0"/>
              </a:rPr>
              <a:t> </a:t>
            </a:r>
            <a:r>
              <a:rPr lang="en-GB" sz="2300" dirty="0" err="1">
                <a:solidFill>
                  <a:srgbClr val="FFFFCC"/>
                </a:solidFill>
                <a:latin typeface="Verdana" pitchFamily="34" charset="0"/>
                <a:cs typeface="Times New Roman" charset="0"/>
              </a:rPr>
              <a:t>ganz</a:t>
            </a:r>
            <a:r>
              <a:rPr lang="en-GB" sz="2300" dirty="0">
                <a:solidFill>
                  <a:srgbClr val="FFFFCC"/>
                </a:solidFill>
                <a:latin typeface="Verdana" pitchFamily="34" charset="0"/>
                <a:cs typeface="Times New Roman" charset="0"/>
              </a:rPr>
              <a:t> </a:t>
            </a:r>
            <a:r>
              <a:rPr lang="en-GB" sz="2300" dirty="0" err="1">
                <a:solidFill>
                  <a:srgbClr val="FFFFCC"/>
                </a:solidFill>
                <a:latin typeface="Verdana" pitchFamily="34" charset="0"/>
                <a:cs typeface="Times New Roman" charset="0"/>
              </a:rPr>
              <a:t>unglaublicher</a:t>
            </a:r>
            <a:r>
              <a:rPr lang="en-GB" sz="2300" dirty="0">
                <a:solidFill>
                  <a:srgbClr val="FFFFCC"/>
                </a:solidFill>
                <a:latin typeface="Verdana" pitchFamily="34" charset="0"/>
                <a:cs typeface="Times New Roman" charset="0"/>
              </a:rPr>
              <a:t> </a:t>
            </a:r>
            <a:r>
              <a:rPr lang="en-GB" sz="2300" dirty="0" err="1">
                <a:solidFill>
                  <a:srgbClr val="FFFFCC"/>
                </a:solidFill>
                <a:latin typeface="Verdana" pitchFamily="34" charset="0"/>
                <a:cs typeface="Times New Roman" charset="0"/>
              </a:rPr>
              <a:t>Taten</a:t>
            </a:r>
            <a:r>
              <a:rPr lang="en-GB" sz="2300" dirty="0">
                <a:solidFill>
                  <a:srgbClr val="FFFFCC"/>
                </a:solidFill>
                <a:latin typeface="Verdana" pitchFamily="34" charset="0"/>
                <a:cs typeface="Times New Roman" charset="0"/>
              </a:rPr>
              <a:t> und der Lehrer </a:t>
            </a:r>
            <a:r>
              <a:rPr lang="en-GB" sz="2300" dirty="0" err="1">
                <a:solidFill>
                  <a:srgbClr val="FFFFCC"/>
                </a:solidFill>
                <a:latin typeface="Verdana" pitchFamily="34" charset="0"/>
                <a:cs typeface="Times New Roman" charset="0"/>
              </a:rPr>
              <a:t>aller</a:t>
            </a:r>
            <a:r>
              <a:rPr lang="en-GB" sz="2300" dirty="0">
                <a:solidFill>
                  <a:srgbClr val="FFFFCC"/>
                </a:solidFill>
                <a:latin typeface="Verdana" pitchFamily="34" charset="0"/>
                <a:cs typeface="Times New Roman" charset="0"/>
              </a:rPr>
              <a:t> Menschen, die </a:t>
            </a:r>
            <a:r>
              <a:rPr lang="en-GB" sz="2300" dirty="0" err="1">
                <a:solidFill>
                  <a:srgbClr val="FFFFCC"/>
                </a:solidFill>
                <a:latin typeface="Verdana" pitchFamily="34" charset="0"/>
                <a:cs typeface="Times New Roman" charset="0"/>
              </a:rPr>
              <a:t>mit</a:t>
            </a:r>
            <a:r>
              <a:rPr lang="en-GB" sz="2300" dirty="0">
                <a:solidFill>
                  <a:srgbClr val="FFFFCC"/>
                </a:solidFill>
                <a:latin typeface="Verdana" pitchFamily="34" charset="0"/>
                <a:cs typeface="Times New Roman" charset="0"/>
              </a:rPr>
              <a:t> </a:t>
            </a:r>
            <a:r>
              <a:rPr lang="en-GB" sz="2300" dirty="0" err="1">
                <a:solidFill>
                  <a:srgbClr val="FFFFCC"/>
                </a:solidFill>
                <a:latin typeface="Verdana" pitchFamily="34" charset="0"/>
                <a:cs typeface="Times New Roman" charset="0"/>
              </a:rPr>
              <a:t>Freuden</a:t>
            </a:r>
            <a:r>
              <a:rPr lang="en-GB" sz="2300" dirty="0">
                <a:solidFill>
                  <a:srgbClr val="FFFFCC"/>
                </a:solidFill>
                <a:latin typeface="Verdana" pitchFamily="34" charset="0"/>
                <a:cs typeface="Times New Roman" charset="0"/>
              </a:rPr>
              <a:t> die </a:t>
            </a:r>
            <a:r>
              <a:rPr lang="en-GB" sz="2300" dirty="0" err="1">
                <a:solidFill>
                  <a:srgbClr val="FFFFCC"/>
                </a:solidFill>
                <a:latin typeface="Verdana" pitchFamily="34" charset="0"/>
                <a:cs typeface="Times New Roman" charset="0"/>
              </a:rPr>
              <a:t>Wahrheit</a:t>
            </a:r>
            <a:r>
              <a:rPr lang="en-GB" sz="2300" dirty="0">
                <a:solidFill>
                  <a:srgbClr val="FFFFCC"/>
                </a:solidFill>
                <a:latin typeface="Verdana" pitchFamily="34" charset="0"/>
                <a:cs typeface="Times New Roman" charset="0"/>
              </a:rPr>
              <a:t> </a:t>
            </a:r>
            <a:r>
              <a:rPr lang="en-GB" sz="2300" dirty="0" err="1">
                <a:solidFill>
                  <a:srgbClr val="FFFFCC"/>
                </a:solidFill>
                <a:latin typeface="Verdana" pitchFamily="34" charset="0"/>
                <a:cs typeface="Times New Roman" charset="0"/>
              </a:rPr>
              <a:t>aufnahmen</a:t>
            </a:r>
            <a:r>
              <a:rPr lang="en-GB" sz="2300" dirty="0">
                <a:solidFill>
                  <a:srgbClr val="FFFFCC"/>
                </a:solidFill>
                <a:latin typeface="Verdana" pitchFamily="34" charset="0"/>
                <a:cs typeface="Times New Roman" charset="0"/>
              </a:rPr>
              <a:t>. </a:t>
            </a:r>
            <a:endParaRPr lang="de-DE" sz="2300" dirty="0">
              <a:solidFill>
                <a:srgbClr val="FFFFCC"/>
              </a:solidFill>
              <a:latin typeface="Verdana" pitchFamily="34" charset="0"/>
              <a:cs typeface="Times New Roman" charset="0"/>
            </a:endParaRPr>
          </a:p>
        </p:txBody>
      </p:sp>
      <p:sp>
        <p:nvSpPr>
          <p:cNvPr id="224262" name="Text Box 6"/>
          <p:cNvSpPr txBox="1">
            <a:spLocks noChangeArrowheads="1"/>
          </p:cNvSpPr>
          <p:nvPr/>
        </p:nvSpPr>
        <p:spPr bwMode="auto">
          <a:xfrm>
            <a:off x="762000" y="2743200"/>
            <a:ext cx="8305800" cy="1846263"/>
          </a:xfrm>
          <a:prstGeom prst="rect">
            <a:avLst/>
          </a:prstGeom>
          <a:solidFill>
            <a:srgbClr val="800000"/>
          </a:solidFill>
          <a:ln w="9525">
            <a:noFill/>
            <a:miter lim="800000"/>
            <a:headEnd/>
            <a:tailEnd/>
          </a:ln>
          <a:effectLst/>
        </p:spPr>
        <p:txBody>
          <a:bodyPr>
            <a:spAutoFit/>
          </a:bodyPr>
          <a:lstStyle/>
          <a:p>
            <a:pPr marL="4763" indent="-4763" defTabSz="563563" eaLnBrk="0" hangingPunct="0">
              <a:spcBef>
                <a:spcPct val="20000"/>
              </a:spcBef>
              <a:buFont typeface="Wingdings" pitchFamily="2" charset="2"/>
              <a:buNone/>
            </a:pPr>
            <a:r>
              <a:rPr lang="de-DE" sz="2300" dirty="0">
                <a:solidFill>
                  <a:srgbClr val="FFFFCC"/>
                </a:solidFill>
                <a:latin typeface="Verdana" pitchFamily="34" charset="0"/>
                <a:cs typeface="Times New Roman" charset="0"/>
              </a:rPr>
              <a:t>		</a:t>
            </a:r>
            <a:r>
              <a:rPr lang="en-GB" sz="2300" dirty="0">
                <a:solidFill>
                  <a:srgbClr val="FFFFCC"/>
                </a:solidFill>
                <a:latin typeface="Verdana" pitchFamily="34" charset="0"/>
                <a:cs typeface="Times New Roman" charset="0"/>
              </a:rPr>
              <a:t>So </a:t>
            </a:r>
            <a:r>
              <a:rPr lang="en-GB" sz="2300" dirty="0" err="1">
                <a:solidFill>
                  <a:srgbClr val="FFFFCC"/>
                </a:solidFill>
                <a:latin typeface="Verdana" pitchFamily="34" charset="0"/>
                <a:cs typeface="Times New Roman" charset="0"/>
              </a:rPr>
              <a:t>zog</a:t>
            </a:r>
            <a:r>
              <a:rPr lang="en-GB" sz="2300" dirty="0">
                <a:solidFill>
                  <a:srgbClr val="FFFFCC"/>
                </a:solidFill>
                <a:latin typeface="Verdana" pitchFamily="34" charset="0"/>
                <a:cs typeface="Times New Roman" charset="0"/>
              </a:rPr>
              <a:t> </a:t>
            </a:r>
            <a:r>
              <a:rPr lang="en-GB" sz="2300" dirty="0" err="1">
                <a:solidFill>
                  <a:srgbClr val="FFFFCC"/>
                </a:solidFill>
                <a:latin typeface="Verdana" pitchFamily="34" charset="0"/>
                <a:cs typeface="Times New Roman" charset="0"/>
              </a:rPr>
              <a:t>er</a:t>
            </a:r>
            <a:r>
              <a:rPr lang="en-GB" sz="2300" dirty="0">
                <a:solidFill>
                  <a:srgbClr val="FFFFCC"/>
                </a:solidFill>
                <a:latin typeface="Verdana" pitchFamily="34" charset="0"/>
                <a:cs typeface="Times New Roman" charset="0"/>
              </a:rPr>
              <a:t> </a:t>
            </a:r>
            <a:r>
              <a:rPr lang="en-GB" sz="2300" dirty="0" err="1">
                <a:solidFill>
                  <a:srgbClr val="FFFFCC"/>
                </a:solidFill>
                <a:latin typeface="Verdana" pitchFamily="34" charset="0"/>
                <a:cs typeface="Times New Roman" charset="0"/>
              </a:rPr>
              <a:t>viele</a:t>
            </a:r>
            <a:r>
              <a:rPr lang="en-GB" sz="2300" dirty="0">
                <a:solidFill>
                  <a:srgbClr val="FFFFCC"/>
                </a:solidFill>
                <a:latin typeface="Verdana" pitchFamily="34" charset="0"/>
                <a:cs typeface="Times New Roman" charset="0"/>
              </a:rPr>
              <a:t> </a:t>
            </a:r>
            <a:r>
              <a:rPr lang="en-GB" sz="2300" dirty="0" err="1">
                <a:solidFill>
                  <a:srgbClr val="FFFFCC"/>
                </a:solidFill>
                <a:latin typeface="Verdana" pitchFamily="34" charset="0"/>
                <a:cs typeface="Times New Roman" charset="0"/>
              </a:rPr>
              <a:t>Juden</a:t>
            </a:r>
            <a:r>
              <a:rPr lang="en-GB" sz="2300" dirty="0">
                <a:solidFill>
                  <a:srgbClr val="FFFFCC"/>
                </a:solidFill>
                <a:latin typeface="Verdana" pitchFamily="34" charset="0"/>
                <a:cs typeface="Times New Roman" charset="0"/>
              </a:rPr>
              <a:t> und </a:t>
            </a:r>
            <a:r>
              <a:rPr lang="en-GB" sz="2300" dirty="0" err="1">
                <a:solidFill>
                  <a:srgbClr val="FFFFCC"/>
                </a:solidFill>
                <a:latin typeface="Verdana" pitchFamily="34" charset="0"/>
                <a:cs typeface="Times New Roman" charset="0"/>
              </a:rPr>
              <a:t>auch</a:t>
            </a:r>
            <a:r>
              <a:rPr lang="en-GB" sz="2300" dirty="0">
                <a:solidFill>
                  <a:srgbClr val="FFFFCC"/>
                </a:solidFill>
                <a:latin typeface="Verdana" pitchFamily="34" charset="0"/>
                <a:cs typeface="Times New Roman" charset="0"/>
              </a:rPr>
              <a:t> </a:t>
            </a:r>
            <a:r>
              <a:rPr lang="en-GB" sz="2300" dirty="0" err="1">
                <a:solidFill>
                  <a:srgbClr val="FFFFCC"/>
                </a:solidFill>
                <a:latin typeface="Verdana" pitchFamily="34" charset="0"/>
                <a:cs typeface="Times New Roman" charset="0"/>
              </a:rPr>
              <a:t>viele</a:t>
            </a:r>
            <a:r>
              <a:rPr lang="en-GB" sz="2300" dirty="0">
                <a:solidFill>
                  <a:srgbClr val="FFFFCC"/>
                </a:solidFill>
                <a:latin typeface="Verdana" pitchFamily="34" charset="0"/>
                <a:cs typeface="Times New Roman" charset="0"/>
              </a:rPr>
              <a:t> </a:t>
            </a:r>
            <a:r>
              <a:rPr lang="en-GB" sz="2300" dirty="0" err="1">
                <a:solidFill>
                  <a:srgbClr val="FFFFCC"/>
                </a:solidFill>
                <a:latin typeface="Verdana" pitchFamily="34" charset="0"/>
                <a:cs typeface="Times New Roman" charset="0"/>
              </a:rPr>
              <a:t>Heiden</a:t>
            </a:r>
            <a:r>
              <a:rPr lang="en-GB" sz="2300" dirty="0">
                <a:solidFill>
                  <a:srgbClr val="FFFFCC"/>
                </a:solidFill>
                <a:latin typeface="Verdana" pitchFamily="34" charset="0"/>
                <a:cs typeface="Times New Roman" charset="0"/>
              </a:rPr>
              <a:t> an </a:t>
            </a:r>
            <a:r>
              <a:rPr lang="en-GB" sz="2300" dirty="0" err="1">
                <a:solidFill>
                  <a:srgbClr val="FFFFCC"/>
                </a:solidFill>
                <a:latin typeface="Verdana" pitchFamily="34" charset="0"/>
                <a:cs typeface="Times New Roman" charset="0"/>
              </a:rPr>
              <a:t>sich</a:t>
            </a:r>
            <a:r>
              <a:rPr lang="en-GB" sz="2300" dirty="0">
                <a:solidFill>
                  <a:srgbClr val="FFFFCC"/>
                </a:solidFill>
                <a:latin typeface="Verdana" pitchFamily="34" charset="0"/>
                <a:cs typeface="Times New Roman" charset="0"/>
              </a:rPr>
              <a:t>. </a:t>
            </a:r>
            <a:r>
              <a:rPr lang="en-GB" sz="2300" u="sng" dirty="0" err="1">
                <a:solidFill>
                  <a:srgbClr val="FFFF00"/>
                </a:solidFill>
                <a:latin typeface="Verdana" pitchFamily="34" charset="0"/>
                <a:cs typeface="Times New Roman" charset="0"/>
              </a:rPr>
              <a:t>Er</a:t>
            </a:r>
            <a:r>
              <a:rPr lang="en-GB" sz="2300" u="sng" dirty="0">
                <a:solidFill>
                  <a:srgbClr val="FFFF00"/>
                </a:solidFill>
                <a:latin typeface="Verdana" pitchFamily="34" charset="0"/>
                <a:cs typeface="Times New Roman" charset="0"/>
              </a:rPr>
              <a:t> war </a:t>
            </a:r>
            <a:r>
              <a:rPr lang="en-GB" sz="2300" u="sng" dirty="0" err="1">
                <a:solidFill>
                  <a:srgbClr val="FFFF00"/>
                </a:solidFill>
                <a:latin typeface="Verdana" pitchFamily="34" charset="0"/>
                <a:cs typeface="Times New Roman" charset="0"/>
              </a:rPr>
              <a:t>der</a:t>
            </a:r>
            <a:r>
              <a:rPr lang="en-GB" sz="2300" u="sng" dirty="0">
                <a:solidFill>
                  <a:srgbClr val="FFFF00"/>
                </a:solidFill>
                <a:latin typeface="Verdana" pitchFamily="34" charset="0"/>
                <a:cs typeface="Times New Roman" charset="0"/>
              </a:rPr>
              <a:t> </a:t>
            </a:r>
            <a:r>
              <a:rPr lang="en-GB" sz="2300" u="sng" dirty="0" err="1">
                <a:solidFill>
                  <a:srgbClr val="FFFF00"/>
                </a:solidFill>
                <a:latin typeface="Verdana" pitchFamily="34" charset="0"/>
                <a:cs typeface="Times New Roman" charset="0"/>
              </a:rPr>
              <a:t>Christus</a:t>
            </a:r>
            <a:r>
              <a:rPr lang="en-GB" sz="2300" dirty="0">
                <a:solidFill>
                  <a:srgbClr val="FFFF00"/>
                </a:solidFill>
                <a:latin typeface="Verdana" pitchFamily="34" charset="0"/>
                <a:cs typeface="Times New Roman" charset="0"/>
              </a:rPr>
              <a:t>.</a:t>
            </a:r>
            <a:r>
              <a:rPr lang="en-GB" sz="2300" dirty="0">
                <a:solidFill>
                  <a:srgbClr val="FFFFCC"/>
                </a:solidFill>
                <a:latin typeface="Verdana" pitchFamily="34" charset="0"/>
                <a:cs typeface="Times New Roman" charset="0"/>
              </a:rPr>
              <a:t> Und </a:t>
            </a:r>
            <a:r>
              <a:rPr lang="en-GB" sz="2300" dirty="0" err="1">
                <a:solidFill>
                  <a:srgbClr val="FFFFCC"/>
                </a:solidFill>
                <a:latin typeface="Verdana" pitchFamily="34" charset="0"/>
                <a:cs typeface="Times New Roman" charset="0"/>
              </a:rPr>
              <a:t>obgleich</a:t>
            </a:r>
            <a:r>
              <a:rPr lang="en-GB" sz="2300" dirty="0">
                <a:solidFill>
                  <a:srgbClr val="FFFFCC"/>
                </a:solidFill>
                <a:latin typeface="Verdana" pitchFamily="34" charset="0"/>
                <a:cs typeface="Times New Roman" charset="0"/>
              </a:rPr>
              <a:t> </a:t>
            </a:r>
            <a:r>
              <a:rPr lang="en-GB" sz="2300" dirty="0" err="1">
                <a:solidFill>
                  <a:srgbClr val="FFFFCC"/>
                </a:solidFill>
                <a:latin typeface="Verdana" pitchFamily="34" charset="0"/>
                <a:cs typeface="Times New Roman" charset="0"/>
              </a:rPr>
              <a:t>ihn</a:t>
            </a:r>
            <a:r>
              <a:rPr lang="en-GB" sz="2300" dirty="0">
                <a:solidFill>
                  <a:srgbClr val="FFFFCC"/>
                </a:solidFill>
                <a:latin typeface="Verdana" pitchFamily="34" charset="0"/>
                <a:cs typeface="Times New Roman" charset="0"/>
              </a:rPr>
              <a:t> Pilatus auf </a:t>
            </a:r>
            <a:r>
              <a:rPr lang="en-GB" sz="2300" dirty="0" err="1">
                <a:solidFill>
                  <a:srgbClr val="FFFFCC"/>
                </a:solidFill>
                <a:latin typeface="Verdana" pitchFamily="34" charset="0"/>
                <a:cs typeface="Times New Roman" charset="0"/>
              </a:rPr>
              <a:t>Betreiben</a:t>
            </a:r>
            <a:r>
              <a:rPr lang="en-GB" sz="2300" dirty="0">
                <a:solidFill>
                  <a:srgbClr val="FFFFCC"/>
                </a:solidFill>
                <a:latin typeface="Verdana" pitchFamily="34" charset="0"/>
                <a:cs typeface="Times New Roman" charset="0"/>
              </a:rPr>
              <a:t> </a:t>
            </a:r>
            <a:r>
              <a:rPr lang="en-GB" sz="2300" dirty="0" err="1">
                <a:solidFill>
                  <a:srgbClr val="FFFFCC"/>
                </a:solidFill>
                <a:latin typeface="Verdana" pitchFamily="34" charset="0"/>
                <a:cs typeface="Times New Roman" charset="0"/>
              </a:rPr>
              <a:t>der</a:t>
            </a:r>
            <a:r>
              <a:rPr lang="en-GB" sz="2300" dirty="0">
                <a:solidFill>
                  <a:srgbClr val="FFFFCC"/>
                </a:solidFill>
                <a:latin typeface="Verdana" pitchFamily="34" charset="0"/>
                <a:cs typeface="Times New Roman" charset="0"/>
              </a:rPr>
              <a:t> </a:t>
            </a:r>
            <a:r>
              <a:rPr lang="en-GB" sz="2300" dirty="0" err="1">
                <a:solidFill>
                  <a:srgbClr val="FFFFCC"/>
                </a:solidFill>
                <a:latin typeface="Verdana" pitchFamily="34" charset="0"/>
                <a:cs typeface="Times New Roman" charset="0"/>
              </a:rPr>
              <a:t>Vornehmsten</a:t>
            </a:r>
            <a:r>
              <a:rPr lang="en-GB" sz="2300" dirty="0">
                <a:solidFill>
                  <a:srgbClr val="FFFFCC"/>
                </a:solidFill>
                <a:latin typeface="Verdana" pitchFamily="34" charset="0"/>
                <a:cs typeface="Times New Roman" charset="0"/>
              </a:rPr>
              <a:t> </a:t>
            </a:r>
            <a:r>
              <a:rPr lang="en-GB" sz="2300" dirty="0" err="1">
                <a:solidFill>
                  <a:srgbClr val="FFFFCC"/>
                </a:solidFill>
                <a:latin typeface="Verdana" pitchFamily="34" charset="0"/>
                <a:cs typeface="Times New Roman" charset="0"/>
              </a:rPr>
              <a:t>unseres</a:t>
            </a:r>
            <a:r>
              <a:rPr lang="en-GB" sz="2300" dirty="0">
                <a:solidFill>
                  <a:srgbClr val="FFFFCC"/>
                </a:solidFill>
                <a:latin typeface="Verdana" pitchFamily="34" charset="0"/>
                <a:cs typeface="Times New Roman" charset="0"/>
              </a:rPr>
              <a:t> </a:t>
            </a:r>
            <a:r>
              <a:rPr lang="en-GB" sz="2300" dirty="0" err="1">
                <a:solidFill>
                  <a:srgbClr val="FFFFCC"/>
                </a:solidFill>
                <a:latin typeface="Verdana" pitchFamily="34" charset="0"/>
                <a:cs typeface="Times New Roman" charset="0"/>
              </a:rPr>
              <a:t>Volkes</a:t>
            </a:r>
            <a:r>
              <a:rPr lang="en-GB" sz="2300" dirty="0">
                <a:solidFill>
                  <a:srgbClr val="FFFFCC"/>
                </a:solidFill>
                <a:latin typeface="Verdana" pitchFamily="34" charset="0"/>
                <a:cs typeface="Times New Roman" charset="0"/>
              </a:rPr>
              <a:t> </a:t>
            </a:r>
            <a:r>
              <a:rPr lang="en-GB" sz="2300" dirty="0" err="1">
                <a:solidFill>
                  <a:srgbClr val="FFFFCC"/>
                </a:solidFill>
                <a:latin typeface="Verdana" pitchFamily="34" charset="0"/>
                <a:cs typeface="Times New Roman" charset="0"/>
              </a:rPr>
              <a:t>zum</a:t>
            </a:r>
            <a:r>
              <a:rPr lang="en-GB" sz="2300" dirty="0">
                <a:solidFill>
                  <a:srgbClr val="FFFFCC"/>
                </a:solidFill>
                <a:latin typeface="Verdana" pitchFamily="34" charset="0"/>
                <a:cs typeface="Times New Roman" charset="0"/>
              </a:rPr>
              <a:t> </a:t>
            </a:r>
            <a:r>
              <a:rPr lang="en-GB" sz="2300" dirty="0" err="1">
                <a:solidFill>
                  <a:srgbClr val="FFFFCC"/>
                </a:solidFill>
                <a:latin typeface="Verdana" pitchFamily="34" charset="0"/>
                <a:cs typeface="Times New Roman" charset="0"/>
              </a:rPr>
              <a:t>Kreuzestod</a:t>
            </a:r>
            <a:r>
              <a:rPr lang="en-GB" sz="2300" dirty="0">
                <a:solidFill>
                  <a:srgbClr val="FFFFCC"/>
                </a:solidFill>
                <a:latin typeface="Verdana" pitchFamily="34" charset="0"/>
                <a:cs typeface="Times New Roman" charset="0"/>
              </a:rPr>
              <a:t> </a:t>
            </a:r>
            <a:r>
              <a:rPr lang="en-GB" sz="2300" dirty="0" err="1">
                <a:solidFill>
                  <a:srgbClr val="FFFFCC"/>
                </a:solidFill>
                <a:latin typeface="Verdana" pitchFamily="34" charset="0"/>
                <a:cs typeface="Times New Roman" charset="0"/>
              </a:rPr>
              <a:t>verurteilte</a:t>
            </a:r>
            <a:r>
              <a:rPr lang="en-GB" sz="2300" dirty="0">
                <a:solidFill>
                  <a:srgbClr val="FFFFCC"/>
                </a:solidFill>
                <a:latin typeface="Verdana" pitchFamily="34" charset="0"/>
                <a:cs typeface="Times New Roman" charset="0"/>
              </a:rPr>
              <a:t>, </a:t>
            </a:r>
            <a:r>
              <a:rPr lang="en-GB" sz="2300" dirty="0" err="1">
                <a:solidFill>
                  <a:srgbClr val="FFFFCC"/>
                </a:solidFill>
                <a:latin typeface="Verdana" pitchFamily="34" charset="0"/>
                <a:cs typeface="Times New Roman" charset="0"/>
              </a:rPr>
              <a:t>wurden</a:t>
            </a:r>
            <a:r>
              <a:rPr lang="en-GB" sz="2300" dirty="0">
                <a:solidFill>
                  <a:srgbClr val="FFFFCC"/>
                </a:solidFill>
                <a:latin typeface="Verdana" pitchFamily="34" charset="0"/>
                <a:cs typeface="Times New Roman" charset="0"/>
              </a:rPr>
              <a:t> </a:t>
            </a:r>
            <a:r>
              <a:rPr lang="en-GB" sz="2300" dirty="0" err="1">
                <a:solidFill>
                  <a:srgbClr val="FFFFCC"/>
                </a:solidFill>
                <a:latin typeface="Verdana" pitchFamily="34" charset="0"/>
                <a:cs typeface="Times New Roman" charset="0"/>
              </a:rPr>
              <a:t>doch</a:t>
            </a:r>
            <a:r>
              <a:rPr lang="en-GB" sz="2300" dirty="0">
                <a:solidFill>
                  <a:srgbClr val="FFFFCC"/>
                </a:solidFill>
                <a:latin typeface="Verdana" pitchFamily="34" charset="0"/>
                <a:cs typeface="Times New Roman" charset="0"/>
              </a:rPr>
              <a:t> seine </a:t>
            </a:r>
            <a:r>
              <a:rPr lang="en-GB" sz="2300" dirty="0" err="1">
                <a:solidFill>
                  <a:srgbClr val="FFFFCC"/>
                </a:solidFill>
                <a:latin typeface="Verdana" pitchFamily="34" charset="0"/>
                <a:cs typeface="Times New Roman" charset="0"/>
              </a:rPr>
              <a:t>früheren</a:t>
            </a:r>
            <a:r>
              <a:rPr lang="en-GB" sz="2300" dirty="0">
                <a:solidFill>
                  <a:srgbClr val="FFFFCC"/>
                </a:solidFill>
                <a:latin typeface="Verdana" pitchFamily="34" charset="0"/>
                <a:cs typeface="Times New Roman" charset="0"/>
              </a:rPr>
              <a:t> </a:t>
            </a:r>
            <a:r>
              <a:rPr lang="en-GB" sz="2300" dirty="0" err="1">
                <a:solidFill>
                  <a:srgbClr val="FFFFCC"/>
                </a:solidFill>
                <a:latin typeface="Verdana" pitchFamily="34" charset="0"/>
                <a:cs typeface="Times New Roman" charset="0"/>
              </a:rPr>
              <a:t>Anhänger</a:t>
            </a:r>
            <a:r>
              <a:rPr lang="en-GB" sz="2300" dirty="0">
                <a:solidFill>
                  <a:srgbClr val="FFFFCC"/>
                </a:solidFill>
                <a:latin typeface="Verdana" pitchFamily="34" charset="0"/>
                <a:cs typeface="Times New Roman" charset="0"/>
              </a:rPr>
              <a:t> </a:t>
            </a:r>
            <a:r>
              <a:rPr lang="en-GB" sz="2300" dirty="0" err="1">
                <a:solidFill>
                  <a:srgbClr val="FFFFCC"/>
                </a:solidFill>
                <a:latin typeface="Verdana" pitchFamily="34" charset="0"/>
                <a:cs typeface="Times New Roman" charset="0"/>
              </a:rPr>
              <a:t>ihm</a:t>
            </a:r>
            <a:r>
              <a:rPr lang="en-GB" sz="2300" dirty="0">
                <a:solidFill>
                  <a:srgbClr val="FFFFCC"/>
                </a:solidFill>
                <a:latin typeface="Verdana" pitchFamily="34" charset="0"/>
                <a:cs typeface="Times New Roman" charset="0"/>
              </a:rPr>
              <a:t> </a:t>
            </a:r>
            <a:r>
              <a:rPr lang="en-GB" sz="2300" dirty="0" err="1">
                <a:solidFill>
                  <a:srgbClr val="FFFFCC"/>
                </a:solidFill>
                <a:latin typeface="Verdana" pitchFamily="34" charset="0"/>
                <a:cs typeface="Times New Roman" charset="0"/>
              </a:rPr>
              <a:t>nicht</a:t>
            </a:r>
            <a:r>
              <a:rPr lang="en-GB" sz="2300" dirty="0">
                <a:solidFill>
                  <a:srgbClr val="FFFFCC"/>
                </a:solidFill>
                <a:latin typeface="Verdana" pitchFamily="34" charset="0"/>
                <a:cs typeface="Times New Roman" charset="0"/>
              </a:rPr>
              <a:t> </a:t>
            </a:r>
            <a:r>
              <a:rPr lang="en-GB" sz="2300" dirty="0" err="1">
                <a:solidFill>
                  <a:srgbClr val="FFFFCC"/>
                </a:solidFill>
                <a:latin typeface="Verdana" pitchFamily="34" charset="0"/>
                <a:cs typeface="Times New Roman" charset="0"/>
              </a:rPr>
              <a:t>untreu</a:t>
            </a:r>
            <a:r>
              <a:rPr lang="en-GB" sz="2300" dirty="0">
                <a:solidFill>
                  <a:srgbClr val="FFFFCC"/>
                </a:solidFill>
                <a:latin typeface="Verdana" pitchFamily="34" charset="0"/>
                <a:cs typeface="Times New Roman" charset="0"/>
              </a:rPr>
              <a:t>. </a:t>
            </a:r>
            <a:endParaRPr lang="de-DE" sz="2300" dirty="0">
              <a:solidFill>
                <a:srgbClr val="FFFFCC"/>
              </a:solidFill>
              <a:latin typeface="Verdana" pitchFamily="34" charset="0"/>
              <a:cs typeface="Times New Roman" charset="0"/>
            </a:endParaRPr>
          </a:p>
        </p:txBody>
      </p:sp>
      <p:sp>
        <p:nvSpPr>
          <p:cNvPr id="224263" name="Text Box 7"/>
          <p:cNvSpPr txBox="1">
            <a:spLocks noChangeArrowheads="1"/>
          </p:cNvSpPr>
          <p:nvPr/>
        </p:nvSpPr>
        <p:spPr bwMode="auto">
          <a:xfrm>
            <a:off x="762000" y="4572000"/>
            <a:ext cx="8305800" cy="1846263"/>
          </a:xfrm>
          <a:prstGeom prst="rect">
            <a:avLst/>
          </a:prstGeom>
          <a:solidFill>
            <a:srgbClr val="800000"/>
          </a:solidFill>
          <a:ln w="9525">
            <a:noFill/>
            <a:miter lim="800000"/>
            <a:headEnd/>
            <a:tailEnd/>
          </a:ln>
          <a:effectLst/>
        </p:spPr>
        <p:txBody>
          <a:bodyPr>
            <a:spAutoFit/>
          </a:bodyPr>
          <a:lstStyle/>
          <a:p>
            <a:pPr marL="4763" indent="-4763" defTabSz="563563" eaLnBrk="0" hangingPunct="0">
              <a:spcBef>
                <a:spcPct val="20000"/>
              </a:spcBef>
              <a:buFont typeface="Wingdings" pitchFamily="2" charset="2"/>
              <a:buNone/>
            </a:pPr>
            <a:r>
              <a:rPr lang="de-DE" sz="2300" dirty="0">
                <a:solidFill>
                  <a:srgbClr val="FFFF00"/>
                </a:solidFill>
                <a:latin typeface="Verdana" pitchFamily="34" charset="0"/>
                <a:cs typeface="Times New Roman" charset="0"/>
              </a:rPr>
              <a:t>		</a:t>
            </a:r>
            <a:r>
              <a:rPr lang="en-GB" sz="2300" u="sng" dirty="0" err="1">
                <a:solidFill>
                  <a:srgbClr val="FFFF00"/>
                </a:solidFill>
                <a:latin typeface="Verdana" pitchFamily="34" charset="0"/>
                <a:cs typeface="Times New Roman" charset="0"/>
              </a:rPr>
              <a:t>Denn</a:t>
            </a:r>
            <a:r>
              <a:rPr lang="en-GB" sz="2300" u="sng" dirty="0">
                <a:solidFill>
                  <a:srgbClr val="FFFF00"/>
                </a:solidFill>
                <a:latin typeface="Verdana" pitchFamily="34" charset="0"/>
                <a:cs typeface="Times New Roman" charset="0"/>
              </a:rPr>
              <a:t> </a:t>
            </a:r>
            <a:r>
              <a:rPr lang="en-GB" sz="2300" u="sng" dirty="0" err="1">
                <a:solidFill>
                  <a:srgbClr val="FFFF00"/>
                </a:solidFill>
                <a:latin typeface="Verdana" pitchFamily="34" charset="0"/>
                <a:cs typeface="Times New Roman" charset="0"/>
              </a:rPr>
              <a:t>er</a:t>
            </a:r>
            <a:r>
              <a:rPr lang="en-GB" sz="2300" u="sng" dirty="0">
                <a:solidFill>
                  <a:srgbClr val="FFFF00"/>
                </a:solidFill>
                <a:latin typeface="Verdana" pitchFamily="34" charset="0"/>
                <a:cs typeface="Times New Roman" charset="0"/>
              </a:rPr>
              <a:t> </a:t>
            </a:r>
            <a:r>
              <a:rPr lang="en-GB" sz="2300" u="sng" dirty="0" err="1">
                <a:solidFill>
                  <a:srgbClr val="FFFF00"/>
                </a:solidFill>
                <a:latin typeface="Verdana" pitchFamily="34" charset="0"/>
                <a:cs typeface="Times New Roman" charset="0"/>
              </a:rPr>
              <a:t>erschien</a:t>
            </a:r>
            <a:r>
              <a:rPr lang="en-GB" sz="2300" u="sng" dirty="0">
                <a:solidFill>
                  <a:srgbClr val="FFFF00"/>
                </a:solidFill>
                <a:latin typeface="Verdana" pitchFamily="34" charset="0"/>
                <a:cs typeface="Times New Roman" charset="0"/>
              </a:rPr>
              <a:t> </a:t>
            </a:r>
            <a:r>
              <a:rPr lang="en-GB" sz="2300" u="sng" dirty="0" err="1">
                <a:solidFill>
                  <a:srgbClr val="FFFF00"/>
                </a:solidFill>
                <a:latin typeface="Verdana" pitchFamily="34" charset="0"/>
                <a:cs typeface="Times New Roman" charset="0"/>
              </a:rPr>
              <a:t>ihnen</a:t>
            </a:r>
            <a:r>
              <a:rPr lang="en-GB" sz="2300" u="sng" dirty="0">
                <a:solidFill>
                  <a:srgbClr val="FFFF00"/>
                </a:solidFill>
                <a:latin typeface="Verdana" pitchFamily="34" charset="0"/>
                <a:cs typeface="Times New Roman" charset="0"/>
              </a:rPr>
              <a:t> am </a:t>
            </a:r>
            <a:r>
              <a:rPr lang="de-DE" sz="2300" u="sng" dirty="0">
                <a:solidFill>
                  <a:srgbClr val="FFFF00"/>
                </a:solidFill>
                <a:latin typeface="Verdana" pitchFamily="34" charset="0"/>
                <a:cs typeface="Times New Roman" charset="0"/>
              </a:rPr>
              <a:t>dritten </a:t>
            </a:r>
            <a:r>
              <a:rPr lang="en-GB" sz="2300" u="sng" dirty="0">
                <a:solidFill>
                  <a:srgbClr val="FFFF00"/>
                </a:solidFill>
                <a:latin typeface="Verdana" pitchFamily="34" charset="0"/>
                <a:cs typeface="Times New Roman" charset="0"/>
              </a:rPr>
              <a:t>Tag </a:t>
            </a:r>
            <a:r>
              <a:rPr lang="en-GB" sz="2300" u="sng" dirty="0" err="1">
                <a:solidFill>
                  <a:srgbClr val="FFFF00"/>
                </a:solidFill>
                <a:latin typeface="Verdana" pitchFamily="34" charset="0"/>
                <a:cs typeface="Times New Roman" charset="0"/>
              </a:rPr>
              <a:t>wieder</a:t>
            </a:r>
            <a:r>
              <a:rPr lang="en-GB" sz="2300" u="sng" dirty="0">
                <a:solidFill>
                  <a:srgbClr val="FFFF00"/>
                </a:solidFill>
                <a:latin typeface="Verdana" pitchFamily="34" charset="0"/>
                <a:cs typeface="Times New Roman" charset="0"/>
              </a:rPr>
              <a:t> </a:t>
            </a:r>
            <a:r>
              <a:rPr lang="en-GB" sz="2300" u="sng" dirty="0" err="1">
                <a:solidFill>
                  <a:srgbClr val="FFFF00"/>
                </a:solidFill>
                <a:latin typeface="Verdana" pitchFamily="34" charset="0"/>
                <a:cs typeface="Times New Roman" charset="0"/>
              </a:rPr>
              <a:t>lebend</a:t>
            </a:r>
            <a:r>
              <a:rPr lang="en-GB" sz="2300" u="sng" dirty="0">
                <a:solidFill>
                  <a:srgbClr val="FFFF00"/>
                </a:solidFill>
                <a:latin typeface="Verdana" pitchFamily="34" charset="0"/>
                <a:cs typeface="Times New Roman" charset="0"/>
              </a:rPr>
              <a:t>, </a:t>
            </a:r>
            <a:r>
              <a:rPr lang="en-GB" sz="2300" u="sng" dirty="0" err="1">
                <a:solidFill>
                  <a:srgbClr val="FFFF00"/>
                </a:solidFill>
                <a:latin typeface="Verdana" pitchFamily="34" charset="0"/>
                <a:cs typeface="Times New Roman" charset="0"/>
              </a:rPr>
              <a:t>wie</a:t>
            </a:r>
            <a:r>
              <a:rPr lang="en-GB" sz="2300" u="sng" dirty="0">
                <a:solidFill>
                  <a:srgbClr val="FFFF00"/>
                </a:solidFill>
                <a:latin typeface="Verdana" pitchFamily="34" charset="0"/>
                <a:cs typeface="Times New Roman" charset="0"/>
              </a:rPr>
              <a:t> </a:t>
            </a:r>
            <a:r>
              <a:rPr lang="en-GB" sz="2300" u="sng" dirty="0" err="1">
                <a:solidFill>
                  <a:srgbClr val="FFFF00"/>
                </a:solidFill>
                <a:latin typeface="Verdana" pitchFamily="34" charset="0"/>
                <a:cs typeface="Times New Roman" charset="0"/>
              </a:rPr>
              <a:t>gottgesandte</a:t>
            </a:r>
            <a:r>
              <a:rPr lang="en-GB" sz="2300" u="sng" dirty="0">
                <a:solidFill>
                  <a:srgbClr val="FFFF00"/>
                </a:solidFill>
                <a:latin typeface="Verdana" pitchFamily="34" charset="0"/>
                <a:cs typeface="Times New Roman" charset="0"/>
              </a:rPr>
              <a:t> </a:t>
            </a:r>
            <a:r>
              <a:rPr lang="en-GB" sz="2300" u="sng" dirty="0" err="1">
                <a:solidFill>
                  <a:srgbClr val="FFFF00"/>
                </a:solidFill>
                <a:latin typeface="Verdana" pitchFamily="34" charset="0"/>
                <a:cs typeface="Times New Roman" charset="0"/>
              </a:rPr>
              <a:t>Propheten</a:t>
            </a:r>
            <a:r>
              <a:rPr lang="en-GB" sz="2300" u="sng" dirty="0">
                <a:solidFill>
                  <a:srgbClr val="FFFF00"/>
                </a:solidFill>
                <a:latin typeface="Verdana" pitchFamily="34" charset="0"/>
                <a:cs typeface="Times New Roman" charset="0"/>
              </a:rPr>
              <a:t> dies und </a:t>
            </a:r>
            <a:r>
              <a:rPr lang="en-GB" sz="2300" u="sng" dirty="0" err="1">
                <a:solidFill>
                  <a:srgbClr val="FFFF00"/>
                </a:solidFill>
                <a:latin typeface="Verdana" pitchFamily="34" charset="0"/>
                <a:cs typeface="Times New Roman" charset="0"/>
              </a:rPr>
              <a:t>tausend</a:t>
            </a:r>
            <a:r>
              <a:rPr lang="en-GB" sz="2300" u="sng" dirty="0">
                <a:solidFill>
                  <a:srgbClr val="FFFF00"/>
                </a:solidFill>
                <a:latin typeface="Verdana" pitchFamily="34" charset="0"/>
                <a:cs typeface="Times New Roman" charset="0"/>
              </a:rPr>
              <a:t> </a:t>
            </a:r>
            <a:r>
              <a:rPr lang="en-GB" sz="2300" u="sng" dirty="0" err="1">
                <a:solidFill>
                  <a:srgbClr val="FFFF00"/>
                </a:solidFill>
                <a:latin typeface="Verdana" pitchFamily="34" charset="0"/>
                <a:cs typeface="Times New Roman" charset="0"/>
              </a:rPr>
              <a:t>andere</a:t>
            </a:r>
            <a:r>
              <a:rPr lang="en-GB" sz="2300" u="sng" dirty="0">
                <a:solidFill>
                  <a:srgbClr val="FFFF00"/>
                </a:solidFill>
                <a:latin typeface="Verdana" pitchFamily="34" charset="0"/>
                <a:cs typeface="Times New Roman" charset="0"/>
              </a:rPr>
              <a:t> </a:t>
            </a:r>
            <a:r>
              <a:rPr lang="en-GB" sz="2300" u="sng" dirty="0" err="1">
                <a:solidFill>
                  <a:srgbClr val="FFFF00"/>
                </a:solidFill>
                <a:latin typeface="Verdana" pitchFamily="34" charset="0"/>
                <a:cs typeface="Times New Roman" charset="0"/>
              </a:rPr>
              <a:t>wunderbare</a:t>
            </a:r>
            <a:r>
              <a:rPr lang="en-GB" sz="2300" u="sng" dirty="0">
                <a:solidFill>
                  <a:srgbClr val="FFFF00"/>
                </a:solidFill>
                <a:latin typeface="Verdana" pitchFamily="34" charset="0"/>
                <a:cs typeface="Times New Roman" charset="0"/>
              </a:rPr>
              <a:t> Dinge von </a:t>
            </a:r>
            <a:r>
              <a:rPr lang="en-GB" sz="2300" u="sng" dirty="0" err="1">
                <a:solidFill>
                  <a:srgbClr val="FFFF00"/>
                </a:solidFill>
                <a:latin typeface="Verdana" pitchFamily="34" charset="0"/>
                <a:cs typeface="Times New Roman" charset="0"/>
              </a:rPr>
              <a:t>ihm</a:t>
            </a:r>
            <a:r>
              <a:rPr lang="en-GB" sz="2300" u="sng" dirty="0">
                <a:solidFill>
                  <a:srgbClr val="FFFF00"/>
                </a:solidFill>
                <a:latin typeface="Verdana" pitchFamily="34" charset="0"/>
                <a:cs typeface="Times New Roman" charset="0"/>
              </a:rPr>
              <a:t> </a:t>
            </a:r>
            <a:r>
              <a:rPr lang="en-GB" sz="2300" u="sng" dirty="0" err="1">
                <a:solidFill>
                  <a:srgbClr val="FFFF00"/>
                </a:solidFill>
                <a:latin typeface="Verdana" pitchFamily="34" charset="0"/>
                <a:cs typeface="Times New Roman" charset="0"/>
              </a:rPr>
              <a:t>vorherverkündigt</a:t>
            </a:r>
            <a:r>
              <a:rPr lang="en-GB" sz="2300" u="sng" dirty="0">
                <a:solidFill>
                  <a:srgbClr val="FFFF00"/>
                </a:solidFill>
                <a:latin typeface="Verdana" pitchFamily="34" charset="0"/>
                <a:cs typeface="Times New Roman" charset="0"/>
              </a:rPr>
              <a:t> </a:t>
            </a:r>
            <a:r>
              <a:rPr lang="en-GB" sz="2300" u="sng" dirty="0" err="1">
                <a:solidFill>
                  <a:srgbClr val="FFFF00"/>
                </a:solidFill>
                <a:latin typeface="Verdana" pitchFamily="34" charset="0"/>
                <a:cs typeface="Times New Roman" charset="0"/>
              </a:rPr>
              <a:t>hatten</a:t>
            </a:r>
            <a:r>
              <a:rPr lang="en-GB" sz="2300" u="sng" dirty="0">
                <a:solidFill>
                  <a:srgbClr val="FFFF00"/>
                </a:solidFill>
                <a:latin typeface="Verdana" pitchFamily="34" charset="0"/>
                <a:cs typeface="Times New Roman" charset="0"/>
              </a:rPr>
              <a:t>.</a:t>
            </a:r>
            <a:r>
              <a:rPr lang="en-GB" sz="2300" u="sng" dirty="0">
                <a:solidFill>
                  <a:srgbClr val="FFFFCC"/>
                </a:solidFill>
                <a:latin typeface="Verdana" pitchFamily="34" charset="0"/>
                <a:cs typeface="Times New Roman" charset="0"/>
              </a:rPr>
              <a:t> </a:t>
            </a:r>
            <a:r>
              <a:rPr lang="en-GB" sz="2300" dirty="0">
                <a:solidFill>
                  <a:srgbClr val="FFFFCC"/>
                </a:solidFill>
                <a:latin typeface="Verdana" pitchFamily="34" charset="0"/>
                <a:cs typeface="Times New Roman" charset="0"/>
              </a:rPr>
              <a:t>Und </a:t>
            </a:r>
            <a:r>
              <a:rPr lang="en-GB" sz="2300" dirty="0" err="1">
                <a:solidFill>
                  <a:srgbClr val="FFFFCC"/>
                </a:solidFill>
                <a:latin typeface="Verdana" pitchFamily="34" charset="0"/>
                <a:cs typeface="Times New Roman" charset="0"/>
              </a:rPr>
              <a:t>noch</a:t>
            </a:r>
            <a:r>
              <a:rPr lang="en-GB" sz="2300" dirty="0">
                <a:solidFill>
                  <a:srgbClr val="FFFFCC"/>
                </a:solidFill>
                <a:latin typeface="Verdana" pitchFamily="34" charset="0"/>
                <a:cs typeface="Times New Roman" charset="0"/>
              </a:rPr>
              <a:t> bis auf den </a:t>
            </a:r>
            <a:r>
              <a:rPr lang="en-GB" sz="2300" dirty="0" err="1">
                <a:solidFill>
                  <a:srgbClr val="FFFFCC"/>
                </a:solidFill>
                <a:latin typeface="Verdana" pitchFamily="34" charset="0"/>
                <a:cs typeface="Times New Roman" charset="0"/>
              </a:rPr>
              <a:t>heutigen</a:t>
            </a:r>
            <a:r>
              <a:rPr lang="en-GB" sz="2300" dirty="0">
                <a:solidFill>
                  <a:srgbClr val="FFFFCC"/>
                </a:solidFill>
                <a:latin typeface="Verdana" pitchFamily="34" charset="0"/>
                <a:cs typeface="Times New Roman" charset="0"/>
              </a:rPr>
              <a:t> Tag </a:t>
            </a:r>
            <a:r>
              <a:rPr lang="en-GB" sz="2300" dirty="0" err="1">
                <a:solidFill>
                  <a:srgbClr val="FFFFCC"/>
                </a:solidFill>
                <a:latin typeface="Verdana" pitchFamily="34" charset="0"/>
                <a:cs typeface="Times New Roman" charset="0"/>
              </a:rPr>
              <a:t>besteht</a:t>
            </a:r>
            <a:r>
              <a:rPr lang="en-GB" sz="2300" dirty="0">
                <a:solidFill>
                  <a:srgbClr val="FFFFCC"/>
                </a:solidFill>
                <a:latin typeface="Verdana" pitchFamily="34" charset="0"/>
                <a:cs typeface="Times New Roman" charset="0"/>
              </a:rPr>
              <a:t> das Volk der Christen, die </a:t>
            </a:r>
            <a:r>
              <a:rPr lang="en-GB" sz="2300" dirty="0" err="1">
                <a:solidFill>
                  <a:srgbClr val="FFFFCC"/>
                </a:solidFill>
                <a:latin typeface="Verdana" pitchFamily="34" charset="0"/>
                <a:cs typeface="Times New Roman" charset="0"/>
              </a:rPr>
              <a:t>sich</a:t>
            </a:r>
            <a:r>
              <a:rPr lang="en-GB" sz="2300" dirty="0">
                <a:solidFill>
                  <a:srgbClr val="FFFFCC"/>
                </a:solidFill>
                <a:latin typeface="Verdana" pitchFamily="34" charset="0"/>
                <a:cs typeface="Times New Roman" charset="0"/>
              </a:rPr>
              <a:t> </a:t>
            </a:r>
            <a:r>
              <a:rPr lang="en-GB" sz="2300" dirty="0" err="1">
                <a:solidFill>
                  <a:srgbClr val="FFFFCC"/>
                </a:solidFill>
                <a:latin typeface="Verdana" pitchFamily="34" charset="0"/>
                <a:cs typeface="Times New Roman" charset="0"/>
              </a:rPr>
              <a:t>nach</a:t>
            </a:r>
            <a:r>
              <a:rPr lang="en-GB" sz="2300" dirty="0">
                <a:solidFill>
                  <a:srgbClr val="FFFFCC"/>
                </a:solidFill>
                <a:latin typeface="Verdana" pitchFamily="34" charset="0"/>
                <a:cs typeface="Times New Roman" charset="0"/>
              </a:rPr>
              <a:t> </a:t>
            </a:r>
            <a:r>
              <a:rPr lang="en-GB" sz="2300" dirty="0" err="1">
                <a:solidFill>
                  <a:srgbClr val="FFFFCC"/>
                </a:solidFill>
                <a:latin typeface="Verdana" pitchFamily="34" charset="0"/>
                <a:cs typeface="Times New Roman" charset="0"/>
              </a:rPr>
              <a:t>ihm</a:t>
            </a:r>
            <a:r>
              <a:rPr lang="en-GB" sz="2300" dirty="0">
                <a:solidFill>
                  <a:srgbClr val="FFFFCC"/>
                </a:solidFill>
                <a:latin typeface="Verdana" pitchFamily="34" charset="0"/>
                <a:cs typeface="Times New Roman" charset="0"/>
              </a:rPr>
              <a:t> </a:t>
            </a:r>
            <a:r>
              <a:rPr lang="en-GB" sz="2300" dirty="0" err="1">
                <a:solidFill>
                  <a:srgbClr val="FFFFCC"/>
                </a:solidFill>
                <a:latin typeface="Verdana" pitchFamily="34" charset="0"/>
                <a:cs typeface="Times New Roman" charset="0"/>
              </a:rPr>
              <a:t>nennen</a:t>
            </a:r>
            <a:r>
              <a:rPr lang="en-GB" sz="2300" dirty="0">
                <a:solidFill>
                  <a:srgbClr val="FFFFCC"/>
                </a:solidFill>
                <a:latin typeface="Verdana" pitchFamily="34" charset="0"/>
                <a:cs typeface="Times New Roman" charset="0"/>
              </a:rPr>
              <a:t>, fort.</a:t>
            </a:r>
            <a:r>
              <a:rPr lang="de-DE" sz="2300" dirty="0">
                <a:solidFill>
                  <a:srgbClr val="FFFFCC"/>
                </a:solidFill>
                <a:latin typeface="Verdana" pitchFamily="34" charset="0"/>
                <a:cs typeface="Times New Roman" charset="0"/>
              </a:rPr>
              <a:t>  </a:t>
            </a:r>
          </a:p>
        </p:txBody>
      </p:sp>
      <p:sp>
        <p:nvSpPr>
          <p:cNvPr id="8" name="Rectangle 4"/>
          <p:cNvSpPr>
            <a:spLocks noChangeArrowheads="1"/>
          </p:cNvSpPr>
          <p:nvPr/>
        </p:nvSpPr>
        <p:spPr bwMode="auto">
          <a:xfrm rot="10800000">
            <a:off x="0" y="0"/>
            <a:ext cx="685800" cy="6858000"/>
          </a:xfrm>
          <a:prstGeom prst="rect">
            <a:avLst/>
          </a:prstGeom>
          <a:solidFill>
            <a:srgbClr val="800000"/>
          </a:solidFill>
          <a:ln w="9525">
            <a:noFill/>
            <a:miter lim="800000"/>
            <a:headEnd/>
            <a:tailEnd/>
          </a:ln>
          <a:effectLst/>
        </p:spPr>
        <p:txBody>
          <a:bodyPr vert="eaVert" wrap="none" anchor="ctr"/>
          <a:lstStyle/>
          <a:p>
            <a:pPr algn="ctr"/>
            <a:r>
              <a:rPr lang="de-DE" sz="2800" dirty="0">
                <a:solidFill>
                  <a:srgbClr val="FFFFCC"/>
                </a:solidFill>
                <a:latin typeface="Verdana" pitchFamily="34" charset="0"/>
                <a:cs typeface="Times New Roman" charset="0"/>
              </a:rPr>
              <a:t>Einleitung in das NT</a:t>
            </a:r>
            <a:endParaRPr lang="en-GB" sz="2800" dirty="0">
              <a:solidFill>
                <a:srgbClr val="FFFFCC"/>
              </a:solidFill>
              <a:latin typeface="Verdana" pitchFamily="34" charset="0"/>
              <a:cs typeface="Times New Roman" charset="0"/>
            </a:endParaRP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3170" name="Text Box 2"/>
          <p:cNvSpPr txBox="1">
            <a:spLocks noChangeArrowheads="1"/>
          </p:cNvSpPr>
          <p:nvPr/>
        </p:nvSpPr>
        <p:spPr bwMode="auto">
          <a:xfrm>
            <a:off x="685800" y="457200"/>
            <a:ext cx="8458200" cy="895350"/>
          </a:xfrm>
          <a:prstGeom prst="rect">
            <a:avLst/>
          </a:prstGeom>
          <a:noFill/>
          <a:ln w="9525">
            <a:noFill/>
            <a:miter lim="800000"/>
            <a:headEnd/>
            <a:tailEnd/>
          </a:ln>
          <a:effectLst/>
        </p:spPr>
        <p:txBody>
          <a:bodyPr>
            <a:spAutoFit/>
          </a:bodyPr>
          <a:lstStyle/>
          <a:p>
            <a:pPr defTabSz="482600">
              <a:spcBef>
                <a:spcPct val="20000"/>
              </a:spcBef>
            </a:pPr>
            <a:r>
              <a:rPr lang="de-DE" sz="2400" b="1" dirty="0">
                <a:solidFill>
                  <a:srgbClr val="800000"/>
                </a:solidFill>
                <a:latin typeface="Verdana" pitchFamily="34" charset="0"/>
                <a:cs typeface="Times New Roman" charset="0"/>
                <a:sym typeface="Wingdings" pitchFamily="2" charset="2"/>
              </a:rPr>
              <a:t>Übereinstimmungen zwischen </a:t>
            </a:r>
            <a:r>
              <a:rPr lang="de-DE" sz="2400" b="1" dirty="0" err="1">
                <a:solidFill>
                  <a:srgbClr val="800000"/>
                </a:solidFill>
                <a:latin typeface="Verdana" pitchFamily="34" charset="0"/>
                <a:cs typeface="Times New Roman" charset="0"/>
                <a:sym typeface="Wingdings" pitchFamily="2" charset="2"/>
              </a:rPr>
              <a:t>Mt</a:t>
            </a:r>
            <a:r>
              <a:rPr lang="de-DE" sz="2400" b="1" dirty="0">
                <a:solidFill>
                  <a:srgbClr val="800000"/>
                </a:solidFill>
                <a:latin typeface="Verdana" pitchFamily="34" charset="0"/>
                <a:cs typeface="Times New Roman" charset="0"/>
                <a:sym typeface="Wingdings" pitchFamily="2" charset="2"/>
              </a:rPr>
              <a:t> und </a:t>
            </a:r>
            <a:r>
              <a:rPr lang="de-DE" sz="2400" b="1" dirty="0" err="1">
                <a:solidFill>
                  <a:srgbClr val="800000"/>
                </a:solidFill>
                <a:latin typeface="Verdana" pitchFamily="34" charset="0"/>
                <a:cs typeface="Times New Roman" charset="0"/>
                <a:sym typeface="Wingdings" pitchFamily="2" charset="2"/>
              </a:rPr>
              <a:t>Lk</a:t>
            </a:r>
            <a:r>
              <a:rPr lang="de-DE" sz="2400" b="1" dirty="0">
                <a:solidFill>
                  <a:srgbClr val="800000"/>
                </a:solidFill>
                <a:latin typeface="Verdana" pitchFamily="34" charset="0"/>
                <a:cs typeface="Times New Roman" charset="0"/>
                <a:sym typeface="Wingdings" pitchFamily="2" charset="2"/>
              </a:rPr>
              <a:t> </a:t>
            </a:r>
          </a:p>
          <a:p>
            <a:pPr defTabSz="482600">
              <a:spcBef>
                <a:spcPct val="20000"/>
              </a:spcBef>
            </a:pPr>
            <a:r>
              <a:rPr lang="de-DE" sz="2400" b="1" dirty="0">
                <a:solidFill>
                  <a:srgbClr val="800000"/>
                </a:solidFill>
                <a:latin typeface="Verdana" pitchFamily="34" charset="0"/>
                <a:cs typeface="Times New Roman" charset="0"/>
                <a:sym typeface="Wingdings" pitchFamily="2" charset="2"/>
              </a:rPr>
              <a:t>	an Stellen ohne </a:t>
            </a:r>
            <a:r>
              <a:rPr lang="de-DE" sz="2400" b="1" dirty="0" err="1">
                <a:solidFill>
                  <a:srgbClr val="800000"/>
                </a:solidFill>
                <a:latin typeface="Verdana" pitchFamily="34" charset="0"/>
                <a:cs typeface="Times New Roman" charset="0"/>
                <a:sym typeface="Wingdings" pitchFamily="2" charset="2"/>
              </a:rPr>
              <a:t>Mk</a:t>
            </a:r>
            <a:r>
              <a:rPr lang="de-DE" sz="2400" b="1" dirty="0">
                <a:solidFill>
                  <a:srgbClr val="800000"/>
                </a:solidFill>
                <a:latin typeface="Verdana" pitchFamily="34" charset="0"/>
                <a:cs typeface="Times New Roman" charset="0"/>
                <a:sym typeface="Wingdings" pitchFamily="2" charset="2"/>
              </a:rPr>
              <a:t>-Parallele</a:t>
            </a:r>
          </a:p>
        </p:txBody>
      </p:sp>
      <p:sp>
        <p:nvSpPr>
          <p:cNvPr id="263171" name="Text Box 3"/>
          <p:cNvSpPr txBox="1">
            <a:spLocks noChangeArrowheads="1"/>
          </p:cNvSpPr>
          <p:nvPr/>
        </p:nvSpPr>
        <p:spPr bwMode="auto">
          <a:xfrm>
            <a:off x="685800" y="1981200"/>
            <a:ext cx="8458200" cy="457200"/>
          </a:xfrm>
          <a:prstGeom prst="rect">
            <a:avLst/>
          </a:prstGeom>
          <a:noFill/>
          <a:ln w="9525">
            <a:noFill/>
            <a:miter lim="800000"/>
            <a:headEnd/>
            <a:tailEnd/>
          </a:ln>
          <a:effectLst/>
        </p:spPr>
        <p:txBody>
          <a:bodyPr>
            <a:spAutoFit/>
          </a:bodyPr>
          <a:lstStyle/>
          <a:p>
            <a:pPr defTabSz="482600">
              <a:spcBef>
                <a:spcPct val="20000"/>
              </a:spcBef>
            </a:pPr>
            <a:endParaRPr lang="en-GB" sz="2400">
              <a:solidFill>
                <a:srgbClr val="800000"/>
              </a:solidFill>
              <a:latin typeface="Verdana" pitchFamily="34" charset="0"/>
              <a:cs typeface="Times New Roman" charset="0"/>
              <a:sym typeface="Wingdings" pitchFamily="2" charset="2"/>
            </a:endParaRPr>
          </a:p>
        </p:txBody>
      </p:sp>
      <p:sp>
        <p:nvSpPr>
          <p:cNvPr id="263172" name="Text Box 4"/>
          <p:cNvSpPr txBox="1">
            <a:spLocks noChangeArrowheads="1"/>
          </p:cNvSpPr>
          <p:nvPr/>
        </p:nvSpPr>
        <p:spPr bwMode="auto">
          <a:xfrm>
            <a:off x="685800" y="1447800"/>
            <a:ext cx="8458200" cy="457200"/>
          </a:xfrm>
          <a:prstGeom prst="rect">
            <a:avLst/>
          </a:prstGeom>
          <a:noFill/>
          <a:ln w="9525">
            <a:noFill/>
            <a:miter lim="800000"/>
            <a:headEnd/>
            <a:tailEnd/>
          </a:ln>
          <a:effectLst/>
        </p:spPr>
        <p:txBody>
          <a:bodyPr>
            <a:spAutoFit/>
          </a:bodyPr>
          <a:lstStyle/>
          <a:p>
            <a:pPr defTabSz="482600">
              <a:spcBef>
                <a:spcPct val="20000"/>
              </a:spcBef>
            </a:pPr>
            <a:r>
              <a:rPr lang="de-DE" sz="2400" dirty="0">
                <a:solidFill>
                  <a:srgbClr val="800000"/>
                </a:solidFill>
                <a:latin typeface="Verdana" pitchFamily="34" charset="0"/>
                <a:cs typeface="Times New Roman" charset="0"/>
                <a:sym typeface="Wingdings" pitchFamily="2" charset="2"/>
              </a:rPr>
              <a:t>(1) Texte teilweise wörtlich gleich</a:t>
            </a:r>
          </a:p>
        </p:txBody>
      </p:sp>
      <p:sp>
        <p:nvSpPr>
          <p:cNvPr id="263173" name="Text Box 5"/>
          <p:cNvSpPr txBox="1">
            <a:spLocks noChangeArrowheads="1"/>
          </p:cNvSpPr>
          <p:nvPr/>
        </p:nvSpPr>
        <p:spPr bwMode="auto">
          <a:xfrm>
            <a:off x="685800" y="1920875"/>
            <a:ext cx="8458200" cy="822325"/>
          </a:xfrm>
          <a:prstGeom prst="rect">
            <a:avLst/>
          </a:prstGeom>
          <a:noFill/>
          <a:ln w="9525">
            <a:noFill/>
            <a:miter lim="800000"/>
            <a:headEnd/>
            <a:tailEnd/>
          </a:ln>
          <a:effectLst/>
        </p:spPr>
        <p:txBody>
          <a:bodyPr>
            <a:spAutoFit/>
          </a:bodyPr>
          <a:lstStyle/>
          <a:p>
            <a:pPr defTabSz="482600">
              <a:spcBef>
                <a:spcPct val="20000"/>
              </a:spcBef>
            </a:pPr>
            <a:r>
              <a:rPr lang="de-DE" sz="2400" dirty="0">
                <a:solidFill>
                  <a:srgbClr val="800000"/>
                </a:solidFill>
                <a:latin typeface="Verdana" pitchFamily="34" charset="0"/>
                <a:cs typeface="Times New Roman" charset="0"/>
                <a:sym typeface="Wingdings" pitchFamily="2" charset="2"/>
              </a:rPr>
              <a:t>(2) Übereinstimmung und Verschiedenheit 	 	 			 hinsichtlich der Anordnung der Stoffe</a:t>
            </a:r>
          </a:p>
        </p:txBody>
      </p:sp>
      <p:sp>
        <p:nvSpPr>
          <p:cNvPr id="263174" name="Text Box 6"/>
          <p:cNvSpPr txBox="1">
            <a:spLocks noChangeArrowheads="1"/>
          </p:cNvSpPr>
          <p:nvPr/>
        </p:nvSpPr>
        <p:spPr bwMode="auto">
          <a:xfrm>
            <a:off x="685800" y="2743200"/>
            <a:ext cx="8458200" cy="1552575"/>
          </a:xfrm>
          <a:prstGeom prst="rect">
            <a:avLst/>
          </a:prstGeom>
          <a:noFill/>
          <a:ln w="9525">
            <a:noFill/>
            <a:miter lim="800000"/>
            <a:headEnd/>
            <a:tailEnd/>
          </a:ln>
          <a:effectLst/>
        </p:spPr>
        <p:txBody>
          <a:bodyPr>
            <a:spAutoFit/>
          </a:bodyPr>
          <a:lstStyle/>
          <a:p>
            <a:pPr defTabSz="482600"/>
            <a:r>
              <a:rPr lang="de-DE" sz="2400" dirty="0">
                <a:solidFill>
                  <a:srgbClr val="800000"/>
                </a:solidFill>
                <a:latin typeface="Verdana" pitchFamily="34" charset="0"/>
                <a:cs typeface="Times New Roman" charset="0"/>
                <a:sym typeface="Wingdings" pitchFamily="2" charset="2"/>
              </a:rPr>
              <a:t>(3) Dubletten (ein Text, den ein </a:t>
            </a:r>
            <a:r>
              <a:rPr lang="de-DE" sz="2400" dirty="0" err="1">
                <a:solidFill>
                  <a:srgbClr val="800000"/>
                </a:solidFill>
                <a:latin typeface="Verdana" pitchFamily="34" charset="0"/>
                <a:cs typeface="Times New Roman" charset="0"/>
                <a:sym typeface="Wingdings" pitchFamily="2" charset="2"/>
              </a:rPr>
              <a:t>Ev</a:t>
            </a:r>
            <a:r>
              <a:rPr lang="de-DE" sz="2400" dirty="0">
                <a:solidFill>
                  <a:srgbClr val="800000"/>
                </a:solidFill>
                <a:latin typeface="Verdana" pitchFamily="34" charset="0"/>
                <a:cs typeface="Times New Roman" charset="0"/>
                <a:sym typeface="Wingdings" pitchFamily="2" charset="2"/>
              </a:rPr>
              <a:t> zweimal hat) und 	 Doppelüberlieferungen (Texte, die </a:t>
            </a:r>
            <a:r>
              <a:rPr lang="de-DE" sz="2400" dirty="0" err="1">
                <a:solidFill>
                  <a:srgbClr val="800000"/>
                </a:solidFill>
                <a:latin typeface="Verdana" pitchFamily="34" charset="0"/>
                <a:cs typeface="Times New Roman" charset="0"/>
                <a:sym typeface="Wingdings" pitchFamily="2" charset="2"/>
              </a:rPr>
              <a:t>Mt</a:t>
            </a:r>
            <a:r>
              <a:rPr lang="de-DE" sz="2400" dirty="0">
                <a:solidFill>
                  <a:srgbClr val="800000"/>
                </a:solidFill>
                <a:latin typeface="Verdana" pitchFamily="34" charset="0"/>
                <a:cs typeface="Times New Roman" charset="0"/>
                <a:sym typeface="Wingdings" pitchFamily="2" charset="2"/>
              </a:rPr>
              <a:t> und </a:t>
            </a:r>
            <a:r>
              <a:rPr lang="de-DE" sz="2400" dirty="0" err="1">
                <a:solidFill>
                  <a:srgbClr val="800000"/>
                </a:solidFill>
                <a:latin typeface="Verdana" pitchFamily="34" charset="0"/>
                <a:cs typeface="Times New Roman" charset="0"/>
                <a:sym typeface="Wingdings" pitchFamily="2" charset="2"/>
              </a:rPr>
              <a:t>Lk</a:t>
            </a:r>
            <a:r>
              <a:rPr lang="de-DE" sz="2400" dirty="0">
                <a:solidFill>
                  <a:srgbClr val="800000"/>
                </a:solidFill>
                <a:latin typeface="Verdana" pitchFamily="34" charset="0"/>
                <a:cs typeface="Times New Roman" charset="0"/>
                <a:sym typeface="Wingdings" pitchFamily="2" charset="2"/>
              </a:rPr>
              <a:t> 	 	 </a:t>
            </a:r>
          </a:p>
          <a:p>
            <a:pPr defTabSz="482600"/>
            <a:r>
              <a:rPr lang="de-DE" sz="2400" dirty="0">
                <a:solidFill>
                  <a:srgbClr val="800000"/>
                </a:solidFill>
                <a:latin typeface="Verdana" pitchFamily="34" charset="0"/>
                <a:cs typeface="Times New Roman" charset="0"/>
                <a:sym typeface="Wingdings" pitchFamily="2" charset="2"/>
              </a:rPr>
              <a:t>	 zweimal haben, einmal im </a:t>
            </a:r>
            <a:r>
              <a:rPr lang="de-DE" sz="2400" dirty="0" err="1">
                <a:solidFill>
                  <a:srgbClr val="800000"/>
                </a:solidFill>
                <a:latin typeface="Verdana" pitchFamily="34" charset="0"/>
                <a:cs typeface="Times New Roman" charset="0"/>
                <a:sym typeface="Wingdings" pitchFamily="2" charset="2"/>
              </a:rPr>
              <a:t>Mk</a:t>
            </a:r>
            <a:r>
              <a:rPr lang="de-DE" sz="2400" dirty="0">
                <a:solidFill>
                  <a:srgbClr val="800000"/>
                </a:solidFill>
                <a:latin typeface="Verdana" pitchFamily="34" charset="0"/>
                <a:cs typeface="Times New Roman" charset="0"/>
                <a:sym typeface="Wingdings" pitchFamily="2" charset="2"/>
              </a:rPr>
              <a:t>-Zusammenhang,</a:t>
            </a:r>
          </a:p>
          <a:p>
            <a:pPr defTabSz="482600"/>
            <a:r>
              <a:rPr lang="de-DE" sz="2400" dirty="0">
                <a:solidFill>
                  <a:srgbClr val="800000"/>
                </a:solidFill>
                <a:latin typeface="Verdana" pitchFamily="34" charset="0"/>
                <a:cs typeface="Times New Roman" charset="0"/>
                <a:sym typeface="Wingdings" pitchFamily="2" charset="2"/>
              </a:rPr>
              <a:t>	 einmal im Nicht-</a:t>
            </a:r>
            <a:r>
              <a:rPr lang="de-DE" sz="2400" dirty="0" err="1">
                <a:solidFill>
                  <a:srgbClr val="800000"/>
                </a:solidFill>
                <a:latin typeface="Verdana" pitchFamily="34" charset="0"/>
                <a:cs typeface="Times New Roman" charset="0"/>
                <a:sym typeface="Wingdings" pitchFamily="2" charset="2"/>
              </a:rPr>
              <a:t>Mk</a:t>
            </a:r>
            <a:r>
              <a:rPr lang="de-DE" sz="2400" dirty="0">
                <a:solidFill>
                  <a:srgbClr val="800000"/>
                </a:solidFill>
                <a:latin typeface="Verdana" pitchFamily="34" charset="0"/>
                <a:cs typeface="Times New Roman" charset="0"/>
                <a:sym typeface="Wingdings" pitchFamily="2" charset="2"/>
              </a:rPr>
              <a:t>-Zusammenhang)</a:t>
            </a:r>
          </a:p>
        </p:txBody>
      </p:sp>
      <p:sp>
        <p:nvSpPr>
          <p:cNvPr id="263175" name="Rectangle 7"/>
          <p:cNvSpPr>
            <a:spLocks noChangeArrowheads="1"/>
          </p:cNvSpPr>
          <p:nvPr/>
        </p:nvSpPr>
        <p:spPr bwMode="auto">
          <a:xfrm rot="10800000">
            <a:off x="0" y="0"/>
            <a:ext cx="685800" cy="6858000"/>
          </a:xfrm>
          <a:prstGeom prst="rect">
            <a:avLst/>
          </a:prstGeom>
          <a:solidFill>
            <a:srgbClr val="800000"/>
          </a:solidFill>
          <a:ln w="9525">
            <a:noFill/>
            <a:miter lim="800000"/>
            <a:headEnd/>
            <a:tailEnd/>
          </a:ln>
          <a:effectLst/>
        </p:spPr>
        <p:txBody>
          <a:bodyPr vert="eaVert" wrap="none" anchor="ctr"/>
          <a:lstStyle/>
          <a:p>
            <a:pPr algn="ctr"/>
            <a:r>
              <a:rPr lang="de-DE" sz="2800">
                <a:solidFill>
                  <a:srgbClr val="FFFFCC"/>
                </a:solidFill>
                <a:latin typeface="Verdana" pitchFamily="34" charset="0"/>
                <a:cs typeface="Times New Roman" charset="0"/>
              </a:rPr>
              <a:t>Die synoptische Frage </a:t>
            </a:r>
            <a:endParaRPr lang="en-GB" sz="2800">
              <a:solidFill>
                <a:srgbClr val="FFFFCC"/>
              </a:solidFill>
              <a:latin typeface="Verdana" pitchFamily="34" charset="0"/>
              <a:cs typeface="Times New Roman" charset="0"/>
            </a:endParaRPr>
          </a:p>
        </p:txBody>
      </p:sp>
      <p:sp>
        <p:nvSpPr>
          <p:cNvPr id="263177" name="Text Box 9"/>
          <p:cNvSpPr txBox="1">
            <a:spLocks noChangeArrowheads="1"/>
          </p:cNvSpPr>
          <p:nvPr/>
        </p:nvSpPr>
        <p:spPr bwMode="auto">
          <a:xfrm>
            <a:off x="685800" y="0"/>
            <a:ext cx="8458200" cy="396875"/>
          </a:xfrm>
          <a:prstGeom prst="rect">
            <a:avLst/>
          </a:prstGeom>
          <a:solidFill>
            <a:srgbClr val="800000"/>
          </a:solidFill>
          <a:ln w="9525">
            <a:noFill/>
            <a:miter lim="800000"/>
            <a:headEnd/>
            <a:tailEnd/>
          </a:ln>
          <a:effectLst/>
        </p:spPr>
        <p:txBody>
          <a:bodyPr>
            <a:spAutoFit/>
          </a:bodyPr>
          <a:lstStyle/>
          <a:p>
            <a:pPr>
              <a:spcBef>
                <a:spcPct val="50000"/>
              </a:spcBef>
            </a:pPr>
            <a:r>
              <a:rPr lang="de-DE" sz="2000" b="1" dirty="0">
                <a:solidFill>
                  <a:srgbClr val="FFFFCC"/>
                </a:solidFill>
                <a:latin typeface="Verdana" pitchFamily="34" charset="0"/>
                <a:cs typeface="Times New Roman" charset="0"/>
              </a:rPr>
              <a:t>§1.7 Major Agreements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63174"/>
                                        </p:tgtEl>
                                        <p:attrNameLst>
                                          <p:attrName>style.visibility</p:attrName>
                                        </p:attrNameLst>
                                      </p:cBhvr>
                                      <p:to>
                                        <p:strVal val="visible"/>
                                      </p:to>
                                    </p:set>
                                    <p:animEffect transition="in" filter="wipe(left)">
                                      <p:cBhvr>
                                        <p:cTn id="7" dur="500"/>
                                        <p:tgtEl>
                                          <p:spTgt spid="2631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3174" grpId="0" autoUpdateAnimBg="0"/>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43" name="Text Box 3"/>
          <p:cNvSpPr txBox="1">
            <a:spLocks noChangeArrowheads="1"/>
          </p:cNvSpPr>
          <p:nvPr/>
        </p:nvSpPr>
        <p:spPr bwMode="auto">
          <a:xfrm>
            <a:off x="685800" y="476672"/>
            <a:ext cx="8458200" cy="895350"/>
          </a:xfrm>
          <a:prstGeom prst="rect">
            <a:avLst/>
          </a:prstGeom>
          <a:noFill/>
          <a:ln w="9525">
            <a:noFill/>
            <a:miter lim="800000"/>
            <a:headEnd/>
            <a:tailEnd/>
          </a:ln>
          <a:effectLst/>
        </p:spPr>
        <p:txBody>
          <a:bodyPr>
            <a:spAutoFit/>
          </a:bodyPr>
          <a:lstStyle/>
          <a:p>
            <a:pPr defTabSz="482600">
              <a:spcBef>
                <a:spcPct val="20000"/>
              </a:spcBef>
            </a:pPr>
            <a:r>
              <a:rPr lang="de-DE" sz="2400" b="1" dirty="0">
                <a:solidFill>
                  <a:srgbClr val="800000"/>
                </a:solidFill>
                <a:latin typeface="Verdana" pitchFamily="34" charset="0"/>
                <a:cs typeface="Times New Roman" charset="0"/>
                <a:sym typeface="Wingdings" pitchFamily="2" charset="2"/>
              </a:rPr>
              <a:t>Übereinstimmungen zwischen </a:t>
            </a:r>
            <a:r>
              <a:rPr lang="de-DE" sz="2400" b="1" dirty="0" err="1">
                <a:solidFill>
                  <a:srgbClr val="800000"/>
                </a:solidFill>
                <a:latin typeface="Verdana" pitchFamily="34" charset="0"/>
                <a:cs typeface="Times New Roman" charset="0"/>
                <a:sym typeface="Wingdings" pitchFamily="2" charset="2"/>
              </a:rPr>
              <a:t>Mt</a:t>
            </a:r>
            <a:r>
              <a:rPr lang="de-DE" sz="2400" b="1" dirty="0">
                <a:solidFill>
                  <a:srgbClr val="800000"/>
                </a:solidFill>
                <a:latin typeface="Verdana" pitchFamily="34" charset="0"/>
                <a:cs typeface="Times New Roman" charset="0"/>
                <a:sym typeface="Wingdings" pitchFamily="2" charset="2"/>
              </a:rPr>
              <a:t> und </a:t>
            </a:r>
            <a:r>
              <a:rPr lang="de-DE" sz="2400" b="1" dirty="0" err="1">
                <a:solidFill>
                  <a:srgbClr val="800000"/>
                </a:solidFill>
                <a:latin typeface="Verdana" pitchFamily="34" charset="0"/>
                <a:cs typeface="Times New Roman" charset="0"/>
                <a:sym typeface="Wingdings" pitchFamily="2" charset="2"/>
              </a:rPr>
              <a:t>Lk</a:t>
            </a:r>
            <a:r>
              <a:rPr lang="de-DE" sz="2400" b="1" dirty="0">
                <a:solidFill>
                  <a:srgbClr val="800000"/>
                </a:solidFill>
                <a:latin typeface="Verdana" pitchFamily="34" charset="0"/>
                <a:cs typeface="Times New Roman" charset="0"/>
                <a:sym typeface="Wingdings" pitchFamily="2" charset="2"/>
              </a:rPr>
              <a:t> </a:t>
            </a:r>
          </a:p>
          <a:p>
            <a:pPr defTabSz="482600">
              <a:spcBef>
                <a:spcPct val="20000"/>
              </a:spcBef>
            </a:pPr>
            <a:r>
              <a:rPr lang="de-DE" sz="2400" b="1" dirty="0">
                <a:solidFill>
                  <a:srgbClr val="800000"/>
                </a:solidFill>
                <a:latin typeface="Verdana" pitchFamily="34" charset="0"/>
                <a:cs typeface="Times New Roman" charset="0"/>
                <a:sym typeface="Wingdings" pitchFamily="2" charset="2"/>
              </a:rPr>
              <a:t>	gegen </a:t>
            </a:r>
            <a:r>
              <a:rPr lang="de-DE" sz="2400" b="1" dirty="0" err="1">
                <a:solidFill>
                  <a:srgbClr val="800000"/>
                </a:solidFill>
                <a:latin typeface="Verdana" pitchFamily="34" charset="0"/>
                <a:cs typeface="Times New Roman" charset="0"/>
                <a:sym typeface="Wingdings" pitchFamily="2" charset="2"/>
              </a:rPr>
              <a:t>Mk</a:t>
            </a:r>
            <a:r>
              <a:rPr lang="de-DE" sz="2400" b="1" dirty="0">
                <a:solidFill>
                  <a:srgbClr val="800000"/>
                </a:solidFill>
                <a:latin typeface="Verdana" pitchFamily="34" charset="0"/>
                <a:cs typeface="Times New Roman" charset="0"/>
                <a:sym typeface="Wingdings" pitchFamily="2" charset="2"/>
              </a:rPr>
              <a:t> (Rot markierte Textteile!)</a:t>
            </a:r>
          </a:p>
        </p:txBody>
      </p:sp>
      <p:sp>
        <p:nvSpPr>
          <p:cNvPr id="266244" name="Text Box 4"/>
          <p:cNvSpPr txBox="1">
            <a:spLocks noChangeArrowheads="1"/>
          </p:cNvSpPr>
          <p:nvPr/>
        </p:nvSpPr>
        <p:spPr bwMode="auto">
          <a:xfrm>
            <a:off x="685800" y="1981200"/>
            <a:ext cx="8458200" cy="457200"/>
          </a:xfrm>
          <a:prstGeom prst="rect">
            <a:avLst/>
          </a:prstGeom>
          <a:noFill/>
          <a:ln w="9525">
            <a:noFill/>
            <a:miter lim="800000"/>
            <a:headEnd/>
            <a:tailEnd/>
          </a:ln>
          <a:effectLst/>
        </p:spPr>
        <p:txBody>
          <a:bodyPr>
            <a:spAutoFit/>
          </a:bodyPr>
          <a:lstStyle/>
          <a:p>
            <a:pPr defTabSz="482600">
              <a:spcBef>
                <a:spcPct val="20000"/>
              </a:spcBef>
            </a:pPr>
            <a:endParaRPr lang="en-GB" sz="2400">
              <a:solidFill>
                <a:srgbClr val="800000"/>
              </a:solidFill>
              <a:latin typeface="Verdana" pitchFamily="34" charset="0"/>
              <a:cs typeface="Times New Roman" charset="0"/>
              <a:sym typeface="Wingdings" pitchFamily="2" charset="2"/>
            </a:endParaRPr>
          </a:p>
        </p:txBody>
      </p:sp>
      <p:sp>
        <p:nvSpPr>
          <p:cNvPr id="266245" name="Text Box 5"/>
          <p:cNvSpPr txBox="1">
            <a:spLocks noChangeArrowheads="1"/>
          </p:cNvSpPr>
          <p:nvPr/>
        </p:nvSpPr>
        <p:spPr bwMode="auto">
          <a:xfrm>
            <a:off x="685800" y="1556792"/>
            <a:ext cx="8458200" cy="1990725"/>
          </a:xfrm>
          <a:prstGeom prst="rect">
            <a:avLst/>
          </a:prstGeom>
          <a:noFill/>
          <a:ln w="9525">
            <a:noFill/>
            <a:miter lim="800000"/>
            <a:headEnd/>
            <a:tailEnd/>
          </a:ln>
          <a:effectLst/>
        </p:spPr>
        <p:txBody>
          <a:bodyPr>
            <a:spAutoFit/>
          </a:bodyPr>
          <a:lstStyle/>
          <a:p>
            <a:pPr defTabSz="482600">
              <a:spcBef>
                <a:spcPct val="20000"/>
              </a:spcBef>
            </a:pPr>
            <a:r>
              <a:rPr lang="de-DE" sz="2400" dirty="0">
                <a:solidFill>
                  <a:srgbClr val="800000"/>
                </a:solidFill>
                <a:latin typeface="Verdana" pitchFamily="34" charset="0"/>
                <a:cs typeface="Times New Roman" charset="0"/>
                <a:sym typeface="Wingdings" pitchFamily="2" charset="2"/>
              </a:rPr>
              <a:t>Neben gemeinsam nicht übernommenen </a:t>
            </a:r>
            <a:r>
              <a:rPr lang="de-DE" sz="2400" dirty="0" err="1">
                <a:solidFill>
                  <a:srgbClr val="800000"/>
                </a:solidFill>
                <a:latin typeface="Verdana" pitchFamily="34" charset="0"/>
                <a:cs typeface="Times New Roman" charset="0"/>
                <a:sym typeface="Wingdings" pitchFamily="2" charset="2"/>
              </a:rPr>
              <a:t>Mk</a:t>
            </a:r>
            <a:r>
              <a:rPr lang="de-DE" sz="2400" dirty="0">
                <a:solidFill>
                  <a:srgbClr val="800000"/>
                </a:solidFill>
                <a:latin typeface="Verdana" pitchFamily="34" charset="0"/>
                <a:cs typeface="Times New Roman" charset="0"/>
                <a:sym typeface="Wingdings" pitchFamily="2" charset="2"/>
              </a:rPr>
              <a:t>-Stoffen</a:t>
            </a:r>
          </a:p>
          <a:p>
            <a:pPr defTabSz="482600">
              <a:spcBef>
                <a:spcPct val="20000"/>
              </a:spcBef>
            </a:pPr>
            <a:r>
              <a:rPr lang="de-DE" sz="2400" dirty="0">
                <a:solidFill>
                  <a:srgbClr val="800000"/>
                </a:solidFill>
                <a:latin typeface="Verdana" pitchFamily="34" charset="0"/>
                <a:cs typeface="Times New Roman" charset="0"/>
                <a:sym typeface="Wingdings" pitchFamily="2" charset="2"/>
              </a:rPr>
              <a:t>Hauptargument gegen die 2QT:</a:t>
            </a:r>
          </a:p>
          <a:p>
            <a:pPr defTabSz="482600">
              <a:spcBef>
                <a:spcPct val="20000"/>
              </a:spcBef>
            </a:pPr>
            <a:endParaRPr lang="de-DE" sz="1200" dirty="0">
              <a:solidFill>
                <a:srgbClr val="800000"/>
              </a:solidFill>
              <a:latin typeface="Verdana" pitchFamily="34" charset="0"/>
              <a:cs typeface="Times New Roman" charset="0"/>
              <a:sym typeface="Wingdings" pitchFamily="2" charset="2"/>
            </a:endParaRPr>
          </a:p>
          <a:p>
            <a:pPr defTabSz="482600">
              <a:spcBef>
                <a:spcPct val="20000"/>
              </a:spcBef>
              <a:buFont typeface="Wingdings" pitchFamily="2" charset="2"/>
              <a:buChar char="à"/>
            </a:pPr>
            <a:r>
              <a:rPr lang="de-DE" sz="2400" dirty="0">
                <a:solidFill>
                  <a:srgbClr val="800000"/>
                </a:solidFill>
                <a:latin typeface="Verdana" pitchFamily="34" charset="0"/>
                <a:cs typeface="Times New Roman" charset="0"/>
                <a:sym typeface="Wingdings" pitchFamily="2" charset="2"/>
              </a:rPr>
              <a:t>Hatten </a:t>
            </a:r>
            <a:r>
              <a:rPr lang="de-DE" sz="2400" dirty="0" err="1">
                <a:solidFill>
                  <a:srgbClr val="800000"/>
                </a:solidFill>
                <a:latin typeface="Verdana" pitchFamily="34" charset="0"/>
                <a:cs typeface="Times New Roman" charset="0"/>
                <a:sym typeface="Wingdings" pitchFamily="2" charset="2"/>
              </a:rPr>
              <a:t>Mt</a:t>
            </a:r>
            <a:r>
              <a:rPr lang="de-DE" sz="2400" dirty="0">
                <a:solidFill>
                  <a:srgbClr val="800000"/>
                </a:solidFill>
                <a:latin typeface="Verdana" pitchFamily="34" charset="0"/>
                <a:cs typeface="Times New Roman" charset="0"/>
                <a:sym typeface="Wingdings" pitchFamily="2" charset="2"/>
              </a:rPr>
              <a:t> und </a:t>
            </a:r>
            <a:r>
              <a:rPr lang="de-DE" sz="2400" dirty="0" err="1">
                <a:solidFill>
                  <a:srgbClr val="800000"/>
                </a:solidFill>
                <a:latin typeface="Verdana" pitchFamily="34" charset="0"/>
                <a:cs typeface="Times New Roman" charset="0"/>
                <a:sym typeface="Wingdings" pitchFamily="2" charset="2"/>
              </a:rPr>
              <a:t>Lk</a:t>
            </a:r>
            <a:r>
              <a:rPr lang="de-DE" sz="2400" dirty="0">
                <a:solidFill>
                  <a:srgbClr val="800000"/>
                </a:solidFill>
                <a:latin typeface="Verdana" pitchFamily="34" charset="0"/>
                <a:cs typeface="Times New Roman" charset="0"/>
                <a:sym typeface="Wingdings" pitchFamily="2" charset="2"/>
              </a:rPr>
              <a:t> eine andere </a:t>
            </a:r>
            <a:r>
              <a:rPr lang="de-DE" sz="2400" dirty="0" err="1">
                <a:solidFill>
                  <a:srgbClr val="800000"/>
                </a:solidFill>
                <a:latin typeface="Verdana" pitchFamily="34" charset="0"/>
                <a:cs typeface="Times New Roman" charset="0"/>
                <a:sym typeface="Wingdings" pitchFamily="2" charset="2"/>
              </a:rPr>
              <a:t>Mk</a:t>
            </a:r>
            <a:r>
              <a:rPr lang="de-DE" sz="2400" dirty="0">
                <a:solidFill>
                  <a:srgbClr val="800000"/>
                </a:solidFill>
                <a:latin typeface="Verdana" pitchFamily="34" charset="0"/>
                <a:cs typeface="Times New Roman" charset="0"/>
                <a:sym typeface="Wingdings" pitchFamily="2" charset="2"/>
              </a:rPr>
              <a:t>-Fassung?</a:t>
            </a:r>
          </a:p>
          <a:p>
            <a:pPr defTabSz="482600">
              <a:spcBef>
                <a:spcPct val="20000"/>
              </a:spcBef>
              <a:buFont typeface="Wingdings" pitchFamily="2" charset="2"/>
              <a:buChar char="à"/>
            </a:pPr>
            <a:r>
              <a:rPr lang="de-DE" sz="2400" dirty="0">
                <a:solidFill>
                  <a:srgbClr val="800000"/>
                </a:solidFill>
                <a:latin typeface="Verdana" pitchFamily="34" charset="0"/>
                <a:cs typeface="Times New Roman" charset="0"/>
                <a:sym typeface="Wingdings" pitchFamily="2" charset="2"/>
              </a:rPr>
              <a:t>Oder benutzen </a:t>
            </a:r>
            <a:r>
              <a:rPr lang="de-DE" sz="2400" dirty="0" err="1">
                <a:solidFill>
                  <a:srgbClr val="800000"/>
                </a:solidFill>
                <a:latin typeface="Verdana" pitchFamily="34" charset="0"/>
                <a:cs typeface="Times New Roman" charset="0"/>
                <a:sym typeface="Wingdings" pitchFamily="2" charset="2"/>
              </a:rPr>
              <a:t>Mt</a:t>
            </a:r>
            <a:r>
              <a:rPr lang="de-DE" sz="2400" dirty="0">
                <a:solidFill>
                  <a:srgbClr val="800000"/>
                </a:solidFill>
                <a:latin typeface="Verdana" pitchFamily="34" charset="0"/>
                <a:cs typeface="Times New Roman" charset="0"/>
                <a:sym typeface="Wingdings" pitchFamily="2" charset="2"/>
              </a:rPr>
              <a:t> und </a:t>
            </a:r>
            <a:r>
              <a:rPr lang="de-DE" sz="2400" dirty="0" err="1">
                <a:solidFill>
                  <a:srgbClr val="800000"/>
                </a:solidFill>
                <a:latin typeface="Verdana" pitchFamily="34" charset="0"/>
                <a:cs typeface="Times New Roman" charset="0"/>
                <a:sym typeface="Wingdings" pitchFamily="2" charset="2"/>
              </a:rPr>
              <a:t>Lk</a:t>
            </a:r>
            <a:r>
              <a:rPr lang="de-DE" sz="2400" dirty="0">
                <a:solidFill>
                  <a:srgbClr val="800000"/>
                </a:solidFill>
                <a:latin typeface="Verdana" pitchFamily="34" charset="0"/>
                <a:cs typeface="Times New Roman" charset="0"/>
                <a:sym typeface="Wingdings" pitchFamily="2" charset="2"/>
              </a:rPr>
              <a:t> doch einander?</a:t>
            </a:r>
          </a:p>
        </p:txBody>
      </p:sp>
      <p:sp>
        <p:nvSpPr>
          <p:cNvPr id="266246" name="Rectangle 6"/>
          <p:cNvSpPr>
            <a:spLocks noChangeArrowheads="1"/>
          </p:cNvSpPr>
          <p:nvPr/>
        </p:nvSpPr>
        <p:spPr bwMode="auto">
          <a:xfrm rot="10800000">
            <a:off x="0" y="0"/>
            <a:ext cx="685800" cy="6858000"/>
          </a:xfrm>
          <a:prstGeom prst="rect">
            <a:avLst/>
          </a:prstGeom>
          <a:solidFill>
            <a:srgbClr val="800000"/>
          </a:solidFill>
          <a:ln w="9525">
            <a:noFill/>
            <a:miter lim="800000"/>
            <a:headEnd/>
            <a:tailEnd/>
          </a:ln>
          <a:effectLst/>
        </p:spPr>
        <p:txBody>
          <a:bodyPr vert="eaVert" wrap="none" anchor="ctr"/>
          <a:lstStyle/>
          <a:p>
            <a:pPr algn="ctr"/>
            <a:r>
              <a:rPr lang="de-DE" sz="2800">
                <a:solidFill>
                  <a:srgbClr val="FFFFCC"/>
                </a:solidFill>
                <a:latin typeface="Verdana" pitchFamily="34" charset="0"/>
                <a:cs typeface="Times New Roman" charset="0"/>
              </a:rPr>
              <a:t>Die synoptische Frage </a:t>
            </a:r>
            <a:endParaRPr lang="en-GB" sz="2800">
              <a:solidFill>
                <a:srgbClr val="FFFFCC"/>
              </a:solidFill>
              <a:latin typeface="Verdana" pitchFamily="34" charset="0"/>
              <a:cs typeface="Times New Roman" charset="0"/>
            </a:endParaRPr>
          </a:p>
        </p:txBody>
      </p:sp>
      <p:sp>
        <p:nvSpPr>
          <p:cNvPr id="266247" name="Text Box 7"/>
          <p:cNvSpPr txBox="1">
            <a:spLocks noChangeArrowheads="1"/>
          </p:cNvSpPr>
          <p:nvPr/>
        </p:nvSpPr>
        <p:spPr bwMode="auto">
          <a:xfrm>
            <a:off x="685800" y="0"/>
            <a:ext cx="8458200" cy="396875"/>
          </a:xfrm>
          <a:prstGeom prst="rect">
            <a:avLst/>
          </a:prstGeom>
          <a:solidFill>
            <a:srgbClr val="800000"/>
          </a:solidFill>
          <a:ln w="9525">
            <a:noFill/>
            <a:miter lim="800000"/>
            <a:headEnd/>
            <a:tailEnd/>
          </a:ln>
          <a:effectLst/>
        </p:spPr>
        <p:txBody>
          <a:bodyPr>
            <a:spAutoFit/>
          </a:bodyPr>
          <a:lstStyle/>
          <a:p>
            <a:pPr>
              <a:spcBef>
                <a:spcPct val="50000"/>
              </a:spcBef>
            </a:pPr>
            <a:r>
              <a:rPr lang="de-DE" sz="2000" b="1" dirty="0">
                <a:solidFill>
                  <a:srgbClr val="FFFFCC"/>
                </a:solidFill>
                <a:latin typeface="Verdana" pitchFamily="34" charset="0"/>
                <a:cs typeface="Times New Roman" charset="0"/>
              </a:rPr>
              <a:t>§1.8 </a:t>
            </a:r>
            <a:r>
              <a:rPr lang="de-DE" sz="2000" b="1" dirty="0" err="1">
                <a:solidFill>
                  <a:srgbClr val="FFFFCC"/>
                </a:solidFill>
                <a:latin typeface="Verdana" pitchFamily="34" charset="0"/>
                <a:cs typeface="Times New Roman" charset="0"/>
              </a:rPr>
              <a:t>Minor</a:t>
            </a:r>
            <a:r>
              <a:rPr lang="de-DE" sz="2000" b="1" dirty="0">
                <a:solidFill>
                  <a:srgbClr val="FFFFCC"/>
                </a:solidFill>
                <a:latin typeface="Verdana" pitchFamily="34" charset="0"/>
                <a:cs typeface="Times New Roman" charset="0"/>
              </a:rPr>
              <a:t> Agreements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66243"/>
                                        </p:tgtEl>
                                        <p:attrNameLst>
                                          <p:attrName>style.visibility</p:attrName>
                                        </p:attrNameLst>
                                      </p:cBhvr>
                                      <p:to>
                                        <p:strVal val="visible"/>
                                      </p:to>
                                    </p:set>
                                    <p:animEffect transition="in" filter="wipe(left)">
                                      <p:cBhvr>
                                        <p:cTn id="7" dur="500"/>
                                        <p:tgtEl>
                                          <p:spTgt spid="26624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nodePh="1">
                                  <p:stCondLst>
                                    <p:cond delay="0"/>
                                  </p:stCondLst>
                                  <p:endCondLst>
                                    <p:cond evt="begin" delay="0">
                                      <p:tn val="10"/>
                                    </p:cond>
                                  </p:endCondLst>
                                  <p:childTnLst>
                                    <p:set>
                                      <p:cBhvr>
                                        <p:cTn id="11" dur="1" fill="hold">
                                          <p:stCondLst>
                                            <p:cond delay="0"/>
                                          </p:stCondLst>
                                        </p:cTn>
                                        <p:tgtEl>
                                          <p:spTgt spid="266244"/>
                                        </p:tgtEl>
                                        <p:attrNameLst>
                                          <p:attrName>style.visibility</p:attrName>
                                        </p:attrNameLst>
                                      </p:cBhvr>
                                      <p:to>
                                        <p:strVal val="visible"/>
                                      </p:to>
                                    </p:set>
                                    <p:animEffect transition="in" filter="wipe(left)">
                                      <p:cBhvr>
                                        <p:cTn id="12" dur="500"/>
                                        <p:tgtEl>
                                          <p:spTgt spid="266244"/>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66245"/>
                                        </p:tgtEl>
                                        <p:attrNameLst>
                                          <p:attrName>style.visibility</p:attrName>
                                        </p:attrNameLst>
                                      </p:cBhvr>
                                      <p:to>
                                        <p:strVal val="visible"/>
                                      </p:to>
                                    </p:set>
                                    <p:animEffect transition="in" filter="wipe(left)">
                                      <p:cBhvr>
                                        <p:cTn id="17" dur="500"/>
                                        <p:tgtEl>
                                          <p:spTgt spid="2662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43" grpId="0" autoUpdateAnimBg="0"/>
      <p:bldP spid="266244" grpId="0" autoUpdateAnimBg="0"/>
      <p:bldP spid="266245" grpId="0" autoUpdateAnimBg="0"/>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8290" name="Text Box 2"/>
          <p:cNvSpPr txBox="1">
            <a:spLocks noChangeArrowheads="1"/>
          </p:cNvSpPr>
          <p:nvPr/>
        </p:nvSpPr>
        <p:spPr bwMode="auto">
          <a:xfrm>
            <a:off x="685800" y="457200"/>
            <a:ext cx="8458200" cy="895350"/>
          </a:xfrm>
          <a:prstGeom prst="rect">
            <a:avLst/>
          </a:prstGeom>
          <a:noFill/>
          <a:ln w="9525">
            <a:noFill/>
            <a:miter lim="800000"/>
            <a:headEnd/>
            <a:tailEnd/>
          </a:ln>
          <a:effectLst/>
        </p:spPr>
        <p:txBody>
          <a:bodyPr>
            <a:spAutoFit/>
          </a:bodyPr>
          <a:lstStyle/>
          <a:p>
            <a:pPr defTabSz="482600">
              <a:spcBef>
                <a:spcPct val="20000"/>
              </a:spcBef>
            </a:pPr>
            <a:r>
              <a:rPr lang="de-DE" sz="2400" b="1">
                <a:solidFill>
                  <a:srgbClr val="800000"/>
                </a:solidFill>
                <a:latin typeface="Verdana" pitchFamily="34" charset="0"/>
                <a:cs typeface="Times New Roman" charset="0"/>
                <a:sym typeface="Wingdings" pitchFamily="2" charset="2"/>
              </a:rPr>
              <a:t>Übereinstimmungen zwischen Mt und Lk </a:t>
            </a:r>
          </a:p>
          <a:p>
            <a:pPr defTabSz="482600">
              <a:spcBef>
                <a:spcPct val="20000"/>
              </a:spcBef>
            </a:pPr>
            <a:r>
              <a:rPr lang="de-DE" sz="2400" b="1">
                <a:solidFill>
                  <a:srgbClr val="800000"/>
                </a:solidFill>
                <a:latin typeface="Verdana" pitchFamily="34" charset="0"/>
                <a:cs typeface="Times New Roman" charset="0"/>
                <a:sym typeface="Wingdings" pitchFamily="2" charset="2"/>
              </a:rPr>
              <a:t>	gegen Mk (Rot markierte Textteile!)</a:t>
            </a:r>
          </a:p>
        </p:txBody>
      </p:sp>
      <p:sp>
        <p:nvSpPr>
          <p:cNvPr id="268291" name="Text Box 3"/>
          <p:cNvSpPr txBox="1">
            <a:spLocks noChangeArrowheads="1"/>
          </p:cNvSpPr>
          <p:nvPr/>
        </p:nvSpPr>
        <p:spPr bwMode="auto">
          <a:xfrm>
            <a:off x="685800" y="1981200"/>
            <a:ext cx="8458200" cy="457200"/>
          </a:xfrm>
          <a:prstGeom prst="rect">
            <a:avLst/>
          </a:prstGeom>
          <a:noFill/>
          <a:ln w="9525">
            <a:noFill/>
            <a:miter lim="800000"/>
            <a:headEnd/>
            <a:tailEnd/>
          </a:ln>
          <a:effectLst/>
        </p:spPr>
        <p:txBody>
          <a:bodyPr>
            <a:spAutoFit/>
          </a:bodyPr>
          <a:lstStyle/>
          <a:p>
            <a:pPr defTabSz="482600">
              <a:spcBef>
                <a:spcPct val="20000"/>
              </a:spcBef>
            </a:pPr>
            <a:endParaRPr lang="en-GB" sz="2400">
              <a:solidFill>
                <a:srgbClr val="800000"/>
              </a:solidFill>
              <a:latin typeface="Verdana" pitchFamily="34" charset="0"/>
              <a:cs typeface="Times New Roman" charset="0"/>
              <a:sym typeface="Wingdings" pitchFamily="2" charset="2"/>
            </a:endParaRPr>
          </a:p>
        </p:txBody>
      </p:sp>
      <p:sp>
        <p:nvSpPr>
          <p:cNvPr id="268292" name="Text Box 4"/>
          <p:cNvSpPr txBox="1">
            <a:spLocks noChangeArrowheads="1"/>
          </p:cNvSpPr>
          <p:nvPr/>
        </p:nvSpPr>
        <p:spPr bwMode="auto">
          <a:xfrm>
            <a:off x="685800" y="1447800"/>
            <a:ext cx="8458200" cy="1096963"/>
          </a:xfrm>
          <a:prstGeom prst="rect">
            <a:avLst/>
          </a:prstGeom>
          <a:noFill/>
          <a:ln w="9525">
            <a:noFill/>
            <a:miter lim="800000"/>
            <a:headEnd/>
            <a:tailEnd/>
          </a:ln>
          <a:effectLst/>
        </p:spPr>
        <p:txBody>
          <a:bodyPr>
            <a:spAutoFit/>
          </a:bodyPr>
          <a:lstStyle/>
          <a:p>
            <a:pPr marL="457200" indent="-457200" defTabSz="571500">
              <a:lnSpc>
                <a:spcPct val="110000"/>
              </a:lnSpc>
            </a:pPr>
            <a:endParaRPr lang="de-DE" sz="1200" dirty="0">
              <a:solidFill>
                <a:srgbClr val="800000"/>
              </a:solidFill>
              <a:latin typeface="Verdana" pitchFamily="34" charset="0"/>
              <a:cs typeface="Times New Roman" charset="0"/>
              <a:sym typeface="Wingdings" pitchFamily="2" charset="2"/>
            </a:endParaRPr>
          </a:p>
          <a:p>
            <a:pPr marL="457200" indent="-457200" defTabSz="571500">
              <a:lnSpc>
                <a:spcPct val="110000"/>
              </a:lnSpc>
              <a:buFont typeface="Wingdings" pitchFamily="2" charset="2"/>
              <a:buChar char="à"/>
            </a:pPr>
            <a:r>
              <a:rPr lang="de-DE" sz="2400" dirty="0">
                <a:solidFill>
                  <a:srgbClr val="800000"/>
                </a:solidFill>
                <a:latin typeface="Verdana" pitchFamily="34" charset="0"/>
                <a:cs typeface="Times New Roman" charset="0"/>
                <a:sym typeface="Wingdings" pitchFamily="2" charset="2"/>
              </a:rPr>
              <a:t>Hatten </a:t>
            </a:r>
            <a:r>
              <a:rPr lang="de-DE" sz="2400" dirty="0" err="1">
                <a:solidFill>
                  <a:srgbClr val="800000"/>
                </a:solidFill>
                <a:latin typeface="Verdana" pitchFamily="34" charset="0"/>
                <a:cs typeface="Times New Roman" charset="0"/>
                <a:sym typeface="Wingdings" pitchFamily="2" charset="2"/>
              </a:rPr>
              <a:t>Mk</a:t>
            </a:r>
            <a:r>
              <a:rPr lang="de-DE" sz="2400" dirty="0">
                <a:solidFill>
                  <a:srgbClr val="800000"/>
                </a:solidFill>
                <a:latin typeface="Verdana" pitchFamily="34" charset="0"/>
                <a:cs typeface="Times New Roman" charset="0"/>
                <a:sym typeface="Wingdings" pitchFamily="2" charset="2"/>
              </a:rPr>
              <a:t> und </a:t>
            </a:r>
            <a:r>
              <a:rPr lang="de-DE" sz="2400" dirty="0" err="1">
                <a:solidFill>
                  <a:srgbClr val="800000"/>
                </a:solidFill>
                <a:latin typeface="Verdana" pitchFamily="34" charset="0"/>
                <a:cs typeface="Times New Roman" charset="0"/>
                <a:sym typeface="Wingdings" pitchFamily="2" charset="2"/>
              </a:rPr>
              <a:t>Lk</a:t>
            </a:r>
            <a:r>
              <a:rPr lang="de-DE" sz="2400" dirty="0">
                <a:solidFill>
                  <a:srgbClr val="800000"/>
                </a:solidFill>
                <a:latin typeface="Verdana" pitchFamily="34" charset="0"/>
                <a:cs typeface="Times New Roman" charset="0"/>
                <a:sym typeface="Wingdings" pitchFamily="2" charset="2"/>
              </a:rPr>
              <a:t> eine andere </a:t>
            </a:r>
            <a:r>
              <a:rPr lang="de-DE" sz="2400" dirty="0" err="1">
                <a:solidFill>
                  <a:srgbClr val="800000"/>
                </a:solidFill>
                <a:latin typeface="Verdana" pitchFamily="34" charset="0"/>
                <a:cs typeface="Times New Roman" charset="0"/>
                <a:sym typeface="Wingdings" pitchFamily="2" charset="2"/>
              </a:rPr>
              <a:t>Mk</a:t>
            </a:r>
            <a:r>
              <a:rPr lang="de-DE" sz="2400" dirty="0">
                <a:solidFill>
                  <a:srgbClr val="800000"/>
                </a:solidFill>
                <a:latin typeface="Verdana" pitchFamily="34" charset="0"/>
                <a:cs typeface="Times New Roman" charset="0"/>
                <a:sym typeface="Wingdings" pitchFamily="2" charset="2"/>
              </a:rPr>
              <a:t>-Fassung?</a:t>
            </a:r>
          </a:p>
          <a:p>
            <a:pPr marL="457200" indent="-457200" defTabSz="571500">
              <a:lnSpc>
                <a:spcPct val="110000"/>
              </a:lnSpc>
              <a:buFont typeface="Wingdings" pitchFamily="2" charset="2"/>
              <a:buChar char="à"/>
            </a:pPr>
            <a:r>
              <a:rPr lang="de-DE" sz="2400" dirty="0">
                <a:solidFill>
                  <a:srgbClr val="800000"/>
                </a:solidFill>
                <a:latin typeface="Verdana" pitchFamily="34" charset="0"/>
                <a:cs typeface="Times New Roman" charset="0"/>
                <a:sym typeface="Wingdings" pitchFamily="2" charset="2"/>
              </a:rPr>
              <a:t>Oder benutzen </a:t>
            </a:r>
            <a:r>
              <a:rPr lang="de-DE" sz="2400" dirty="0" err="1">
                <a:solidFill>
                  <a:srgbClr val="800000"/>
                </a:solidFill>
                <a:latin typeface="Verdana" pitchFamily="34" charset="0"/>
                <a:cs typeface="Times New Roman" charset="0"/>
                <a:sym typeface="Wingdings" pitchFamily="2" charset="2"/>
              </a:rPr>
              <a:t>Mt</a:t>
            </a:r>
            <a:r>
              <a:rPr lang="de-DE" sz="2400" dirty="0">
                <a:solidFill>
                  <a:srgbClr val="800000"/>
                </a:solidFill>
                <a:latin typeface="Verdana" pitchFamily="34" charset="0"/>
                <a:cs typeface="Times New Roman" charset="0"/>
                <a:sym typeface="Wingdings" pitchFamily="2" charset="2"/>
              </a:rPr>
              <a:t> und </a:t>
            </a:r>
            <a:r>
              <a:rPr lang="de-DE" sz="2400" dirty="0" err="1">
                <a:solidFill>
                  <a:srgbClr val="800000"/>
                </a:solidFill>
                <a:latin typeface="Verdana" pitchFamily="34" charset="0"/>
                <a:cs typeface="Times New Roman" charset="0"/>
                <a:sym typeface="Wingdings" pitchFamily="2" charset="2"/>
              </a:rPr>
              <a:t>Lk</a:t>
            </a:r>
            <a:r>
              <a:rPr lang="de-DE" sz="2400" dirty="0">
                <a:solidFill>
                  <a:srgbClr val="800000"/>
                </a:solidFill>
                <a:latin typeface="Verdana" pitchFamily="34" charset="0"/>
                <a:cs typeface="Times New Roman" charset="0"/>
                <a:sym typeface="Wingdings" pitchFamily="2" charset="2"/>
              </a:rPr>
              <a:t> doch einander?</a:t>
            </a:r>
          </a:p>
        </p:txBody>
      </p:sp>
      <p:sp>
        <p:nvSpPr>
          <p:cNvPr id="268293" name="Text Box 5"/>
          <p:cNvSpPr txBox="1">
            <a:spLocks noChangeArrowheads="1"/>
          </p:cNvSpPr>
          <p:nvPr/>
        </p:nvSpPr>
        <p:spPr bwMode="auto">
          <a:xfrm>
            <a:off x="685800" y="3962400"/>
            <a:ext cx="8458200" cy="1296988"/>
          </a:xfrm>
          <a:prstGeom prst="rect">
            <a:avLst/>
          </a:prstGeom>
          <a:noFill/>
          <a:ln w="9525">
            <a:noFill/>
            <a:miter lim="800000"/>
            <a:headEnd/>
            <a:tailEnd/>
          </a:ln>
          <a:effectLst/>
        </p:spPr>
        <p:txBody>
          <a:bodyPr>
            <a:spAutoFit/>
          </a:bodyPr>
          <a:lstStyle/>
          <a:p>
            <a:pPr marL="457200" indent="-457200" defTabSz="571500">
              <a:lnSpc>
                <a:spcPct val="110000"/>
              </a:lnSpc>
              <a:buFont typeface="Wingdings" pitchFamily="2" charset="2"/>
              <a:buNone/>
            </a:pPr>
            <a:r>
              <a:rPr lang="de-DE" sz="2400" dirty="0">
                <a:solidFill>
                  <a:srgbClr val="800000"/>
                </a:solidFill>
                <a:latin typeface="Verdana" pitchFamily="34" charset="0"/>
                <a:cs typeface="Times New Roman" charset="0"/>
                <a:sym typeface="Wingdings" pitchFamily="2" charset="2"/>
              </a:rPr>
              <a:t>(b) Gegen Ur- bzw. </a:t>
            </a:r>
            <a:r>
              <a:rPr lang="de-DE" sz="2400" dirty="0" err="1">
                <a:solidFill>
                  <a:srgbClr val="800000"/>
                </a:solidFill>
                <a:latin typeface="Verdana" pitchFamily="34" charset="0"/>
                <a:cs typeface="Times New Roman" charset="0"/>
                <a:sym typeface="Wingdings" pitchFamily="2" charset="2"/>
              </a:rPr>
              <a:t>DeuteroMk</a:t>
            </a:r>
            <a:r>
              <a:rPr lang="de-DE" sz="2400" dirty="0">
                <a:solidFill>
                  <a:srgbClr val="800000"/>
                </a:solidFill>
                <a:latin typeface="Verdana" pitchFamily="34" charset="0"/>
                <a:cs typeface="Times New Roman" charset="0"/>
                <a:sym typeface="Wingdings" pitchFamily="2" charset="2"/>
              </a:rPr>
              <a:t> spricht auch die „Spurlosigkeit“ dieser hypothetischen Textfassungen in der Textgeschichte!</a:t>
            </a:r>
          </a:p>
        </p:txBody>
      </p:sp>
      <p:sp>
        <p:nvSpPr>
          <p:cNvPr id="268294" name="Text Box 6"/>
          <p:cNvSpPr txBox="1">
            <a:spLocks noChangeArrowheads="1"/>
          </p:cNvSpPr>
          <p:nvPr/>
        </p:nvSpPr>
        <p:spPr bwMode="auto">
          <a:xfrm>
            <a:off x="685800" y="5334000"/>
            <a:ext cx="8458200" cy="895350"/>
          </a:xfrm>
          <a:prstGeom prst="rect">
            <a:avLst/>
          </a:prstGeom>
          <a:noFill/>
          <a:ln w="9525">
            <a:noFill/>
            <a:miter lim="800000"/>
            <a:headEnd/>
            <a:tailEnd/>
          </a:ln>
          <a:effectLst/>
        </p:spPr>
        <p:txBody>
          <a:bodyPr>
            <a:spAutoFit/>
          </a:bodyPr>
          <a:lstStyle/>
          <a:p>
            <a:pPr marL="457200" indent="-457200" defTabSz="571500">
              <a:lnSpc>
                <a:spcPct val="110000"/>
              </a:lnSpc>
              <a:buFont typeface="Wingdings" pitchFamily="2" charset="2"/>
              <a:buNone/>
            </a:pPr>
            <a:r>
              <a:rPr lang="de-DE" sz="2400" dirty="0">
                <a:solidFill>
                  <a:srgbClr val="800000"/>
                </a:solidFill>
                <a:latin typeface="Verdana" pitchFamily="34" charset="0"/>
                <a:cs typeface="Times New Roman" charset="0"/>
                <a:sym typeface="Wingdings" pitchFamily="2" charset="2"/>
              </a:rPr>
              <a:t>(c) Gegen Benutzung sprechen die massiven Differenzen zwischen </a:t>
            </a:r>
            <a:r>
              <a:rPr lang="de-DE" sz="2400" dirty="0" err="1">
                <a:solidFill>
                  <a:srgbClr val="800000"/>
                </a:solidFill>
                <a:latin typeface="Verdana" pitchFamily="34" charset="0"/>
                <a:cs typeface="Times New Roman" charset="0"/>
                <a:sym typeface="Wingdings" pitchFamily="2" charset="2"/>
              </a:rPr>
              <a:t>Mt</a:t>
            </a:r>
            <a:r>
              <a:rPr lang="de-DE" sz="2400" dirty="0">
                <a:solidFill>
                  <a:srgbClr val="800000"/>
                </a:solidFill>
                <a:latin typeface="Verdana" pitchFamily="34" charset="0"/>
                <a:cs typeface="Times New Roman" charset="0"/>
                <a:sym typeface="Wingdings" pitchFamily="2" charset="2"/>
              </a:rPr>
              <a:t> und </a:t>
            </a:r>
            <a:r>
              <a:rPr lang="de-DE" sz="2400" dirty="0" err="1">
                <a:solidFill>
                  <a:srgbClr val="800000"/>
                </a:solidFill>
                <a:latin typeface="Verdana" pitchFamily="34" charset="0"/>
                <a:cs typeface="Times New Roman" charset="0"/>
                <a:sym typeface="Wingdings" pitchFamily="2" charset="2"/>
              </a:rPr>
              <a:t>Lk</a:t>
            </a:r>
            <a:endParaRPr lang="de-DE" sz="2400" dirty="0">
              <a:solidFill>
                <a:srgbClr val="800000"/>
              </a:solidFill>
              <a:latin typeface="Verdana" pitchFamily="34" charset="0"/>
              <a:cs typeface="Times New Roman" charset="0"/>
              <a:sym typeface="Wingdings" pitchFamily="2" charset="2"/>
            </a:endParaRPr>
          </a:p>
        </p:txBody>
      </p:sp>
      <p:sp>
        <p:nvSpPr>
          <p:cNvPr id="268295" name="Text Box 7"/>
          <p:cNvSpPr txBox="1">
            <a:spLocks noChangeArrowheads="1"/>
          </p:cNvSpPr>
          <p:nvPr/>
        </p:nvSpPr>
        <p:spPr bwMode="auto">
          <a:xfrm>
            <a:off x="685800" y="2438400"/>
            <a:ext cx="8458200" cy="1498600"/>
          </a:xfrm>
          <a:prstGeom prst="rect">
            <a:avLst/>
          </a:prstGeom>
          <a:noFill/>
          <a:ln w="9525">
            <a:noFill/>
            <a:miter lim="800000"/>
            <a:headEnd/>
            <a:tailEnd/>
          </a:ln>
          <a:effectLst/>
        </p:spPr>
        <p:txBody>
          <a:bodyPr>
            <a:spAutoFit/>
          </a:bodyPr>
          <a:lstStyle/>
          <a:p>
            <a:pPr marL="457200" indent="-457200" defTabSz="571500">
              <a:lnSpc>
                <a:spcPct val="110000"/>
              </a:lnSpc>
            </a:pPr>
            <a:endParaRPr lang="de-DE" sz="1200" dirty="0">
              <a:solidFill>
                <a:srgbClr val="800000"/>
              </a:solidFill>
              <a:latin typeface="Verdana" pitchFamily="34" charset="0"/>
              <a:cs typeface="Times New Roman" charset="0"/>
              <a:sym typeface="Wingdings" pitchFamily="2" charset="2"/>
            </a:endParaRPr>
          </a:p>
          <a:p>
            <a:pPr marL="457200" indent="-457200" defTabSz="571500">
              <a:lnSpc>
                <a:spcPct val="110000"/>
              </a:lnSpc>
              <a:buFont typeface="Wingdings" pitchFamily="2" charset="2"/>
              <a:buNone/>
            </a:pPr>
            <a:r>
              <a:rPr lang="de-DE" sz="2400" dirty="0">
                <a:solidFill>
                  <a:srgbClr val="800000"/>
                </a:solidFill>
                <a:latin typeface="Verdana" pitchFamily="34" charset="0"/>
                <a:cs typeface="Times New Roman" charset="0"/>
                <a:sym typeface="Wingdings" pitchFamily="2" charset="2"/>
              </a:rPr>
              <a:t>(a) </a:t>
            </a:r>
            <a:r>
              <a:rPr lang="de-DE" sz="2400" dirty="0" err="1">
                <a:solidFill>
                  <a:srgbClr val="800000"/>
                </a:solidFill>
                <a:latin typeface="Verdana" pitchFamily="34" charset="0"/>
                <a:cs typeface="Times New Roman" charset="0"/>
                <a:sym typeface="Wingdings" pitchFamily="2" charset="2"/>
              </a:rPr>
              <a:t>Minor</a:t>
            </a:r>
            <a:r>
              <a:rPr lang="de-DE" sz="2400" dirty="0">
                <a:solidFill>
                  <a:srgbClr val="800000"/>
                </a:solidFill>
                <a:latin typeface="Verdana" pitchFamily="34" charset="0"/>
                <a:cs typeface="Times New Roman" charset="0"/>
                <a:sym typeface="Wingdings" pitchFamily="2" charset="2"/>
              </a:rPr>
              <a:t> Agreements lassen sich meist überzeugend   als </a:t>
            </a:r>
            <a:r>
              <a:rPr lang="de-DE" sz="2400" dirty="0" err="1">
                <a:solidFill>
                  <a:srgbClr val="800000"/>
                </a:solidFill>
                <a:latin typeface="Verdana" pitchFamily="34" charset="0"/>
                <a:cs typeface="Times New Roman" charset="0"/>
                <a:sym typeface="Wingdings" pitchFamily="2" charset="2"/>
              </a:rPr>
              <a:t>sprachl</a:t>
            </a:r>
            <a:r>
              <a:rPr lang="de-DE" sz="2400" dirty="0">
                <a:solidFill>
                  <a:srgbClr val="800000"/>
                </a:solidFill>
                <a:latin typeface="Verdana" pitchFamily="34" charset="0"/>
                <a:cs typeface="Times New Roman" charset="0"/>
                <a:sym typeface="Wingdings" pitchFamily="2" charset="2"/>
              </a:rPr>
              <a:t>./</a:t>
            </a:r>
            <a:r>
              <a:rPr lang="de-DE" sz="2400" dirty="0" err="1">
                <a:solidFill>
                  <a:srgbClr val="800000"/>
                </a:solidFill>
                <a:latin typeface="Verdana" pitchFamily="34" charset="0"/>
                <a:cs typeface="Times New Roman" charset="0"/>
                <a:sym typeface="Wingdings" pitchFamily="2" charset="2"/>
              </a:rPr>
              <a:t>sachl</a:t>
            </a:r>
            <a:r>
              <a:rPr lang="de-DE" sz="2400" dirty="0">
                <a:solidFill>
                  <a:srgbClr val="800000"/>
                </a:solidFill>
                <a:latin typeface="Verdana" pitchFamily="34" charset="0"/>
                <a:cs typeface="Times New Roman" charset="0"/>
                <a:sym typeface="Wingdings" pitchFamily="2" charset="2"/>
              </a:rPr>
              <a:t>. Verbesserungen oder als Phänomen der Textgeschichte erklären!</a:t>
            </a:r>
          </a:p>
        </p:txBody>
      </p:sp>
      <p:sp>
        <p:nvSpPr>
          <p:cNvPr id="268296" name="Rectangle 8"/>
          <p:cNvSpPr>
            <a:spLocks noChangeArrowheads="1"/>
          </p:cNvSpPr>
          <p:nvPr/>
        </p:nvSpPr>
        <p:spPr bwMode="auto">
          <a:xfrm rot="10800000">
            <a:off x="0" y="0"/>
            <a:ext cx="685800" cy="6858000"/>
          </a:xfrm>
          <a:prstGeom prst="rect">
            <a:avLst/>
          </a:prstGeom>
          <a:solidFill>
            <a:srgbClr val="800000"/>
          </a:solidFill>
          <a:ln w="9525">
            <a:noFill/>
            <a:miter lim="800000"/>
            <a:headEnd/>
            <a:tailEnd/>
          </a:ln>
          <a:effectLst/>
        </p:spPr>
        <p:txBody>
          <a:bodyPr vert="eaVert" wrap="none" anchor="ctr"/>
          <a:lstStyle/>
          <a:p>
            <a:pPr algn="ctr"/>
            <a:r>
              <a:rPr lang="de-DE" sz="2800">
                <a:solidFill>
                  <a:srgbClr val="FFFFCC"/>
                </a:solidFill>
                <a:latin typeface="Verdana" pitchFamily="34" charset="0"/>
                <a:cs typeface="Times New Roman" charset="0"/>
              </a:rPr>
              <a:t>Die synoptische Frage </a:t>
            </a:r>
            <a:endParaRPr lang="en-GB" sz="2800">
              <a:solidFill>
                <a:srgbClr val="FFFFCC"/>
              </a:solidFill>
              <a:latin typeface="Verdana" pitchFamily="34" charset="0"/>
              <a:cs typeface="Times New Roman" charset="0"/>
            </a:endParaRPr>
          </a:p>
        </p:txBody>
      </p:sp>
      <p:sp>
        <p:nvSpPr>
          <p:cNvPr id="268298" name="Text Box 10"/>
          <p:cNvSpPr txBox="1">
            <a:spLocks noChangeArrowheads="1"/>
          </p:cNvSpPr>
          <p:nvPr/>
        </p:nvSpPr>
        <p:spPr bwMode="auto">
          <a:xfrm>
            <a:off x="685800" y="0"/>
            <a:ext cx="8458200" cy="396875"/>
          </a:xfrm>
          <a:prstGeom prst="rect">
            <a:avLst/>
          </a:prstGeom>
          <a:solidFill>
            <a:srgbClr val="800000"/>
          </a:solidFill>
          <a:ln w="9525">
            <a:noFill/>
            <a:miter lim="800000"/>
            <a:headEnd/>
            <a:tailEnd/>
          </a:ln>
          <a:effectLst/>
        </p:spPr>
        <p:txBody>
          <a:bodyPr>
            <a:spAutoFit/>
          </a:bodyPr>
          <a:lstStyle/>
          <a:p>
            <a:pPr>
              <a:spcBef>
                <a:spcPct val="50000"/>
              </a:spcBef>
            </a:pPr>
            <a:r>
              <a:rPr lang="de-DE" sz="2000" b="1" dirty="0">
                <a:solidFill>
                  <a:srgbClr val="FFFFCC"/>
                </a:solidFill>
                <a:latin typeface="Verdana" pitchFamily="34" charset="0"/>
                <a:cs typeface="Times New Roman" charset="0"/>
              </a:rPr>
              <a:t>§1.8 </a:t>
            </a:r>
            <a:r>
              <a:rPr lang="de-DE" sz="2000" b="1" dirty="0" err="1">
                <a:solidFill>
                  <a:srgbClr val="FFFFCC"/>
                </a:solidFill>
                <a:latin typeface="Verdana" pitchFamily="34" charset="0"/>
                <a:cs typeface="Times New Roman" charset="0"/>
              </a:rPr>
              <a:t>Minor</a:t>
            </a:r>
            <a:r>
              <a:rPr lang="de-DE" sz="2000" b="1" dirty="0">
                <a:solidFill>
                  <a:srgbClr val="FFFFCC"/>
                </a:solidFill>
                <a:latin typeface="Verdana" pitchFamily="34" charset="0"/>
                <a:cs typeface="Times New Roman" charset="0"/>
              </a:rPr>
              <a:t> Agreements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68295"/>
                                        </p:tgtEl>
                                        <p:attrNameLst>
                                          <p:attrName>style.visibility</p:attrName>
                                        </p:attrNameLst>
                                      </p:cBhvr>
                                      <p:to>
                                        <p:strVal val="visible"/>
                                      </p:to>
                                    </p:set>
                                    <p:animEffect transition="in" filter="wipe(left)">
                                      <p:cBhvr>
                                        <p:cTn id="7" dur="500"/>
                                        <p:tgtEl>
                                          <p:spTgt spid="26829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68293"/>
                                        </p:tgtEl>
                                        <p:attrNameLst>
                                          <p:attrName>style.visibility</p:attrName>
                                        </p:attrNameLst>
                                      </p:cBhvr>
                                      <p:to>
                                        <p:strVal val="visible"/>
                                      </p:to>
                                    </p:set>
                                    <p:animEffect transition="in" filter="wipe(left)">
                                      <p:cBhvr>
                                        <p:cTn id="12" dur="500"/>
                                        <p:tgtEl>
                                          <p:spTgt spid="268293"/>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68294"/>
                                        </p:tgtEl>
                                        <p:attrNameLst>
                                          <p:attrName>style.visibility</p:attrName>
                                        </p:attrNameLst>
                                      </p:cBhvr>
                                      <p:to>
                                        <p:strVal val="visible"/>
                                      </p:to>
                                    </p:set>
                                    <p:animEffect transition="in" filter="wipe(left)">
                                      <p:cBhvr>
                                        <p:cTn id="17" dur="500"/>
                                        <p:tgtEl>
                                          <p:spTgt spid="26829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8293" grpId="0" autoUpdateAnimBg="0"/>
      <p:bldP spid="268294" grpId="0" autoUpdateAnimBg="0"/>
      <p:bldP spid="268295" grpId="0" autoUpdateAnimBg="0"/>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9314" name="Text Box 2"/>
          <p:cNvSpPr txBox="1">
            <a:spLocks noChangeArrowheads="1"/>
          </p:cNvSpPr>
          <p:nvPr/>
        </p:nvSpPr>
        <p:spPr bwMode="auto">
          <a:xfrm>
            <a:off x="685800" y="0"/>
            <a:ext cx="8458200" cy="396875"/>
          </a:xfrm>
          <a:prstGeom prst="rect">
            <a:avLst/>
          </a:prstGeom>
          <a:solidFill>
            <a:srgbClr val="800000"/>
          </a:solidFill>
          <a:ln w="9525">
            <a:noFill/>
            <a:miter lim="800000"/>
            <a:headEnd/>
            <a:tailEnd/>
          </a:ln>
          <a:effectLst/>
        </p:spPr>
        <p:txBody>
          <a:bodyPr>
            <a:spAutoFit/>
          </a:bodyPr>
          <a:lstStyle/>
          <a:p>
            <a:pPr>
              <a:spcBef>
                <a:spcPct val="50000"/>
              </a:spcBef>
            </a:pPr>
            <a:r>
              <a:rPr lang="de-DE" sz="2000" b="1" dirty="0">
                <a:solidFill>
                  <a:srgbClr val="FFFFCC"/>
                </a:solidFill>
                <a:latin typeface="Verdana" pitchFamily="34" charset="0"/>
                <a:cs typeface="Times New Roman" charset="0"/>
              </a:rPr>
              <a:t>§1.9  </a:t>
            </a:r>
            <a:r>
              <a:rPr lang="de-DE" sz="2000" b="1" dirty="0" err="1">
                <a:solidFill>
                  <a:srgbClr val="FFFFCC"/>
                </a:solidFill>
                <a:latin typeface="Verdana" pitchFamily="34" charset="0"/>
                <a:cs typeface="Times New Roman" charset="0"/>
              </a:rPr>
              <a:t>Infragestellung</a:t>
            </a:r>
            <a:r>
              <a:rPr lang="de-DE" sz="2000" b="1" dirty="0">
                <a:solidFill>
                  <a:srgbClr val="FFFFCC"/>
                </a:solidFill>
                <a:latin typeface="Verdana" pitchFamily="34" charset="0"/>
                <a:cs typeface="Times New Roman" charset="0"/>
              </a:rPr>
              <a:t>  der 2QT</a:t>
            </a:r>
          </a:p>
        </p:txBody>
      </p:sp>
      <p:sp>
        <p:nvSpPr>
          <p:cNvPr id="269315" name="Text Box 3"/>
          <p:cNvSpPr txBox="1">
            <a:spLocks noChangeArrowheads="1"/>
          </p:cNvSpPr>
          <p:nvPr/>
        </p:nvSpPr>
        <p:spPr bwMode="auto">
          <a:xfrm>
            <a:off x="685800" y="476672"/>
            <a:ext cx="8458200" cy="457200"/>
          </a:xfrm>
          <a:prstGeom prst="rect">
            <a:avLst/>
          </a:prstGeom>
          <a:noFill/>
          <a:ln w="9525">
            <a:noFill/>
            <a:miter lim="800000"/>
            <a:headEnd/>
            <a:tailEnd/>
          </a:ln>
          <a:effectLst/>
        </p:spPr>
        <p:txBody>
          <a:bodyPr>
            <a:spAutoFit/>
          </a:bodyPr>
          <a:lstStyle/>
          <a:p>
            <a:pPr defTabSz="482600">
              <a:spcBef>
                <a:spcPct val="20000"/>
              </a:spcBef>
            </a:pPr>
            <a:r>
              <a:rPr lang="de-DE" sz="2400" b="1" dirty="0" err="1">
                <a:solidFill>
                  <a:srgbClr val="800000"/>
                </a:solidFill>
                <a:latin typeface="Verdana" pitchFamily="34" charset="0"/>
                <a:cs typeface="Times New Roman" charset="0"/>
                <a:sym typeface="Wingdings" pitchFamily="2" charset="2"/>
              </a:rPr>
              <a:t>Minor</a:t>
            </a:r>
            <a:r>
              <a:rPr lang="de-DE" sz="2400" b="1" dirty="0">
                <a:solidFill>
                  <a:srgbClr val="800000"/>
                </a:solidFill>
                <a:latin typeface="Verdana" pitchFamily="34" charset="0"/>
                <a:cs typeface="Times New Roman" charset="0"/>
                <a:sym typeface="Wingdings" pitchFamily="2" charset="2"/>
              </a:rPr>
              <a:t> Agreements: die „offene Flanke“ der 2QT</a:t>
            </a:r>
          </a:p>
        </p:txBody>
      </p:sp>
      <p:sp>
        <p:nvSpPr>
          <p:cNvPr id="269316" name="Text Box 4"/>
          <p:cNvSpPr txBox="1">
            <a:spLocks noChangeArrowheads="1"/>
          </p:cNvSpPr>
          <p:nvPr/>
        </p:nvSpPr>
        <p:spPr bwMode="auto">
          <a:xfrm>
            <a:off x="685800" y="1981200"/>
            <a:ext cx="8458200" cy="457200"/>
          </a:xfrm>
          <a:prstGeom prst="rect">
            <a:avLst/>
          </a:prstGeom>
          <a:noFill/>
          <a:ln w="9525">
            <a:noFill/>
            <a:miter lim="800000"/>
            <a:headEnd/>
            <a:tailEnd/>
          </a:ln>
          <a:effectLst/>
        </p:spPr>
        <p:txBody>
          <a:bodyPr>
            <a:spAutoFit/>
          </a:bodyPr>
          <a:lstStyle/>
          <a:p>
            <a:pPr defTabSz="482600">
              <a:spcBef>
                <a:spcPct val="20000"/>
              </a:spcBef>
            </a:pPr>
            <a:endParaRPr lang="en-GB" sz="2400">
              <a:solidFill>
                <a:srgbClr val="800000"/>
              </a:solidFill>
              <a:latin typeface="Verdana" pitchFamily="34" charset="0"/>
              <a:cs typeface="Times New Roman" charset="0"/>
              <a:sym typeface="Wingdings" pitchFamily="2" charset="2"/>
            </a:endParaRPr>
          </a:p>
        </p:txBody>
      </p:sp>
      <p:sp>
        <p:nvSpPr>
          <p:cNvPr id="269317" name="Text Box 5"/>
          <p:cNvSpPr txBox="1">
            <a:spLocks noChangeArrowheads="1"/>
          </p:cNvSpPr>
          <p:nvPr/>
        </p:nvSpPr>
        <p:spPr bwMode="auto">
          <a:xfrm>
            <a:off x="685800" y="1052736"/>
            <a:ext cx="8458200" cy="1348061"/>
          </a:xfrm>
          <a:prstGeom prst="rect">
            <a:avLst/>
          </a:prstGeom>
          <a:noFill/>
          <a:ln w="9525">
            <a:noFill/>
            <a:miter lim="800000"/>
            <a:headEnd/>
            <a:tailEnd/>
          </a:ln>
          <a:effectLst/>
        </p:spPr>
        <p:txBody>
          <a:bodyPr>
            <a:spAutoFit/>
          </a:bodyPr>
          <a:lstStyle/>
          <a:p>
            <a:pPr defTabSz="482600">
              <a:spcBef>
                <a:spcPct val="20000"/>
              </a:spcBef>
            </a:pPr>
            <a:r>
              <a:rPr lang="de-DE" sz="2400" dirty="0">
                <a:solidFill>
                  <a:srgbClr val="800000"/>
                </a:solidFill>
                <a:latin typeface="Verdana" pitchFamily="34" charset="0"/>
                <a:cs typeface="Times New Roman" charset="0"/>
                <a:sym typeface="Wingdings" pitchFamily="2" charset="2"/>
              </a:rPr>
              <a:t>Rot markierte Textteile: positive </a:t>
            </a:r>
            <a:r>
              <a:rPr lang="de-DE" sz="2400" dirty="0" err="1">
                <a:solidFill>
                  <a:srgbClr val="800000"/>
                </a:solidFill>
                <a:latin typeface="Verdana" pitchFamily="34" charset="0"/>
                <a:cs typeface="Times New Roman" charset="0"/>
                <a:sym typeface="Wingdings" pitchFamily="2" charset="2"/>
              </a:rPr>
              <a:t>minor</a:t>
            </a:r>
            <a:r>
              <a:rPr lang="de-DE" sz="2400" dirty="0">
                <a:solidFill>
                  <a:srgbClr val="800000"/>
                </a:solidFill>
                <a:latin typeface="Verdana" pitchFamily="34" charset="0"/>
                <a:cs typeface="Times New Roman" charset="0"/>
                <a:sym typeface="Wingdings" pitchFamily="2" charset="2"/>
              </a:rPr>
              <a:t> </a:t>
            </a:r>
            <a:r>
              <a:rPr lang="de-DE" sz="2400" dirty="0" err="1">
                <a:solidFill>
                  <a:srgbClr val="800000"/>
                </a:solidFill>
                <a:latin typeface="Verdana" pitchFamily="34" charset="0"/>
                <a:cs typeface="Times New Roman" charset="0"/>
                <a:sym typeface="Wingdings" pitchFamily="2" charset="2"/>
              </a:rPr>
              <a:t>agreements</a:t>
            </a:r>
            <a:endParaRPr lang="de-DE" sz="2400" dirty="0">
              <a:solidFill>
                <a:srgbClr val="800000"/>
              </a:solidFill>
              <a:latin typeface="Verdana" pitchFamily="34" charset="0"/>
              <a:cs typeface="Times New Roman" charset="0"/>
              <a:sym typeface="Wingdings" pitchFamily="2" charset="2"/>
            </a:endParaRPr>
          </a:p>
          <a:p>
            <a:pPr defTabSz="482600">
              <a:spcBef>
                <a:spcPct val="20000"/>
              </a:spcBef>
              <a:buFont typeface="Wingdings" pitchFamily="2" charset="2"/>
              <a:buChar char="à"/>
            </a:pPr>
            <a:r>
              <a:rPr lang="de-DE" sz="2400" dirty="0">
                <a:solidFill>
                  <a:srgbClr val="800000"/>
                </a:solidFill>
                <a:latin typeface="Verdana" pitchFamily="34" charset="0"/>
                <a:cs typeface="Times New Roman" charset="0"/>
                <a:sym typeface="Wingdings" pitchFamily="2" charset="2"/>
              </a:rPr>
              <a:t>ferner zu beachten:    negative </a:t>
            </a:r>
            <a:r>
              <a:rPr lang="de-DE" sz="2400" dirty="0" err="1">
                <a:solidFill>
                  <a:srgbClr val="800000"/>
                </a:solidFill>
                <a:latin typeface="Verdana" pitchFamily="34" charset="0"/>
                <a:cs typeface="Times New Roman" charset="0"/>
                <a:sym typeface="Wingdings" pitchFamily="2" charset="2"/>
              </a:rPr>
              <a:t>minor</a:t>
            </a:r>
            <a:r>
              <a:rPr lang="de-DE" sz="2400" dirty="0">
                <a:solidFill>
                  <a:srgbClr val="800000"/>
                </a:solidFill>
                <a:latin typeface="Verdana" pitchFamily="34" charset="0"/>
                <a:cs typeface="Times New Roman" charset="0"/>
                <a:sym typeface="Wingdings" pitchFamily="2" charset="2"/>
              </a:rPr>
              <a:t> </a:t>
            </a:r>
            <a:r>
              <a:rPr lang="de-DE" sz="2400" dirty="0" err="1">
                <a:solidFill>
                  <a:srgbClr val="800000"/>
                </a:solidFill>
                <a:latin typeface="Verdana" pitchFamily="34" charset="0"/>
                <a:cs typeface="Times New Roman" charset="0"/>
                <a:sym typeface="Wingdings" pitchFamily="2" charset="2"/>
              </a:rPr>
              <a:t>agreemens</a:t>
            </a:r>
            <a:endParaRPr lang="de-DE" sz="2400" dirty="0">
              <a:solidFill>
                <a:srgbClr val="800000"/>
              </a:solidFill>
              <a:latin typeface="Verdana" pitchFamily="34" charset="0"/>
              <a:cs typeface="Times New Roman" charset="0"/>
              <a:sym typeface="Wingdings" pitchFamily="2" charset="2"/>
            </a:endParaRPr>
          </a:p>
          <a:p>
            <a:pPr defTabSz="482600">
              <a:spcBef>
                <a:spcPct val="20000"/>
              </a:spcBef>
              <a:buFont typeface="Wingdings" pitchFamily="2" charset="2"/>
              <a:buNone/>
            </a:pPr>
            <a:r>
              <a:rPr lang="de-DE" sz="2400" dirty="0">
                <a:solidFill>
                  <a:srgbClr val="800000"/>
                </a:solidFill>
                <a:latin typeface="Verdana" pitchFamily="34" charset="0"/>
                <a:cs typeface="Times New Roman" charset="0"/>
                <a:sym typeface="Wingdings" pitchFamily="2" charset="2"/>
              </a:rPr>
              <a:t>							   (grünes </a:t>
            </a:r>
            <a:r>
              <a:rPr lang="de-DE" sz="2400" dirty="0" err="1">
                <a:solidFill>
                  <a:srgbClr val="800000"/>
                </a:solidFill>
                <a:latin typeface="Verdana" pitchFamily="34" charset="0"/>
                <a:cs typeface="Times New Roman" charset="0"/>
                <a:sym typeface="Wingdings" pitchFamily="2" charset="2"/>
              </a:rPr>
              <a:t>Textplus</a:t>
            </a:r>
            <a:r>
              <a:rPr lang="de-DE" sz="2400" dirty="0">
                <a:solidFill>
                  <a:srgbClr val="800000"/>
                </a:solidFill>
                <a:latin typeface="Verdana" pitchFamily="34" charset="0"/>
                <a:cs typeface="Times New Roman" charset="0"/>
                <a:sym typeface="Wingdings" pitchFamily="2" charset="2"/>
              </a:rPr>
              <a:t> bei </a:t>
            </a:r>
            <a:r>
              <a:rPr lang="de-DE" sz="2400" dirty="0" err="1">
                <a:solidFill>
                  <a:srgbClr val="800000"/>
                </a:solidFill>
                <a:latin typeface="Verdana" pitchFamily="34" charset="0"/>
                <a:cs typeface="Times New Roman" charset="0"/>
                <a:sym typeface="Wingdings" pitchFamily="2" charset="2"/>
              </a:rPr>
              <a:t>Mk</a:t>
            </a:r>
            <a:r>
              <a:rPr lang="de-DE" sz="2400" dirty="0">
                <a:solidFill>
                  <a:srgbClr val="800000"/>
                </a:solidFill>
                <a:latin typeface="Verdana" pitchFamily="34" charset="0"/>
                <a:cs typeface="Times New Roman" charset="0"/>
                <a:sym typeface="Wingdings" pitchFamily="2" charset="2"/>
              </a:rPr>
              <a:t>)</a:t>
            </a:r>
          </a:p>
        </p:txBody>
      </p:sp>
      <p:sp>
        <p:nvSpPr>
          <p:cNvPr id="269318" name="Rectangle 6"/>
          <p:cNvSpPr>
            <a:spLocks noChangeArrowheads="1"/>
          </p:cNvSpPr>
          <p:nvPr/>
        </p:nvSpPr>
        <p:spPr bwMode="auto">
          <a:xfrm rot="10800000">
            <a:off x="0" y="0"/>
            <a:ext cx="685800" cy="6858000"/>
          </a:xfrm>
          <a:prstGeom prst="rect">
            <a:avLst/>
          </a:prstGeom>
          <a:solidFill>
            <a:srgbClr val="800000"/>
          </a:solidFill>
          <a:ln w="9525">
            <a:noFill/>
            <a:miter lim="800000"/>
            <a:headEnd/>
            <a:tailEnd/>
          </a:ln>
          <a:effectLst/>
        </p:spPr>
        <p:txBody>
          <a:bodyPr vert="eaVert" wrap="none" anchor="ctr"/>
          <a:lstStyle/>
          <a:p>
            <a:pPr algn="ctr"/>
            <a:r>
              <a:rPr lang="de-DE" sz="2800">
                <a:solidFill>
                  <a:srgbClr val="FFFFCC"/>
                </a:solidFill>
                <a:latin typeface="Verdana" pitchFamily="34" charset="0"/>
                <a:cs typeface="Times New Roman" charset="0"/>
              </a:rPr>
              <a:t>Die synoptische Frage </a:t>
            </a:r>
            <a:endParaRPr lang="en-GB" sz="2800">
              <a:solidFill>
                <a:srgbClr val="FFFFCC"/>
              </a:solidFill>
              <a:latin typeface="Verdana" pitchFamily="34" charset="0"/>
              <a:cs typeface="Times New Roman"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69315"/>
                                        </p:tgtEl>
                                        <p:attrNameLst>
                                          <p:attrName>style.visibility</p:attrName>
                                        </p:attrNameLst>
                                      </p:cBhvr>
                                      <p:to>
                                        <p:strVal val="visible"/>
                                      </p:to>
                                    </p:set>
                                    <p:animEffect transition="in" filter="wipe(left)">
                                      <p:cBhvr>
                                        <p:cTn id="7" dur="500"/>
                                        <p:tgtEl>
                                          <p:spTgt spid="26931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nodePh="1">
                                  <p:stCondLst>
                                    <p:cond delay="0"/>
                                  </p:stCondLst>
                                  <p:endCondLst>
                                    <p:cond evt="begin" delay="0">
                                      <p:tn val="10"/>
                                    </p:cond>
                                  </p:endCondLst>
                                  <p:childTnLst>
                                    <p:set>
                                      <p:cBhvr>
                                        <p:cTn id="11" dur="1" fill="hold">
                                          <p:stCondLst>
                                            <p:cond delay="0"/>
                                          </p:stCondLst>
                                        </p:cTn>
                                        <p:tgtEl>
                                          <p:spTgt spid="269316"/>
                                        </p:tgtEl>
                                        <p:attrNameLst>
                                          <p:attrName>style.visibility</p:attrName>
                                        </p:attrNameLst>
                                      </p:cBhvr>
                                      <p:to>
                                        <p:strVal val="visible"/>
                                      </p:to>
                                    </p:set>
                                    <p:animEffect transition="in" filter="wipe(left)">
                                      <p:cBhvr>
                                        <p:cTn id="12" dur="500"/>
                                        <p:tgtEl>
                                          <p:spTgt spid="269316"/>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69317"/>
                                        </p:tgtEl>
                                        <p:attrNameLst>
                                          <p:attrName>style.visibility</p:attrName>
                                        </p:attrNameLst>
                                      </p:cBhvr>
                                      <p:to>
                                        <p:strVal val="visible"/>
                                      </p:to>
                                    </p:set>
                                    <p:animEffect transition="in" filter="wipe(left)">
                                      <p:cBhvr>
                                        <p:cTn id="17" dur="500"/>
                                        <p:tgtEl>
                                          <p:spTgt spid="2693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9315" grpId="0" autoUpdateAnimBg="0"/>
      <p:bldP spid="269316" grpId="0" autoUpdateAnimBg="0"/>
      <p:bldP spid="269317" grpId="0" autoUpdateAnimBg="0"/>
    </p:bldLst>
  </p:timing>
</p:sld>
</file>

<file path=ppt/slides/slide6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90146" name="Rectangle 2"/>
          <p:cNvSpPr>
            <a:spLocks noChangeArrowheads="1"/>
          </p:cNvSpPr>
          <p:nvPr/>
        </p:nvSpPr>
        <p:spPr bwMode="auto">
          <a:xfrm>
            <a:off x="2971800" y="0"/>
            <a:ext cx="3200400" cy="6683375"/>
          </a:xfrm>
          <a:prstGeom prst="rect">
            <a:avLst/>
          </a:prstGeom>
          <a:noFill/>
          <a:ln w="9525">
            <a:noFill/>
            <a:miter lim="800000"/>
            <a:headEnd/>
            <a:tailEnd/>
          </a:ln>
          <a:effectLst/>
        </p:spPr>
        <p:txBody>
          <a:bodyPr>
            <a:spAutoFit/>
          </a:bodyPr>
          <a:lstStyle/>
          <a:p>
            <a:r>
              <a:rPr lang="de-DE" baseline="30000" dirty="0">
                <a:latin typeface="Verdana" pitchFamily="34" charset="0"/>
                <a:cs typeface="Times New Roman" charset="0"/>
              </a:rPr>
              <a:t>Mk1,40</a:t>
            </a:r>
            <a:r>
              <a:rPr lang="de-DE" dirty="0">
                <a:solidFill>
                  <a:srgbClr val="00CCFF"/>
                </a:solidFill>
                <a:latin typeface="Verdana" pitchFamily="34" charset="0"/>
                <a:cs typeface="Times New Roman" charset="0"/>
              </a:rPr>
              <a:t>Und </a:t>
            </a:r>
            <a:r>
              <a:rPr lang="de-DE" dirty="0">
                <a:solidFill>
                  <a:srgbClr val="FFFF00"/>
                </a:solidFill>
                <a:latin typeface="Verdana" pitchFamily="34" charset="0"/>
                <a:cs typeface="Times New Roman" charset="0"/>
              </a:rPr>
              <a:t>kom</a:t>
            </a:r>
            <a:r>
              <a:rPr lang="de-DE" dirty="0">
                <a:solidFill>
                  <a:srgbClr val="00FF00"/>
                </a:solidFill>
                <a:latin typeface="Verdana" pitchFamily="34" charset="0"/>
                <a:cs typeface="Times New Roman" charset="0"/>
              </a:rPr>
              <a:t>mt</a:t>
            </a:r>
            <a:r>
              <a:rPr lang="de-DE" dirty="0">
                <a:latin typeface="Verdana" pitchFamily="34" charset="0"/>
                <a:cs typeface="Times New Roman" charset="0"/>
              </a:rPr>
              <a:t> </a:t>
            </a:r>
            <a:r>
              <a:rPr lang="de-DE" dirty="0">
                <a:solidFill>
                  <a:srgbClr val="00FF00"/>
                </a:solidFill>
                <a:latin typeface="Verdana" pitchFamily="34" charset="0"/>
                <a:cs typeface="Times New Roman" charset="0"/>
              </a:rPr>
              <a:t>zu ihm</a:t>
            </a:r>
            <a:r>
              <a:rPr lang="de-DE" dirty="0">
                <a:latin typeface="Verdana" pitchFamily="34" charset="0"/>
                <a:cs typeface="Times New Roman" charset="0"/>
              </a:rPr>
              <a:t> </a:t>
            </a:r>
            <a:r>
              <a:rPr lang="de-DE" dirty="0">
                <a:solidFill>
                  <a:srgbClr val="00CCFF"/>
                </a:solidFill>
                <a:latin typeface="Verdana" pitchFamily="34" charset="0"/>
                <a:cs typeface="Times New Roman" charset="0"/>
              </a:rPr>
              <a:t>ein</a:t>
            </a:r>
            <a:r>
              <a:rPr lang="de-DE" dirty="0">
                <a:latin typeface="Verdana" pitchFamily="34" charset="0"/>
                <a:cs typeface="Times New Roman" charset="0"/>
              </a:rPr>
              <a:t> </a:t>
            </a:r>
            <a:r>
              <a:rPr lang="de-DE" dirty="0">
                <a:solidFill>
                  <a:srgbClr val="00CCFF"/>
                </a:solidFill>
                <a:latin typeface="Verdana" pitchFamily="34" charset="0"/>
                <a:cs typeface="Times New Roman" charset="0"/>
              </a:rPr>
              <a:t>Aussätz</a:t>
            </a:r>
            <a:r>
              <a:rPr lang="de-DE" dirty="0">
                <a:solidFill>
                  <a:srgbClr val="FFFF00"/>
                </a:solidFill>
                <a:latin typeface="Verdana" pitchFamily="34" charset="0"/>
                <a:cs typeface="Times New Roman" charset="0"/>
              </a:rPr>
              <a:t>iger</a:t>
            </a:r>
            <a:r>
              <a:rPr lang="de-DE" dirty="0">
                <a:latin typeface="Verdana" pitchFamily="34" charset="0"/>
                <a:cs typeface="Times New Roman" charset="0"/>
              </a:rPr>
              <a:t>, </a:t>
            </a:r>
            <a:r>
              <a:rPr lang="de-DE" dirty="0">
                <a:solidFill>
                  <a:srgbClr val="FD6E03"/>
                </a:solidFill>
                <a:latin typeface="Verdana" pitchFamily="34" charset="0"/>
                <a:cs typeface="Times New Roman" charset="0"/>
              </a:rPr>
              <a:t>b</a:t>
            </a:r>
            <a:r>
              <a:rPr lang="de-DE" dirty="0">
                <a:solidFill>
                  <a:srgbClr val="00FF00"/>
                </a:solidFill>
                <a:latin typeface="Verdana" pitchFamily="34" charset="0"/>
                <a:cs typeface="Times New Roman" charset="0"/>
              </a:rPr>
              <a:t>i</a:t>
            </a:r>
            <a:r>
              <a:rPr lang="de-DE" dirty="0">
                <a:solidFill>
                  <a:srgbClr val="FD6E03"/>
                </a:solidFill>
                <a:latin typeface="Verdana" pitchFamily="34" charset="0"/>
                <a:cs typeface="Times New Roman" charset="0"/>
              </a:rPr>
              <a:t>tt</a:t>
            </a:r>
            <a:r>
              <a:rPr lang="de-DE" dirty="0">
                <a:solidFill>
                  <a:srgbClr val="00FF00"/>
                </a:solidFill>
                <a:latin typeface="Verdana" pitchFamily="34" charset="0"/>
                <a:cs typeface="Times New Roman" charset="0"/>
              </a:rPr>
              <a:t>end </a:t>
            </a:r>
            <a:r>
              <a:rPr lang="de-DE" dirty="0">
                <a:solidFill>
                  <a:srgbClr val="FD6E03"/>
                </a:solidFill>
                <a:latin typeface="Verdana" pitchFamily="34" charset="0"/>
                <a:cs typeface="Times New Roman" charset="0"/>
              </a:rPr>
              <a:t>ihn</a:t>
            </a:r>
            <a:r>
              <a:rPr lang="de-DE" dirty="0">
                <a:latin typeface="Verdana" pitchFamily="34" charset="0"/>
                <a:cs typeface="Times New Roman" charset="0"/>
              </a:rPr>
              <a:t> </a:t>
            </a:r>
            <a:r>
              <a:rPr lang="de-DE" dirty="0">
                <a:solidFill>
                  <a:srgbClr val="00FF00"/>
                </a:solidFill>
                <a:latin typeface="Verdana" pitchFamily="34" charset="0"/>
                <a:cs typeface="Times New Roman" charset="0"/>
              </a:rPr>
              <a:t>und auf die Knie</a:t>
            </a:r>
            <a:r>
              <a:rPr lang="de-DE" dirty="0">
                <a:latin typeface="Verdana" pitchFamily="34" charset="0"/>
                <a:cs typeface="Times New Roman" charset="0"/>
              </a:rPr>
              <a:t> </a:t>
            </a:r>
            <a:r>
              <a:rPr lang="de-DE" dirty="0">
                <a:solidFill>
                  <a:srgbClr val="FD6E03"/>
                </a:solidFill>
                <a:latin typeface="Verdana" pitchFamily="34" charset="0"/>
                <a:cs typeface="Times New Roman" charset="0"/>
              </a:rPr>
              <a:t>fallend</a:t>
            </a:r>
            <a:r>
              <a:rPr lang="de-DE" dirty="0">
                <a:solidFill>
                  <a:srgbClr val="FC4F02"/>
                </a:solidFill>
                <a:latin typeface="Verdana" pitchFamily="34" charset="0"/>
                <a:cs typeface="Times New Roman" charset="0"/>
              </a:rPr>
              <a:t> </a:t>
            </a:r>
            <a:r>
              <a:rPr lang="de-DE" dirty="0">
                <a:solidFill>
                  <a:srgbClr val="00FF00"/>
                </a:solidFill>
                <a:latin typeface="Verdana" pitchFamily="34" charset="0"/>
                <a:cs typeface="Times New Roman" charset="0"/>
              </a:rPr>
              <a:t>und</a:t>
            </a:r>
            <a:r>
              <a:rPr lang="de-DE" dirty="0">
                <a:latin typeface="Verdana" pitchFamily="34" charset="0"/>
                <a:cs typeface="Times New Roman" charset="0"/>
              </a:rPr>
              <a:t> </a:t>
            </a:r>
            <a:r>
              <a:rPr lang="de-DE" dirty="0">
                <a:solidFill>
                  <a:srgbClr val="00CCFF"/>
                </a:solidFill>
                <a:latin typeface="Verdana" pitchFamily="34" charset="0"/>
                <a:cs typeface="Times New Roman" charset="0"/>
              </a:rPr>
              <a:t>sagend</a:t>
            </a:r>
            <a:r>
              <a:rPr lang="de-DE" dirty="0">
                <a:latin typeface="Verdana" pitchFamily="34" charset="0"/>
                <a:cs typeface="Times New Roman" charset="0"/>
              </a:rPr>
              <a:t> </a:t>
            </a:r>
            <a:r>
              <a:rPr lang="de-DE" dirty="0">
                <a:solidFill>
                  <a:srgbClr val="00FF00"/>
                </a:solidFill>
                <a:latin typeface="Verdana" pitchFamily="34" charset="0"/>
                <a:cs typeface="Times New Roman" charset="0"/>
              </a:rPr>
              <a:t>ihm</a:t>
            </a:r>
            <a:r>
              <a:rPr lang="de-DE" dirty="0">
                <a:solidFill>
                  <a:srgbClr val="009900"/>
                </a:solidFill>
                <a:latin typeface="Verdana" pitchFamily="34" charset="0"/>
                <a:cs typeface="Times New Roman" charset="0"/>
              </a:rPr>
              <a:t>:</a:t>
            </a:r>
            <a:r>
              <a:rPr lang="de-DE" dirty="0">
                <a:latin typeface="Verdana" pitchFamily="34" charset="0"/>
                <a:cs typeface="Times New Roman" charset="0"/>
              </a:rPr>
              <a:t> </a:t>
            </a:r>
          </a:p>
          <a:p>
            <a:endParaRPr lang="de-DE" dirty="0">
              <a:solidFill>
                <a:srgbClr val="FD6E03"/>
              </a:solidFill>
              <a:latin typeface="Verdana" pitchFamily="34" charset="0"/>
              <a:cs typeface="Times New Roman" charset="0"/>
            </a:endParaRPr>
          </a:p>
          <a:p>
            <a:r>
              <a:rPr lang="de-DE" dirty="0">
                <a:solidFill>
                  <a:srgbClr val="00CCFF"/>
                </a:solidFill>
                <a:latin typeface="Verdana" pitchFamily="34" charset="0"/>
                <a:cs typeface="Times New Roman" charset="0"/>
              </a:rPr>
              <a:t>Wenn du willst, kannst du mich reinigen. </a:t>
            </a:r>
            <a:r>
              <a:rPr lang="de-DE" baseline="30000" dirty="0">
                <a:solidFill>
                  <a:srgbClr val="00CCFF"/>
                </a:solidFill>
                <a:latin typeface="Verdana" pitchFamily="34" charset="0"/>
                <a:cs typeface="Times New Roman" charset="0"/>
              </a:rPr>
              <a:t>41</a:t>
            </a:r>
            <a:r>
              <a:rPr lang="de-DE" dirty="0">
                <a:solidFill>
                  <a:srgbClr val="00CCFF"/>
                </a:solidFill>
                <a:latin typeface="Verdana" pitchFamily="34" charset="0"/>
                <a:cs typeface="Times New Roman" charset="0"/>
              </a:rPr>
              <a:t>Und</a:t>
            </a:r>
            <a:r>
              <a:rPr lang="de-DE" dirty="0">
                <a:latin typeface="Verdana" pitchFamily="34" charset="0"/>
                <a:cs typeface="Times New Roman" charset="0"/>
              </a:rPr>
              <a:t> </a:t>
            </a:r>
            <a:r>
              <a:rPr lang="de-DE" dirty="0">
                <a:solidFill>
                  <a:srgbClr val="00FF00"/>
                </a:solidFill>
                <a:latin typeface="Verdana" pitchFamily="34" charset="0"/>
                <a:cs typeface="Times New Roman" charset="0"/>
              </a:rPr>
              <a:t>er-griffen</a:t>
            </a:r>
            <a:r>
              <a:rPr lang="de-DE" dirty="0">
                <a:latin typeface="Verdana" pitchFamily="34" charset="0"/>
                <a:cs typeface="Times New Roman" charset="0"/>
              </a:rPr>
              <a:t> </a:t>
            </a:r>
            <a:r>
              <a:rPr lang="de-DE" dirty="0">
                <a:solidFill>
                  <a:srgbClr val="00CCFF"/>
                </a:solidFill>
                <a:latin typeface="Verdana" pitchFamily="34" charset="0"/>
                <a:cs typeface="Times New Roman" charset="0"/>
              </a:rPr>
              <a:t>ausstreckend die Hand, berührte er ihn</a:t>
            </a:r>
            <a:r>
              <a:rPr lang="de-DE" dirty="0">
                <a:latin typeface="Verdana" pitchFamily="34" charset="0"/>
                <a:cs typeface="Times New Roman" charset="0"/>
              </a:rPr>
              <a:t> </a:t>
            </a:r>
            <a:r>
              <a:rPr lang="de-DE" dirty="0">
                <a:solidFill>
                  <a:srgbClr val="00FF00"/>
                </a:solidFill>
                <a:latin typeface="Verdana" pitchFamily="34" charset="0"/>
                <a:cs typeface="Times New Roman" charset="0"/>
              </a:rPr>
              <a:t>und </a:t>
            </a:r>
            <a:r>
              <a:rPr lang="de-DE" dirty="0">
                <a:solidFill>
                  <a:srgbClr val="00CCFF"/>
                </a:solidFill>
                <a:latin typeface="Verdana" pitchFamily="34" charset="0"/>
                <a:cs typeface="Times New Roman" charset="0"/>
              </a:rPr>
              <a:t>sag</a:t>
            </a:r>
            <a:r>
              <a:rPr lang="de-DE" dirty="0">
                <a:solidFill>
                  <a:srgbClr val="00FF00"/>
                </a:solidFill>
                <a:latin typeface="Verdana" pitchFamily="34" charset="0"/>
                <a:cs typeface="Times New Roman" charset="0"/>
              </a:rPr>
              <a:t>t</a:t>
            </a:r>
            <a:r>
              <a:rPr lang="de-DE" dirty="0">
                <a:latin typeface="Verdana" pitchFamily="34" charset="0"/>
                <a:cs typeface="Times New Roman" charset="0"/>
              </a:rPr>
              <a:t> </a:t>
            </a:r>
            <a:r>
              <a:rPr lang="de-DE" dirty="0">
                <a:solidFill>
                  <a:srgbClr val="00FF00"/>
                </a:solidFill>
                <a:latin typeface="Verdana" pitchFamily="34" charset="0"/>
                <a:cs typeface="Times New Roman" charset="0"/>
              </a:rPr>
              <a:t>ihm</a:t>
            </a:r>
            <a:r>
              <a:rPr lang="de-DE" dirty="0">
                <a:latin typeface="Verdana" pitchFamily="34" charset="0"/>
                <a:cs typeface="Times New Roman" charset="0"/>
              </a:rPr>
              <a:t>: </a:t>
            </a:r>
            <a:r>
              <a:rPr lang="de-DE" dirty="0">
                <a:solidFill>
                  <a:srgbClr val="00CCFF"/>
                </a:solidFill>
                <a:latin typeface="Verdana" pitchFamily="34" charset="0"/>
                <a:cs typeface="Times New Roman" charset="0"/>
              </a:rPr>
              <a:t>Ich will, werde gereinigt!  </a:t>
            </a:r>
            <a:r>
              <a:rPr lang="de-DE" baseline="30000" dirty="0">
                <a:solidFill>
                  <a:srgbClr val="00CCFF"/>
                </a:solidFill>
                <a:latin typeface="Verdana" pitchFamily="34" charset="0"/>
                <a:cs typeface="Times New Roman" charset="0"/>
              </a:rPr>
              <a:t>42</a:t>
            </a:r>
            <a:r>
              <a:rPr lang="de-DE" dirty="0">
                <a:solidFill>
                  <a:srgbClr val="00CCFF"/>
                </a:solidFill>
                <a:latin typeface="Verdana" pitchFamily="34" charset="0"/>
                <a:cs typeface="Times New Roman" charset="0"/>
              </a:rPr>
              <a:t>Und</a:t>
            </a:r>
            <a:r>
              <a:rPr lang="de-DE" dirty="0">
                <a:latin typeface="Verdana" pitchFamily="34" charset="0"/>
                <a:cs typeface="Times New Roman" charset="0"/>
              </a:rPr>
              <a:t> </a:t>
            </a:r>
            <a:r>
              <a:rPr lang="de-DE" dirty="0">
                <a:solidFill>
                  <a:srgbClr val="00FF00"/>
                </a:solidFill>
                <a:latin typeface="Verdana" pitchFamily="34" charset="0"/>
                <a:cs typeface="Times New Roman" charset="0"/>
              </a:rPr>
              <a:t>sofort</a:t>
            </a:r>
            <a:r>
              <a:rPr lang="de-DE" dirty="0">
                <a:latin typeface="Verdana" pitchFamily="34" charset="0"/>
                <a:cs typeface="Times New Roman" charset="0"/>
              </a:rPr>
              <a:t> </a:t>
            </a:r>
            <a:r>
              <a:rPr lang="de-DE" dirty="0">
                <a:solidFill>
                  <a:srgbClr val="FD6E03"/>
                </a:solidFill>
                <a:latin typeface="Verdana" pitchFamily="34" charset="0"/>
                <a:cs typeface="Times New Roman" charset="0"/>
              </a:rPr>
              <a:t>wegging von ihm der</a:t>
            </a:r>
            <a:r>
              <a:rPr lang="de-DE" dirty="0">
                <a:latin typeface="Verdana" pitchFamily="34" charset="0"/>
                <a:cs typeface="Times New Roman" charset="0"/>
              </a:rPr>
              <a:t> </a:t>
            </a:r>
            <a:r>
              <a:rPr lang="de-DE" dirty="0">
                <a:solidFill>
                  <a:srgbClr val="00CCFF"/>
                </a:solidFill>
                <a:latin typeface="Verdana" pitchFamily="34" charset="0"/>
                <a:cs typeface="Times New Roman" charset="0"/>
              </a:rPr>
              <a:t>Aussatz</a:t>
            </a:r>
            <a:r>
              <a:rPr lang="de-DE" dirty="0">
                <a:latin typeface="Verdana" pitchFamily="34" charset="0"/>
                <a:cs typeface="Times New Roman" charset="0"/>
              </a:rPr>
              <a:t>, </a:t>
            </a:r>
            <a:r>
              <a:rPr lang="de-DE" dirty="0">
                <a:solidFill>
                  <a:srgbClr val="00FF00"/>
                </a:solidFill>
                <a:latin typeface="Verdana" pitchFamily="34" charset="0"/>
                <a:cs typeface="Times New Roman" charset="0"/>
              </a:rPr>
              <a:t>und er</a:t>
            </a:r>
            <a:r>
              <a:rPr lang="de-DE" dirty="0">
                <a:latin typeface="Verdana" pitchFamily="34" charset="0"/>
                <a:cs typeface="Times New Roman" charset="0"/>
              </a:rPr>
              <a:t> </a:t>
            </a:r>
            <a:r>
              <a:rPr lang="de-DE" dirty="0">
                <a:solidFill>
                  <a:srgbClr val="FFFF00"/>
                </a:solidFill>
                <a:latin typeface="Verdana" pitchFamily="34" charset="0"/>
                <a:cs typeface="Times New Roman" charset="0"/>
              </a:rPr>
              <a:t>wurde</a:t>
            </a:r>
            <a:r>
              <a:rPr lang="de-DE" dirty="0">
                <a:solidFill>
                  <a:srgbClr val="663300"/>
                </a:solidFill>
                <a:latin typeface="Verdana" pitchFamily="34" charset="0"/>
                <a:cs typeface="Times New Roman" charset="0"/>
              </a:rPr>
              <a:t> </a:t>
            </a:r>
            <a:r>
              <a:rPr lang="de-DE" dirty="0">
                <a:solidFill>
                  <a:srgbClr val="FFFF00"/>
                </a:solidFill>
                <a:latin typeface="Verdana" pitchFamily="34" charset="0"/>
                <a:cs typeface="Times New Roman" charset="0"/>
              </a:rPr>
              <a:t>gereinigt. </a:t>
            </a:r>
            <a:r>
              <a:rPr lang="de-DE" dirty="0">
                <a:latin typeface="Verdana" pitchFamily="34" charset="0"/>
                <a:cs typeface="Times New Roman" charset="0"/>
              </a:rPr>
              <a:t>      </a:t>
            </a:r>
            <a:r>
              <a:rPr lang="de-DE" baseline="30000" dirty="0">
                <a:solidFill>
                  <a:srgbClr val="00FF00"/>
                </a:solidFill>
                <a:latin typeface="Verdana" pitchFamily="34" charset="0"/>
                <a:cs typeface="Times New Roman" charset="0"/>
              </a:rPr>
              <a:t>43</a:t>
            </a:r>
            <a:r>
              <a:rPr lang="de-DE" dirty="0">
                <a:solidFill>
                  <a:srgbClr val="00FF00"/>
                </a:solidFill>
                <a:latin typeface="Verdana" pitchFamily="34" charset="0"/>
                <a:cs typeface="Times New Roman" charset="0"/>
              </a:rPr>
              <a:t>Und an-schnaubend ihn, sofort warf er ihn hinaus</a:t>
            </a:r>
            <a:r>
              <a:rPr lang="de-DE" dirty="0">
                <a:latin typeface="Verdana" pitchFamily="34" charset="0"/>
                <a:cs typeface="Times New Roman" charset="0"/>
              </a:rPr>
              <a:t>  </a:t>
            </a:r>
            <a:r>
              <a:rPr lang="de-DE" baseline="30000" dirty="0">
                <a:latin typeface="Verdana" pitchFamily="34" charset="0"/>
                <a:cs typeface="Times New Roman" charset="0"/>
              </a:rPr>
              <a:t>44</a:t>
            </a:r>
            <a:r>
              <a:rPr lang="de-DE" dirty="0">
                <a:solidFill>
                  <a:srgbClr val="00CCFF"/>
                </a:solidFill>
                <a:latin typeface="Verdana" pitchFamily="34" charset="0"/>
                <a:cs typeface="Times New Roman" charset="0"/>
              </a:rPr>
              <a:t>und</a:t>
            </a:r>
            <a:r>
              <a:rPr lang="de-DE" dirty="0">
                <a:latin typeface="Verdana" pitchFamily="34" charset="0"/>
                <a:cs typeface="Times New Roman" charset="0"/>
              </a:rPr>
              <a:t> </a:t>
            </a:r>
            <a:r>
              <a:rPr lang="de-DE" dirty="0">
                <a:solidFill>
                  <a:srgbClr val="FFFF00"/>
                </a:solidFill>
                <a:latin typeface="Verdana" pitchFamily="34" charset="0"/>
                <a:cs typeface="Times New Roman" charset="0"/>
              </a:rPr>
              <a:t>sagt</a:t>
            </a:r>
            <a:r>
              <a:rPr lang="de-DE" dirty="0">
                <a:latin typeface="Verdana" pitchFamily="34" charset="0"/>
                <a:cs typeface="Times New Roman" charset="0"/>
              </a:rPr>
              <a:t> </a:t>
            </a:r>
            <a:r>
              <a:rPr lang="de-DE" dirty="0">
                <a:solidFill>
                  <a:srgbClr val="00CCFF"/>
                </a:solidFill>
                <a:latin typeface="Verdana" pitchFamily="34" charset="0"/>
                <a:cs typeface="Times New Roman" charset="0"/>
              </a:rPr>
              <a:t>ihm:</a:t>
            </a:r>
            <a:r>
              <a:rPr lang="de-DE" dirty="0">
                <a:latin typeface="Verdana" pitchFamily="34" charset="0"/>
                <a:cs typeface="Times New Roman" charset="0"/>
              </a:rPr>
              <a:t> </a:t>
            </a:r>
            <a:r>
              <a:rPr lang="de-DE" dirty="0">
                <a:solidFill>
                  <a:srgbClr val="FFFF00"/>
                </a:solidFill>
                <a:latin typeface="Verdana" pitchFamily="34" charset="0"/>
                <a:cs typeface="Times New Roman" charset="0"/>
              </a:rPr>
              <a:t>Sieh,</a:t>
            </a:r>
            <a:r>
              <a:rPr lang="de-DE" dirty="0">
                <a:solidFill>
                  <a:srgbClr val="663300"/>
                </a:solidFill>
                <a:latin typeface="Verdana" pitchFamily="34" charset="0"/>
                <a:cs typeface="Times New Roman" charset="0"/>
              </a:rPr>
              <a:t> </a:t>
            </a:r>
            <a:r>
              <a:rPr lang="de-DE" dirty="0">
                <a:solidFill>
                  <a:srgbClr val="FFFF00"/>
                </a:solidFill>
                <a:latin typeface="Verdana" pitchFamily="34" charset="0"/>
                <a:cs typeface="Times New Roman" charset="0"/>
              </a:rPr>
              <a:t>dass</a:t>
            </a:r>
            <a:r>
              <a:rPr lang="de-DE" dirty="0">
                <a:solidFill>
                  <a:srgbClr val="663300"/>
                </a:solidFill>
                <a:latin typeface="Verdana" pitchFamily="34" charset="0"/>
                <a:cs typeface="Times New Roman" charset="0"/>
              </a:rPr>
              <a:t> </a:t>
            </a:r>
            <a:r>
              <a:rPr lang="de-DE" dirty="0">
                <a:solidFill>
                  <a:srgbClr val="00CCFF"/>
                </a:solidFill>
                <a:latin typeface="Verdana" pitchFamily="34" charset="0"/>
                <a:cs typeface="Times New Roman" charset="0"/>
              </a:rPr>
              <a:t>zu keinem</a:t>
            </a:r>
            <a:r>
              <a:rPr lang="de-DE" dirty="0">
                <a:solidFill>
                  <a:srgbClr val="663300"/>
                </a:solidFill>
                <a:latin typeface="Verdana" pitchFamily="34" charset="0"/>
                <a:cs typeface="Times New Roman" charset="0"/>
              </a:rPr>
              <a:t> </a:t>
            </a:r>
            <a:r>
              <a:rPr lang="de-DE" dirty="0">
                <a:solidFill>
                  <a:srgbClr val="FFFF00"/>
                </a:solidFill>
                <a:latin typeface="Verdana" pitchFamily="34" charset="0"/>
                <a:cs typeface="Times New Roman" charset="0"/>
              </a:rPr>
              <a:t>du</a:t>
            </a:r>
            <a:r>
              <a:rPr lang="de-DE" dirty="0">
                <a:latin typeface="Verdana" pitchFamily="34" charset="0"/>
                <a:cs typeface="Times New Roman" charset="0"/>
              </a:rPr>
              <a:t> </a:t>
            </a:r>
            <a:r>
              <a:rPr lang="de-DE" dirty="0">
                <a:solidFill>
                  <a:srgbClr val="00FF00"/>
                </a:solidFill>
                <a:latin typeface="Verdana" pitchFamily="34" charset="0"/>
                <a:cs typeface="Times New Roman" charset="0"/>
              </a:rPr>
              <a:t>etwas</a:t>
            </a:r>
            <a:r>
              <a:rPr lang="de-DE" dirty="0">
                <a:latin typeface="Verdana" pitchFamily="34" charset="0"/>
                <a:cs typeface="Times New Roman" charset="0"/>
              </a:rPr>
              <a:t> </a:t>
            </a:r>
            <a:r>
              <a:rPr lang="de-DE" dirty="0">
                <a:solidFill>
                  <a:srgbClr val="00CCFF"/>
                </a:solidFill>
                <a:latin typeface="Verdana" pitchFamily="34" charset="0"/>
                <a:cs typeface="Times New Roman" charset="0"/>
              </a:rPr>
              <a:t>sprich</a:t>
            </a:r>
            <a:r>
              <a:rPr lang="de-DE" dirty="0">
                <a:solidFill>
                  <a:srgbClr val="FFFF00"/>
                </a:solidFill>
                <a:latin typeface="Verdana" pitchFamily="34" charset="0"/>
                <a:cs typeface="Times New Roman" charset="0"/>
              </a:rPr>
              <a:t>st</a:t>
            </a:r>
            <a:r>
              <a:rPr lang="de-DE" dirty="0">
                <a:latin typeface="Verdana" pitchFamily="34" charset="0"/>
                <a:cs typeface="Times New Roman" charset="0"/>
              </a:rPr>
              <a:t>, </a:t>
            </a:r>
            <a:r>
              <a:rPr lang="de-DE" dirty="0">
                <a:solidFill>
                  <a:srgbClr val="00CCFF"/>
                </a:solidFill>
                <a:latin typeface="Verdana" pitchFamily="34" charset="0"/>
                <a:cs typeface="Times New Roman" charset="0"/>
              </a:rPr>
              <a:t>sondern geh</a:t>
            </a:r>
            <a:r>
              <a:rPr lang="de-DE" dirty="0">
                <a:latin typeface="Verdana" pitchFamily="34" charset="0"/>
                <a:cs typeface="Times New Roman" charset="0"/>
              </a:rPr>
              <a:t> </a:t>
            </a:r>
            <a:r>
              <a:rPr lang="de-DE" dirty="0">
                <a:solidFill>
                  <a:srgbClr val="FFFF00"/>
                </a:solidFill>
                <a:latin typeface="Verdana" pitchFamily="34" charset="0"/>
                <a:cs typeface="Times New Roman" charset="0"/>
              </a:rPr>
              <a:t>fort, </a:t>
            </a:r>
          </a:p>
          <a:p>
            <a:r>
              <a:rPr lang="de-DE" dirty="0">
                <a:solidFill>
                  <a:srgbClr val="00CCFF"/>
                </a:solidFill>
                <a:latin typeface="Verdana" pitchFamily="34" charset="0"/>
                <a:cs typeface="Times New Roman" charset="0"/>
              </a:rPr>
              <a:t>zeig dich dem Priester und bring dar</a:t>
            </a:r>
            <a:r>
              <a:rPr lang="de-DE" dirty="0">
                <a:latin typeface="Verdana" pitchFamily="34" charset="0"/>
                <a:cs typeface="Times New Roman" charset="0"/>
              </a:rPr>
              <a:t> </a:t>
            </a:r>
            <a:r>
              <a:rPr lang="de-DE" dirty="0">
                <a:solidFill>
                  <a:srgbClr val="FD6E03"/>
                </a:solidFill>
                <a:latin typeface="Verdana" pitchFamily="34" charset="0"/>
                <a:cs typeface="Times New Roman" charset="0"/>
              </a:rPr>
              <a:t>für deine Reinigung,</a:t>
            </a:r>
            <a:r>
              <a:rPr lang="de-DE" dirty="0">
                <a:latin typeface="Verdana" pitchFamily="34" charset="0"/>
                <a:cs typeface="Times New Roman" charset="0"/>
              </a:rPr>
              <a:t> </a:t>
            </a:r>
            <a:r>
              <a:rPr lang="de-DE" dirty="0">
                <a:solidFill>
                  <a:srgbClr val="00FF00"/>
                </a:solidFill>
                <a:latin typeface="Verdana" pitchFamily="34" charset="0"/>
                <a:cs typeface="Times New Roman" charset="0"/>
              </a:rPr>
              <a:t>was</a:t>
            </a:r>
            <a:r>
              <a:rPr lang="de-DE" dirty="0">
                <a:solidFill>
                  <a:srgbClr val="009900"/>
                </a:solidFill>
                <a:latin typeface="Verdana" pitchFamily="34" charset="0"/>
                <a:cs typeface="Times New Roman" charset="0"/>
              </a:rPr>
              <a:t> </a:t>
            </a:r>
            <a:r>
              <a:rPr lang="de-DE" dirty="0">
                <a:solidFill>
                  <a:srgbClr val="00CCFF"/>
                </a:solidFill>
                <a:latin typeface="Verdana" pitchFamily="34" charset="0"/>
                <a:cs typeface="Times New Roman" charset="0"/>
              </a:rPr>
              <a:t>verordnete </a:t>
            </a:r>
            <a:r>
              <a:rPr lang="de-DE" dirty="0" err="1">
                <a:solidFill>
                  <a:srgbClr val="00CCFF"/>
                </a:solidFill>
                <a:latin typeface="Verdana" pitchFamily="34" charset="0"/>
                <a:cs typeface="Times New Roman" charset="0"/>
              </a:rPr>
              <a:t>Moyses</a:t>
            </a:r>
            <a:r>
              <a:rPr lang="de-DE" dirty="0">
                <a:solidFill>
                  <a:srgbClr val="00CCFF"/>
                </a:solidFill>
                <a:latin typeface="Verdana" pitchFamily="34" charset="0"/>
                <a:cs typeface="Times New Roman" charset="0"/>
              </a:rPr>
              <a:t>, zum Zeugnis ihnen!</a:t>
            </a:r>
            <a:r>
              <a:rPr lang="de-DE" dirty="0">
                <a:latin typeface="Verdana" pitchFamily="34" charset="0"/>
                <a:cs typeface="Times New Roman" charset="0"/>
              </a:rPr>
              <a:t> </a:t>
            </a:r>
          </a:p>
        </p:txBody>
      </p:sp>
      <p:sp>
        <p:nvSpPr>
          <p:cNvPr id="390147" name="Rectangle 3"/>
          <p:cNvSpPr>
            <a:spLocks noChangeArrowheads="1"/>
          </p:cNvSpPr>
          <p:nvPr/>
        </p:nvSpPr>
        <p:spPr bwMode="auto">
          <a:xfrm>
            <a:off x="6172200" y="1588"/>
            <a:ext cx="3048000" cy="6681787"/>
          </a:xfrm>
          <a:prstGeom prst="rect">
            <a:avLst/>
          </a:prstGeom>
          <a:noFill/>
          <a:ln w="9525">
            <a:noFill/>
            <a:miter lim="800000"/>
            <a:headEnd/>
            <a:tailEnd/>
          </a:ln>
          <a:effectLst/>
        </p:spPr>
        <p:txBody>
          <a:bodyPr>
            <a:spAutoFit/>
          </a:bodyPr>
          <a:lstStyle/>
          <a:p>
            <a:r>
              <a:rPr lang="de-DE" baseline="30000">
                <a:latin typeface="Verdana" pitchFamily="34" charset="0"/>
                <a:cs typeface="Times New Roman" charset="0"/>
              </a:rPr>
              <a:t>Lk5,12</a:t>
            </a:r>
            <a:r>
              <a:rPr lang="de-DE">
                <a:latin typeface="Verdana" pitchFamily="34" charset="0"/>
                <a:cs typeface="Times New Roman" charset="0"/>
              </a:rPr>
              <a:t>...</a:t>
            </a:r>
            <a:r>
              <a:rPr lang="de-DE">
                <a:solidFill>
                  <a:srgbClr val="00CCFF"/>
                </a:solidFill>
                <a:latin typeface="Verdana" pitchFamily="34" charset="0"/>
                <a:cs typeface="Times New Roman" charset="0"/>
              </a:rPr>
              <a:t>und </a:t>
            </a:r>
            <a:r>
              <a:rPr lang="de-DE">
                <a:solidFill>
                  <a:srgbClr val="FF0000"/>
                </a:solidFill>
                <a:latin typeface="Verdana" pitchFamily="34" charset="0"/>
                <a:cs typeface="Times New Roman" charset="0"/>
              </a:rPr>
              <a:t>siehe</a:t>
            </a:r>
            <a:r>
              <a:rPr lang="de-DE">
                <a:latin typeface="Verdana" pitchFamily="34" charset="0"/>
                <a:cs typeface="Times New Roman" charset="0"/>
              </a:rPr>
              <a:t>: </a:t>
            </a:r>
            <a:r>
              <a:rPr lang="de-DE">
                <a:solidFill>
                  <a:srgbClr val="00CCFF"/>
                </a:solidFill>
                <a:latin typeface="Verdana" pitchFamily="34" charset="0"/>
                <a:cs typeface="Times New Roman" charset="0"/>
              </a:rPr>
              <a:t>ein </a:t>
            </a:r>
            <a:r>
              <a:rPr lang="de-DE">
                <a:solidFill>
                  <a:srgbClr val="00FF00"/>
                </a:solidFill>
                <a:latin typeface="Verdana" pitchFamily="34" charset="0"/>
                <a:cs typeface="Times New Roman" charset="0"/>
              </a:rPr>
              <a:t>Mann voll</a:t>
            </a:r>
            <a:r>
              <a:rPr lang="de-DE">
                <a:latin typeface="Verdana" pitchFamily="34" charset="0"/>
                <a:cs typeface="Times New Roman" charset="0"/>
              </a:rPr>
              <a:t> </a:t>
            </a:r>
            <a:r>
              <a:rPr lang="de-DE">
                <a:solidFill>
                  <a:srgbClr val="00CCFF"/>
                </a:solidFill>
                <a:latin typeface="Verdana" pitchFamily="34" charset="0"/>
                <a:cs typeface="Times New Roman" charset="0"/>
              </a:rPr>
              <a:t>Aussatz;</a:t>
            </a:r>
            <a:r>
              <a:rPr lang="de-DE">
                <a:latin typeface="Verdana" pitchFamily="34" charset="0"/>
                <a:cs typeface="Times New Roman" charset="0"/>
              </a:rPr>
              <a:t> </a:t>
            </a:r>
            <a:r>
              <a:rPr lang="de-DE">
                <a:solidFill>
                  <a:srgbClr val="00FF00"/>
                </a:solidFill>
                <a:latin typeface="Verdana" pitchFamily="34" charset="0"/>
                <a:cs typeface="Times New Roman" charset="0"/>
              </a:rPr>
              <a:t>sehend aber den Jesus</a:t>
            </a:r>
            <a:r>
              <a:rPr lang="de-DE">
                <a:latin typeface="Verdana" pitchFamily="34" charset="0"/>
                <a:cs typeface="Times New Roman" charset="0"/>
              </a:rPr>
              <a:t>, </a:t>
            </a:r>
            <a:r>
              <a:rPr lang="de-DE">
                <a:solidFill>
                  <a:srgbClr val="FD6E03"/>
                </a:solidFill>
                <a:latin typeface="Verdana" pitchFamily="34" charset="0"/>
                <a:cs typeface="Times New Roman" charset="0"/>
              </a:rPr>
              <a:t>fallend</a:t>
            </a:r>
            <a:r>
              <a:rPr lang="de-DE">
                <a:latin typeface="Verdana" pitchFamily="34" charset="0"/>
                <a:cs typeface="Times New Roman" charset="0"/>
              </a:rPr>
              <a:t> </a:t>
            </a:r>
            <a:r>
              <a:rPr lang="de-DE">
                <a:solidFill>
                  <a:srgbClr val="00FF00"/>
                </a:solidFill>
                <a:latin typeface="Verdana" pitchFamily="34" charset="0"/>
                <a:cs typeface="Times New Roman" charset="0"/>
              </a:rPr>
              <a:t>aufs</a:t>
            </a:r>
            <a:r>
              <a:rPr lang="de-DE">
                <a:solidFill>
                  <a:srgbClr val="009900"/>
                </a:solidFill>
                <a:latin typeface="Verdana" pitchFamily="34" charset="0"/>
                <a:cs typeface="Times New Roman" charset="0"/>
              </a:rPr>
              <a:t> </a:t>
            </a:r>
            <a:r>
              <a:rPr lang="de-DE">
                <a:solidFill>
                  <a:srgbClr val="00FF00"/>
                </a:solidFill>
                <a:latin typeface="Verdana" pitchFamily="34" charset="0"/>
                <a:cs typeface="Times New Roman" charset="0"/>
              </a:rPr>
              <a:t>Gesicht</a:t>
            </a:r>
            <a:r>
              <a:rPr lang="de-DE">
                <a:latin typeface="Verdana" pitchFamily="34" charset="0"/>
                <a:cs typeface="Times New Roman" charset="0"/>
              </a:rPr>
              <a:t>, </a:t>
            </a:r>
            <a:r>
              <a:rPr lang="de-DE">
                <a:solidFill>
                  <a:srgbClr val="FD6E03"/>
                </a:solidFill>
                <a:latin typeface="Verdana" pitchFamily="34" charset="0"/>
                <a:cs typeface="Times New Roman" charset="0"/>
              </a:rPr>
              <a:t>b</a:t>
            </a:r>
            <a:r>
              <a:rPr lang="de-DE">
                <a:solidFill>
                  <a:srgbClr val="00FF00"/>
                </a:solidFill>
                <a:latin typeface="Verdana" pitchFamily="34" charset="0"/>
                <a:cs typeface="Times New Roman" charset="0"/>
              </a:rPr>
              <a:t>a</a:t>
            </a:r>
            <a:r>
              <a:rPr lang="de-DE">
                <a:solidFill>
                  <a:srgbClr val="FD6E03"/>
                </a:solidFill>
                <a:latin typeface="Verdana" pitchFamily="34" charset="0"/>
                <a:cs typeface="Times New Roman" charset="0"/>
              </a:rPr>
              <a:t>t</a:t>
            </a:r>
            <a:r>
              <a:rPr lang="de-DE">
                <a:solidFill>
                  <a:srgbClr val="FC4F02"/>
                </a:solidFill>
                <a:latin typeface="Verdana" pitchFamily="34" charset="0"/>
                <a:cs typeface="Times New Roman" charset="0"/>
              </a:rPr>
              <a:t> </a:t>
            </a:r>
            <a:r>
              <a:rPr lang="de-DE">
                <a:solidFill>
                  <a:srgbClr val="00FF00"/>
                </a:solidFill>
                <a:latin typeface="Verdana" pitchFamily="34" charset="0"/>
                <a:cs typeface="Times New Roman" charset="0"/>
              </a:rPr>
              <a:t>er</a:t>
            </a:r>
            <a:r>
              <a:rPr lang="de-DE">
                <a:latin typeface="Verdana" pitchFamily="34" charset="0"/>
                <a:cs typeface="Times New Roman" charset="0"/>
              </a:rPr>
              <a:t> </a:t>
            </a:r>
            <a:r>
              <a:rPr lang="de-DE">
                <a:solidFill>
                  <a:srgbClr val="FD6E03"/>
                </a:solidFill>
                <a:latin typeface="Verdana" pitchFamily="34" charset="0"/>
                <a:cs typeface="Times New Roman" charset="0"/>
              </a:rPr>
              <a:t>ihn</a:t>
            </a:r>
            <a:r>
              <a:rPr lang="de-DE">
                <a:latin typeface="Verdana" pitchFamily="34" charset="0"/>
                <a:cs typeface="Times New Roman" charset="0"/>
              </a:rPr>
              <a:t>, </a:t>
            </a:r>
            <a:r>
              <a:rPr lang="de-DE">
                <a:solidFill>
                  <a:srgbClr val="00CCFF"/>
                </a:solidFill>
                <a:latin typeface="Verdana" pitchFamily="34" charset="0"/>
                <a:cs typeface="Times New Roman" charset="0"/>
              </a:rPr>
              <a:t>sagend: </a:t>
            </a:r>
          </a:p>
          <a:p>
            <a:r>
              <a:rPr lang="de-DE">
                <a:solidFill>
                  <a:srgbClr val="FF0000"/>
                </a:solidFill>
                <a:latin typeface="Verdana" pitchFamily="34" charset="0"/>
                <a:cs typeface="Times New Roman" charset="0"/>
              </a:rPr>
              <a:t>Herr</a:t>
            </a:r>
            <a:r>
              <a:rPr lang="de-DE">
                <a:latin typeface="Verdana" pitchFamily="34" charset="0"/>
                <a:cs typeface="Times New Roman" charset="0"/>
              </a:rPr>
              <a:t>, </a:t>
            </a:r>
            <a:r>
              <a:rPr lang="de-DE">
                <a:solidFill>
                  <a:srgbClr val="00CCFF"/>
                </a:solidFill>
                <a:latin typeface="Verdana" pitchFamily="34" charset="0"/>
                <a:cs typeface="Times New Roman" charset="0"/>
              </a:rPr>
              <a:t>wenn du willst, kannst du mich reinigen.  </a:t>
            </a:r>
            <a:r>
              <a:rPr lang="de-DE" baseline="30000">
                <a:solidFill>
                  <a:srgbClr val="00CCFF"/>
                </a:solidFill>
                <a:latin typeface="Verdana" pitchFamily="34" charset="0"/>
                <a:cs typeface="Times New Roman" charset="0"/>
              </a:rPr>
              <a:t>13</a:t>
            </a:r>
            <a:r>
              <a:rPr lang="de-DE">
                <a:solidFill>
                  <a:srgbClr val="00CCFF"/>
                </a:solidFill>
                <a:latin typeface="Verdana" pitchFamily="34" charset="0"/>
                <a:cs typeface="Times New Roman" charset="0"/>
              </a:rPr>
              <a:t>Und ausstreckend die Hand, berührte er ihn,</a:t>
            </a:r>
            <a:r>
              <a:rPr lang="de-DE">
                <a:latin typeface="Verdana" pitchFamily="34" charset="0"/>
                <a:cs typeface="Times New Roman" charset="0"/>
              </a:rPr>
              <a:t> </a:t>
            </a:r>
            <a:r>
              <a:rPr lang="de-DE">
                <a:solidFill>
                  <a:srgbClr val="00CCFF"/>
                </a:solidFill>
                <a:latin typeface="Verdana" pitchFamily="34" charset="0"/>
                <a:cs typeface="Times New Roman" charset="0"/>
              </a:rPr>
              <a:t>sag</a:t>
            </a:r>
            <a:r>
              <a:rPr lang="de-DE">
                <a:solidFill>
                  <a:srgbClr val="FF0000"/>
                </a:solidFill>
                <a:latin typeface="Verdana" pitchFamily="34" charset="0"/>
                <a:cs typeface="Times New Roman" charset="0"/>
              </a:rPr>
              <a:t>end</a:t>
            </a:r>
            <a:r>
              <a:rPr lang="de-DE">
                <a:latin typeface="Verdana" pitchFamily="34" charset="0"/>
                <a:cs typeface="Times New Roman" charset="0"/>
              </a:rPr>
              <a:t>: </a:t>
            </a:r>
            <a:r>
              <a:rPr lang="de-DE">
                <a:solidFill>
                  <a:srgbClr val="00CCFF"/>
                </a:solidFill>
                <a:latin typeface="Verdana" pitchFamily="34" charset="0"/>
                <a:cs typeface="Times New Roman" charset="0"/>
              </a:rPr>
              <a:t>Ich will, werde gereinigt! Und</a:t>
            </a:r>
            <a:r>
              <a:rPr lang="de-DE">
                <a:latin typeface="Verdana" pitchFamily="34" charset="0"/>
                <a:cs typeface="Times New Roman" charset="0"/>
              </a:rPr>
              <a:t> </a:t>
            </a:r>
            <a:r>
              <a:rPr lang="de-DE">
                <a:solidFill>
                  <a:srgbClr val="FF0000"/>
                </a:solidFill>
                <a:latin typeface="Verdana" pitchFamily="34" charset="0"/>
                <a:cs typeface="Times New Roman" charset="0"/>
              </a:rPr>
              <a:t>sogleich</a:t>
            </a:r>
            <a:r>
              <a:rPr lang="de-DE">
                <a:latin typeface="Verdana" pitchFamily="34" charset="0"/>
                <a:cs typeface="Times New Roman" charset="0"/>
              </a:rPr>
              <a:t> </a:t>
            </a:r>
            <a:r>
              <a:rPr lang="de-DE">
                <a:solidFill>
                  <a:srgbClr val="FD6E03"/>
                </a:solidFill>
                <a:latin typeface="Verdana" pitchFamily="34" charset="0"/>
                <a:cs typeface="Times New Roman" charset="0"/>
              </a:rPr>
              <a:t>ging der</a:t>
            </a:r>
            <a:r>
              <a:rPr lang="de-DE">
                <a:latin typeface="Verdana" pitchFamily="34" charset="0"/>
                <a:cs typeface="Times New Roman" charset="0"/>
              </a:rPr>
              <a:t> </a:t>
            </a:r>
            <a:r>
              <a:rPr lang="de-DE">
                <a:solidFill>
                  <a:srgbClr val="00CCFF"/>
                </a:solidFill>
                <a:latin typeface="Verdana" pitchFamily="34" charset="0"/>
                <a:cs typeface="Times New Roman" charset="0"/>
              </a:rPr>
              <a:t>Aussatz </a:t>
            </a:r>
            <a:r>
              <a:rPr lang="de-DE">
                <a:solidFill>
                  <a:srgbClr val="FD6E03"/>
                </a:solidFill>
                <a:latin typeface="Verdana" pitchFamily="34" charset="0"/>
                <a:cs typeface="Times New Roman" charset="0"/>
              </a:rPr>
              <a:t>weg von ihm.  </a:t>
            </a:r>
          </a:p>
          <a:p>
            <a:endParaRPr lang="de-DE">
              <a:solidFill>
                <a:srgbClr val="FD6E03"/>
              </a:solidFill>
              <a:latin typeface="Verdana" pitchFamily="34" charset="0"/>
              <a:cs typeface="Times New Roman" charset="0"/>
            </a:endParaRPr>
          </a:p>
          <a:p>
            <a:endParaRPr lang="de-DE" sz="2400">
              <a:solidFill>
                <a:srgbClr val="FE7F46"/>
              </a:solidFill>
              <a:latin typeface="Verdana" pitchFamily="34" charset="0"/>
              <a:cs typeface="Times New Roman" charset="0"/>
            </a:endParaRPr>
          </a:p>
          <a:p>
            <a:endParaRPr lang="de-DE" baseline="30000">
              <a:latin typeface="Verdana" pitchFamily="34" charset="0"/>
              <a:cs typeface="Times New Roman" charset="0"/>
            </a:endParaRPr>
          </a:p>
          <a:p>
            <a:r>
              <a:rPr lang="de-DE" baseline="30000">
                <a:latin typeface="Verdana" pitchFamily="34" charset="0"/>
                <a:cs typeface="Times New Roman" charset="0"/>
              </a:rPr>
              <a:t>14</a:t>
            </a:r>
            <a:r>
              <a:rPr lang="de-DE">
                <a:solidFill>
                  <a:srgbClr val="00CCFF"/>
                </a:solidFill>
                <a:latin typeface="Verdana" pitchFamily="34" charset="0"/>
                <a:cs typeface="Times New Roman" charset="0"/>
              </a:rPr>
              <a:t>Und</a:t>
            </a:r>
            <a:r>
              <a:rPr lang="de-DE">
                <a:latin typeface="Verdana" pitchFamily="34" charset="0"/>
                <a:cs typeface="Times New Roman" charset="0"/>
              </a:rPr>
              <a:t> </a:t>
            </a:r>
            <a:r>
              <a:rPr lang="de-DE">
                <a:solidFill>
                  <a:srgbClr val="00FF00"/>
                </a:solidFill>
                <a:latin typeface="Verdana" pitchFamily="34" charset="0"/>
                <a:cs typeface="Times New Roman" charset="0"/>
              </a:rPr>
              <a:t>er</a:t>
            </a:r>
            <a:r>
              <a:rPr lang="de-DE">
                <a:solidFill>
                  <a:srgbClr val="009900"/>
                </a:solidFill>
                <a:latin typeface="Verdana" pitchFamily="34" charset="0"/>
                <a:cs typeface="Times New Roman" charset="0"/>
              </a:rPr>
              <a:t> </a:t>
            </a:r>
            <a:r>
              <a:rPr lang="de-DE">
                <a:solidFill>
                  <a:srgbClr val="00FF00"/>
                </a:solidFill>
                <a:latin typeface="Verdana" pitchFamily="34" charset="0"/>
                <a:cs typeface="Times New Roman" charset="0"/>
              </a:rPr>
              <a:t>gebot</a:t>
            </a:r>
            <a:r>
              <a:rPr lang="de-DE">
                <a:latin typeface="Verdana" pitchFamily="34" charset="0"/>
                <a:cs typeface="Times New Roman" charset="0"/>
              </a:rPr>
              <a:t> </a:t>
            </a:r>
            <a:r>
              <a:rPr lang="de-DE">
                <a:solidFill>
                  <a:srgbClr val="00CCFF"/>
                </a:solidFill>
                <a:latin typeface="Verdana" pitchFamily="34" charset="0"/>
                <a:cs typeface="Times New Roman" charset="0"/>
              </a:rPr>
              <a:t>ihm, zu keinem</a:t>
            </a:r>
            <a:r>
              <a:rPr lang="de-DE">
                <a:latin typeface="Verdana" pitchFamily="34" charset="0"/>
                <a:cs typeface="Times New Roman" charset="0"/>
              </a:rPr>
              <a:t> </a:t>
            </a:r>
            <a:r>
              <a:rPr lang="de-DE">
                <a:solidFill>
                  <a:srgbClr val="00FF00"/>
                </a:solidFill>
                <a:latin typeface="Verdana" pitchFamily="34" charset="0"/>
                <a:cs typeface="Times New Roman" charset="0"/>
              </a:rPr>
              <a:t>zu</a:t>
            </a:r>
            <a:r>
              <a:rPr lang="de-DE">
                <a:latin typeface="Verdana" pitchFamily="34" charset="0"/>
                <a:cs typeface="Times New Roman" charset="0"/>
              </a:rPr>
              <a:t> </a:t>
            </a:r>
            <a:r>
              <a:rPr lang="de-DE">
                <a:solidFill>
                  <a:srgbClr val="00CCFF"/>
                </a:solidFill>
                <a:latin typeface="Verdana" pitchFamily="34" charset="0"/>
                <a:cs typeface="Times New Roman" charset="0"/>
              </a:rPr>
              <a:t>sprech</a:t>
            </a:r>
            <a:r>
              <a:rPr lang="de-DE">
                <a:solidFill>
                  <a:srgbClr val="00FF00"/>
                </a:solidFill>
                <a:latin typeface="Verdana" pitchFamily="34" charset="0"/>
                <a:cs typeface="Times New Roman" charset="0"/>
              </a:rPr>
              <a:t>en</a:t>
            </a:r>
            <a:r>
              <a:rPr lang="de-DE">
                <a:latin typeface="Verdana" pitchFamily="34" charset="0"/>
                <a:cs typeface="Times New Roman" charset="0"/>
              </a:rPr>
              <a:t>, </a:t>
            </a:r>
            <a:r>
              <a:rPr lang="de-DE">
                <a:solidFill>
                  <a:srgbClr val="00CCFF"/>
                </a:solidFill>
                <a:latin typeface="Verdana" pitchFamily="34" charset="0"/>
                <a:cs typeface="Times New Roman" charset="0"/>
              </a:rPr>
              <a:t>sondern,</a:t>
            </a:r>
            <a:r>
              <a:rPr lang="de-DE">
                <a:latin typeface="Verdana" pitchFamily="34" charset="0"/>
                <a:cs typeface="Times New Roman" charset="0"/>
              </a:rPr>
              <a:t> </a:t>
            </a:r>
            <a:r>
              <a:rPr lang="de-DE">
                <a:solidFill>
                  <a:srgbClr val="00FF00"/>
                </a:solidFill>
                <a:latin typeface="Verdana" pitchFamily="34" charset="0"/>
                <a:cs typeface="Times New Roman" charset="0"/>
              </a:rPr>
              <a:t>weg</a:t>
            </a:r>
            <a:r>
              <a:rPr lang="de-DE">
                <a:solidFill>
                  <a:srgbClr val="00CCFF"/>
                </a:solidFill>
                <a:latin typeface="Verdana" pitchFamily="34" charset="0"/>
                <a:cs typeface="Times New Roman" charset="0"/>
              </a:rPr>
              <a:t>geh</a:t>
            </a:r>
            <a:r>
              <a:rPr lang="de-DE">
                <a:solidFill>
                  <a:srgbClr val="00FF00"/>
                </a:solidFill>
                <a:latin typeface="Verdana" pitchFamily="34" charset="0"/>
                <a:cs typeface="Times New Roman" charset="0"/>
              </a:rPr>
              <a:t>end</a:t>
            </a:r>
            <a:r>
              <a:rPr lang="de-DE">
                <a:latin typeface="Verdana" pitchFamily="34" charset="0"/>
                <a:cs typeface="Times New Roman" charset="0"/>
              </a:rPr>
              <a:t>, </a:t>
            </a:r>
            <a:r>
              <a:rPr lang="de-DE">
                <a:solidFill>
                  <a:srgbClr val="00CCFF"/>
                </a:solidFill>
                <a:latin typeface="Verdana" pitchFamily="34" charset="0"/>
                <a:cs typeface="Times New Roman" charset="0"/>
              </a:rPr>
              <a:t>zeig dich dem Priester und bring dar</a:t>
            </a:r>
            <a:r>
              <a:rPr lang="de-DE">
                <a:latin typeface="Verdana" pitchFamily="34" charset="0"/>
                <a:cs typeface="Times New Roman" charset="0"/>
              </a:rPr>
              <a:t> </a:t>
            </a:r>
            <a:r>
              <a:rPr lang="de-DE">
                <a:solidFill>
                  <a:srgbClr val="FD6E03"/>
                </a:solidFill>
                <a:latin typeface="Verdana" pitchFamily="34" charset="0"/>
                <a:cs typeface="Times New Roman" charset="0"/>
              </a:rPr>
              <a:t>für</a:t>
            </a:r>
            <a:r>
              <a:rPr lang="de-DE">
                <a:solidFill>
                  <a:srgbClr val="FF9933"/>
                </a:solidFill>
                <a:latin typeface="Verdana" pitchFamily="34" charset="0"/>
                <a:cs typeface="Times New Roman" charset="0"/>
              </a:rPr>
              <a:t> </a:t>
            </a:r>
            <a:r>
              <a:rPr lang="de-DE">
                <a:solidFill>
                  <a:srgbClr val="FD6E03"/>
                </a:solidFill>
                <a:latin typeface="Verdana" pitchFamily="34" charset="0"/>
                <a:cs typeface="Times New Roman" charset="0"/>
              </a:rPr>
              <a:t>deine</a:t>
            </a:r>
            <a:r>
              <a:rPr lang="de-DE">
                <a:solidFill>
                  <a:srgbClr val="FF9933"/>
                </a:solidFill>
                <a:latin typeface="Verdana" pitchFamily="34" charset="0"/>
                <a:cs typeface="Times New Roman" charset="0"/>
              </a:rPr>
              <a:t> </a:t>
            </a:r>
            <a:r>
              <a:rPr lang="de-DE">
                <a:solidFill>
                  <a:srgbClr val="FD6E03"/>
                </a:solidFill>
                <a:latin typeface="Verdana" pitchFamily="34" charset="0"/>
                <a:cs typeface="Times New Roman" charset="0"/>
              </a:rPr>
              <a:t>Reinigung</a:t>
            </a:r>
            <a:r>
              <a:rPr lang="de-DE">
                <a:solidFill>
                  <a:srgbClr val="FF9933"/>
                </a:solidFill>
                <a:latin typeface="Verdana" pitchFamily="34" charset="0"/>
                <a:cs typeface="Times New Roman" charset="0"/>
              </a:rPr>
              <a:t>,</a:t>
            </a:r>
            <a:r>
              <a:rPr lang="de-DE">
                <a:latin typeface="Verdana" pitchFamily="34" charset="0"/>
                <a:cs typeface="Times New Roman" charset="0"/>
              </a:rPr>
              <a:t> </a:t>
            </a:r>
            <a:r>
              <a:rPr lang="de-DE">
                <a:solidFill>
                  <a:srgbClr val="00FF00"/>
                </a:solidFill>
                <a:latin typeface="Verdana" pitchFamily="34" charset="0"/>
                <a:cs typeface="Times New Roman" charset="0"/>
              </a:rPr>
              <a:t>gleichwie</a:t>
            </a:r>
            <a:r>
              <a:rPr lang="de-DE">
                <a:latin typeface="Verdana" pitchFamily="34" charset="0"/>
                <a:cs typeface="Times New Roman" charset="0"/>
              </a:rPr>
              <a:t> </a:t>
            </a:r>
            <a:r>
              <a:rPr lang="de-DE">
                <a:solidFill>
                  <a:srgbClr val="00CCFF"/>
                </a:solidFill>
                <a:latin typeface="Verdana" pitchFamily="34" charset="0"/>
                <a:cs typeface="Times New Roman" charset="0"/>
              </a:rPr>
              <a:t>verordnete Moyses, zum Zeugnis ihnen!</a:t>
            </a:r>
            <a:r>
              <a:rPr lang="de-DE">
                <a:solidFill>
                  <a:srgbClr val="000099"/>
                </a:solidFill>
                <a:latin typeface="Verdana" pitchFamily="34" charset="0"/>
                <a:cs typeface="Times New Roman" charset="0"/>
              </a:rPr>
              <a:t> </a:t>
            </a:r>
          </a:p>
        </p:txBody>
      </p:sp>
      <p:sp>
        <p:nvSpPr>
          <p:cNvPr id="390148" name="Rectangle 4"/>
          <p:cNvSpPr>
            <a:spLocks noChangeArrowheads="1"/>
          </p:cNvSpPr>
          <p:nvPr/>
        </p:nvSpPr>
        <p:spPr bwMode="auto">
          <a:xfrm>
            <a:off x="0" y="0"/>
            <a:ext cx="3048000" cy="6697663"/>
          </a:xfrm>
          <a:prstGeom prst="rect">
            <a:avLst/>
          </a:prstGeom>
          <a:noFill/>
          <a:ln w="9525">
            <a:noFill/>
            <a:miter lim="800000"/>
            <a:headEnd/>
            <a:tailEnd/>
          </a:ln>
          <a:effectLst/>
        </p:spPr>
        <p:txBody>
          <a:bodyPr>
            <a:spAutoFit/>
          </a:bodyPr>
          <a:lstStyle/>
          <a:p>
            <a:r>
              <a:rPr lang="de-DE" baseline="30000">
                <a:latin typeface="Verdana" pitchFamily="34" charset="0"/>
                <a:cs typeface="Times New Roman" charset="0"/>
              </a:rPr>
              <a:t>Mt8,2</a:t>
            </a:r>
            <a:r>
              <a:rPr lang="de-DE">
                <a:solidFill>
                  <a:srgbClr val="00CCFF"/>
                </a:solidFill>
                <a:latin typeface="Verdana" pitchFamily="34" charset="0"/>
                <a:cs typeface="Times New Roman" charset="0"/>
              </a:rPr>
              <a:t>Und</a:t>
            </a:r>
            <a:r>
              <a:rPr lang="de-DE">
                <a:solidFill>
                  <a:srgbClr val="000099"/>
                </a:solidFill>
                <a:latin typeface="Verdana" pitchFamily="34" charset="0"/>
                <a:cs typeface="Times New Roman" charset="0"/>
              </a:rPr>
              <a:t> </a:t>
            </a:r>
            <a:r>
              <a:rPr lang="de-DE">
                <a:solidFill>
                  <a:srgbClr val="FF0000"/>
                </a:solidFill>
                <a:latin typeface="Verdana" pitchFamily="34" charset="0"/>
                <a:cs typeface="Times New Roman" charset="0"/>
              </a:rPr>
              <a:t>siehe</a:t>
            </a:r>
            <a:r>
              <a:rPr lang="de-DE">
                <a:latin typeface="Verdana" pitchFamily="34" charset="0"/>
                <a:cs typeface="Times New Roman" charset="0"/>
              </a:rPr>
              <a:t>, </a:t>
            </a:r>
            <a:r>
              <a:rPr lang="de-DE">
                <a:solidFill>
                  <a:srgbClr val="00CCFF"/>
                </a:solidFill>
                <a:latin typeface="Verdana" pitchFamily="34" charset="0"/>
                <a:cs typeface="Times New Roman" charset="0"/>
              </a:rPr>
              <a:t>ein Aussätz</a:t>
            </a:r>
            <a:r>
              <a:rPr lang="de-DE">
                <a:solidFill>
                  <a:srgbClr val="FFFF00"/>
                </a:solidFill>
                <a:latin typeface="Verdana" pitchFamily="34" charset="0"/>
                <a:cs typeface="Times New Roman" charset="0"/>
              </a:rPr>
              <a:t>iger</a:t>
            </a:r>
            <a:r>
              <a:rPr lang="de-DE">
                <a:latin typeface="Verdana" pitchFamily="34" charset="0"/>
                <a:cs typeface="Times New Roman" charset="0"/>
              </a:rPr>
              <a:t>, </a:t>
            </a:r>
            <a:r>
              <a:rPr lang="de-DE">
                <a:solidFill>
                  <a:srgbClr val="00FF00"/>
                </a:solidFill>
                <a:latin typeface="Verdana" pitchFamily="34" charset="0"/>
                <a:cs typeface="Times New Roman" charset="0"/>
              </a:rPr>
              <a:t>hinzu</a:t>
            </a:r>
            <a:r>
              <a:rPr lang="de-DE">
                <a:solidFill>
                  <a:srgbClr val="FFFF00"/>
                </a:solidFill>
                <a:latin typeface="Verdana" pitchFamily="34" charset="0"/>
                <a:cs typeface="Times New Roman" charset="0"/>
              </a:rPr>
              <a:t>kom-m</a:t>
            </a:r>
            <a:r>
              <a:rPr lang="de-DE">
                <a:solidFill>
                  <a:srgbClr val="00FF00"/>
                </a:solidFill>
                <a:latin typeface="Verdana" pitchFamily="34" charset="0"/>
                <a:cs typeface="Times New Roman" charset="0"/>
              </a:rPr>
              <a:t>end</a:t>
            </a:r>
            <a:r>
              <a:rPr lang="de-DE">
                <a:latin typeface="Verdana" pitchFamily="34" charset="0"/>
                <a:cs typeface="Times New Roman" charset="0"/>
              </a:rPr>
              <a:t>, </a:t>
            </a:r>
            <a:r>
              <a:rPr lang="de-DE">
                <a:solidFill>
                  <a:srgbClr val="00FF00"/>
                </a:solidFill>
                <a:latin typeface="Verdana" pitchFamily="34" charset="0"/>
                <a:cs typeface="Times New Roman" charset="0"/>
              </a:rPr>
              <a:t>fiel</a:t>
            </a:r>
            <a:r>
              <a:rPr lang="de-DE">
                <a:solidFill>
                  <a:srgbClr val="009900"/>
                </a:solidFill>
                <a:latin typeface="Verdana" pitchFamily="34" charset="0"/>
                <a:cs typeface="Times New Roman" charset="0"/>
              </a:rPr>
              <a:t> </a:t>
            </a:r>
            <a:r>
              <a:rPr lang="de-DE">
                <a:solidFill>
                  <a:srgbClr val="00FF00"/>
                </a:solidFill>
                <a:latin typeface="Verdana" pitchFamily="34" charset="0"/>
                <a:cs typeface="Times New Roman" charset="0"/>
              </a:rPr>
              <a:t>nieder</a:t>
            </a:r>
            <a:r>
              <a:rPr lang="de-DE">
                <a:solidFill>
                  <a:srgbClr val="009900"/>
                </a:solidFill>
                <a:latin typeface="Verdana" pitchFamily="34" charset="0"/>
                <a:cs typeface="Times New Roman" charset="0"/>
              </a:rPr>
              <a:t> </a:t>
            </a:r>
            <a:r>
              <a:rPr lang="de-DE">
                <a:solidFill>
                  <a:srgbClr val="00FF00"/>
                </a:solidFill>
                <a:latin typeface="Verdana" pitchFamily="34" charset="0"/>
                <a:cs typeface="Times New Roman" charset="0"/>
              </a:rPr>
              <a:t>vor ihm,</a:t>
            </a:r>
            <a:r>
              <a:rPr lang="de-DE">
                <a:latin typeface="Verdana" pitchFamily="34" charset="0"/>
                <a:cs typeface="Times New Roman" charset="0"/>
              </a:rPr>
              <a:t> </a:t>
            </a:r>
            <a:r>
              <a:rPr lang="de-DE">
                <a:solidFill>
                  <a:srgbClr val="00CCFF"/>
                </a:solidFill>
                <a:latin typeface="Verdana" pitchFamily="34" charset="0"/>
                <a:cs typeface="Times New Roman" charset="0"/>
              </a:rPr>
              <a:t>sagend:</a:t>
            </a:r>
            <a:r>
              <a:rPr lang="de-DE">
                <a:latin typeface="Verdana" pitchFamily="34" charset="0"/>
                <a:cs typeface="Times New Roman" charset="0"/>
              </a:rPr>
              <a:t> </a:t>
            </a:r>
          </a:p>
          <a:p>
            <a:endParaRPr lang="de-DE">
              <a:latin typeface="Verdana" pitchFamily="34" charset="0"/>
              <a:cs typeface="Times New Roman" charset="0"/>
            </a:endParaRPr>
          </a:p>
          <a:p>
            <a:r>
              <a:rPr lang="de-DE">
                <a:solidFill>
                  <a:srgbClr val="FF0000"/>
                </a:solidFill>
                <a:latin typeface="Verdana" pitchFamily="34" charset="0"/>
                <a:cs typeface="Times New Roman" charset="0"/>
              </a:rPr>
              <a:t>Herr</a:t>
            </a:r>
            <a:r>
              <a:rPr lang="de-DE">
                <a:latin typeface="Verdana" pitchFamily="34" charset="0"/>
                <a:cs typeface="Times New Roman" charset="0"/>
              </a:rPr>
              <a:t>, </a:t>
            </a:r>
            <a:r>
              <a:rPr lang="de-DE">
                <a:solidFill>
                  <a:srgbClr val="00CCFF"/>
                </a:solidFill>
                <a:latin typeface="Verdana" pitchFamily="34" charset="0"/>
                <a:cs typeface="Times New Roman" charset="0"/>
              </a:rPr>
              <a:t>wenn du willst, kannst du mich reinigen.  </a:t>
            </a:r>
            <a:r>
              <a:rPr lang="de-DE" baseline="30000">
                <a:solidFill>
                  <a:srgbClr val="00CCFF"/>
                </a:solidFill>
                <a:latin typeface="Verdana" pitchFamily="34" charset="0"/>
                <a:cs typeface="Times New Roman" charset="0"/>
              </a:rPr>
              <a:t>3</a:t>
            </a:r>
            <a:r>
              <a:rPr lang="de-DE">
                <a:solidFill>
                  <a:srgbClr val="00CCFF"/>
                </a:solidFill>
                <a:latin typeface="Verdana" pitchFamily="34" charset="0"/>
                <a:cs typeface="Times New Roman" charset="0"/>
              </a:rPr>
              <a:t>Und ausstreckend die Hand, berührte er ihn</a:t>
            </a:r>
            <a:r>
              <a:rPr lang="de-DE">
                <a:latin typeface="Verdana" pitchFamily="34" charset="0"/>
                <a:cs typeface="Times New Roman" charset="0"/>
              </a:rPr>
              <a:t>, </a:t>
            </a:r>
            <a:r>
              <a:rPr lang="de-DE">
                <a:solidFill>
                  <a:srgbClr val="00CCFF"/>
                </a:solidFill>
                <a:latin typeface="Verdana" pitchFamily="34" charset="0"/>
                <a:cs typeface="Times New Roman" charset="0"/>
              </a:rPr>
              <a:t>sag</a:t>
            </a:r>
            <a:r>
              <a:rPr lang="de-DE">
                <a:solidFill>
                  <a:srgbClr val="FF0000"/>
                </a:solidFill>
                <a:latin typeface="Verdana" pitchFamily="34" charset="0"/>
                <a:cs typeface="Times New Roman" charset="0"/>
              </a:rPr>
              <a:t>end</a:t>
            </a:r>
            <a:r>
              <a:rPr lang="de-DE">
                <a:latin typeface="Verdana" pitchFamily="34" charset="0"/>
                <a:cs typeface="Times New Roman" charset="0"/>
              </a:rPr>
              <a:t>: </a:t>
            </a:r>
            <a:r>
              <a:rPr lang="de-DE">
                <a:solidFill>
                  <a:srgbClr val="00CCFF"/>
                </a:solidFill>
                <a:latin typeface="Verdana" pitchFamily="34" charset="0"/>
                <a:cs typeface="Times New Roman" charset="0"/>
              </a:rPr>
              <a:t>Ich will, werde gereinigt! Und</a:t>
            </a:r>
            <a:r>
              <a:rPr lang="de-DE">
                <a:latin typeface="Verdana" pitchFamily="34" charset="0"/>
                <a:cs typeface="Times New Roman" charset="0"/>
              </a:rPr>
              <a:t> </a:t>
            </a:r>
            <a:r>
              <a:rPr lang="de-DE">
                <a:solidFill>
                  <a:srgbClr val="FF0000"/>
                </a:solidFill>
                <a:latin typeface="Verdana" pitchFamily="34" charset="0"/>
                <a:cs typeface="Times New Roman" charset="0"/>
              </a:rPr>
              <a:t>sogleich</a:t>
            </a:r>
            <a:r>
              <a:rPr lang="de-DE">
                <a:latin typeface="Verdana" pitchFamily="34" charset="0"/>
                <a:cs typeface="Times New Roman" charset="0"/>
              </a:rPr>
              <a:t> </a:t>
            </a:r>
            <a:r>
              <a:rPr lang="de-DE">
                <a:solidFill>
                  <a:srgbClr val="FFFF00"/>
                </a:solidFill>
                <a:latin typeface="Verdana" pitchFamily="34" charset="0"/>
                <a:cs typeface="Times New Roman" charset="0"/>
              </a:rPr>
              <a:t>wurde</a:t>
            </a:r>
            <a:r>
              <a:rPr lang="de-DE">
                <a:solidFill>
                  <a:srgbClr val="663300"/>
                </a:solidFill>
                <a:latin typeface="Verdana" pitchFamily="34" charset="0"/>
                <a:cs typeface="Times New Roman" charset="0"/>
              </a:rPr>
              <a:t> </a:t>
            </a:r>
            <a:r>
              <a:rPr lang="de-DE">
                <a:solidFill>
                  <a:srgbClr val="FFFF00"/>
                </a:solidFill>
                <a:latin typeface="Verdana" pitchFamily="34" charset="0"/>
                <a:cs typeface="Times New Roman" charset="0"/>
              </a:rPr>
              <a:t>gereinigt</a:t>
            </a:r>
            <a:r>
              <a:rPr lang="de-DE">
                <a:latin typeface="Verdana" pitchFamily="34" charset="0"/>
                <a:cs typeface="Times New Roman" charset="0"/>
              </a:rPr>
              <a:t> </a:t>
            </a:r>
            <a:r>
              <a:rPr lang="de-DE">
                <a:solidFill>
                  <a:srgbClr val="00FF00"/>
                </a:solidFill>
                <a:latin typeface="Verdana" pitchFamily="34" charset="0"/>
                <a:cs typeface="Times New Roman" charset="0"/>
              </a:rPr>
              <a:t>sein </a:t>
            </a:r>
            <a:r>
              <a:rPr lang="de-DE">
                <a:solidFill>
                  <a:srgbClr val="00CCFF"/>
                </a:solidFill>
                <a:latin typeface="Verdana" pitchFamily="34" charset="0"/>
                <a:cs typeface="Times New Roman" charset="0"/>
              </a:rPr>
              <a:t>Aussatz</a:t>
            </a:r>
            <a:r>
              <a:rPr lang="de-DE">
                <a:latin typeface="Verdana" pitchFamily="34" charset="0"/>
                <a:cs typeface="Times New Roman" charset="0"/>
              </a:rPr>
              <a:t>.  </a:t>
            </a:r>
          </a:p>
          <a:p>
            <a:endParaRPr lang="de-DE">
              <a:latin typeface="Verdana" pitchFamily="34" charset="0"/>
              <a:cs typeface="Times New Roman" charset="0"/>
            </a:endParaRPr>
          </a:p>
          <a:p>
            <a:endParaRPr lang="de-DE" sz="1000" baseline="30000">
              <a:latin typeface="Verdana" pitchFamily="34" charset="0"/>
              <a:cs typeface="Times New Roman" charset="0"/>
            </a:endParaRPr>
          </a:p>
          <a:p>
            <a:endParaRPr lang="de-DE" baseline="30000">
              <a:latin typeface="Verdana" pitchFamily="34" charset="0"/>
              <a:cs typeface="Times New Roman" charset="0"/>
            </a:endParaRPr>
          </a:p>
          <a:p>
            <a:r>
              <a:rPr lang="de-DE" baseline="30000">
                <a:solidFill>
                  <a:srgbClr val="00CCFF"/>
                </a:solidFill>
                <a:latin typeface="Verdana" pitchFamily="34" charset="0"/>
                <a:cs typeface="Times New Roman" charset="0"/>
              </a:rPr>
              <a:t>4</a:t>
            </a:r>
            <a:r>
              <a:rPr lang="de-DE">
                <a:solidFill>
                  <a:srgbClr val="00CCFF"/>
                </a:solidFill>
                <a:latin typeface="Verdana" pitchFamily="34" charset="0"/>
                <a:cs typeface="Times New Roman" charset="0"/>
              </a:rPr>
              <a:t>Und</a:t>
            </a:r>
            <a:r>
              <a:rPr lang="de-DE">
                <a:solidFill>
                  <a:srgbClr val="000099"/>
                </a:solidFill>
                <a:latin typeface="Verdana" pitchFamily="34" charset="0"/>
                <a:cs typeface="Times New Roman" charset="0"/>
              </a:rPr>
              <a:t> </a:t>
            </a:r>
            <a:r>
              <a:rPr lang="de-DE">
                <a:solidFill>
                  <a:srgbClr val="FFFF00"/>
                </a:solidFill>
                <a:latin typeface="Verdana" pitchFamily="34" charset="0"/>
                <a:cs typeface="Times New Roman" charset="0"/>
              </a:rPr>
              <a:t>sagt</a:t>
            </a:r>
            <a:r>
              <a:rPr lang="de-DE">
                <a:solidFill>
                  <a:srgbClr val="663300"/>
                </a:solidFill>
                <a:latin typeface="Verdana" pitchFamily="34" charset="0"/>
                <a:cs typeface="Times New Roman" charset="0"/>
              </a:rPr>
              <a:t> </a:t>
            </a:r>
            <a:r>
              <a:rPr lang="de-DE">
                <a:solidFill>
                  <a:srgbClr val="00CCFF"/>
                </a:solidFill>
                <a:latin typeface="Verdana" pitchFamily="34" charset="0"/>
                <a:cs typeface="Times New Roman" charset="0"/>
              </a:rPr>
              <a:t>ihm</a:t>
            </a:r>
            <a:r>
              <a:rPr lang="de-DE">
                <a:latin typeface="Verdana" pitchFamily="34" charset="0"/>
                <a:cs typeface="Times New Roman" charset="0"/>
              </a:rPr>
              <a:t> </a:t>
            </a:r>
            <a:r>
              <a:rPr lang="de-DE">
                <a:solidFill>
                  <a:srgbClr val="00FF00"/>
                </a:solidFill>
                <a:latin typeface="Verdana" pitchFamily="34" charset="0"/>
                <a:cs typeface="Times New Roman" charset="0"/>
              </a:rPr>
              <a:t>Jesus</a:t>
            </a:r>
            <a:r>
              <a:rPr lang="de-DE">
                <a:latin typeface="Verdana" pitchFamily="34" charset="0"/>
                <a:cs typeface="Times New Roman" charset="0"/>
              </a:rPr>
              <a:t>:    	</a:t>
            </a:r>
            <a:r>
              <a:rPr lang="de-DE">
                <a:solidFill>
                  <a:srgbClr val="FFFF00"/>
                </a:solidFill>
                <a:latin typeface="Verdana" pitchFamily="34" charset="0"/>
                <a:cs typeface="Times New Roman" charset="0"/>
              </a:rPr>
              <a:t>Sieh, daß</a:t>
            </a:r>
            <a:r>
              <a:rPr lang="de-DE">
                <a:solidFill>
                  <a:srgbClr val="663300"/>
                </a:solidFill>
                <a:latin typeface="Verdana" pitchFamily="34" charset="0"/>
                <a:cs typeface="Times New Roman" charset="0"/>
              </a:rPr>
              <a:t> </a:t>
            </a:r>
            <a:r>
              <a:rPr lang="de-DE">
                <a:solidFill>
                  <a:srgbClr val="00CCFF"/>
                </a:solidFill>
                <a:latin typeface="Verdana" pitchFamily="34" charset="0"/>
                <a:cs typeface="Times New Roman" charset="0"/>
              </a:rPr>
              <a:t>zu keinem</a:t>
            </a:r>
            <a:r>
              <a:rPr lang="de-DE">
                <a:solidFill>
                  <a:srgbClr val="663300"/>
                </a:solidFill>
                <a:latin typeface="Verdana" pitchFamily="34" charset="0"/>
                <a:cs typeface="Times New Roman" charset="0"/>
              </a:rPr>
              <a:t> </a:t>
            </a:r>
            <a:r>
              <a:rPr lang="de-DE">
                <a:solidFill>
                  <a:srgbClr val="FFFF00"/>
                </a:solidFill>
                <a:latin typeface="Verdana" pitchFamily="34" charset="0"/>
                <a:cs typeface="Times New Roman" charset="0"/>
              </a:rPr>
              <a:t>du</a:t>
            </a:r>
            <a:r>
              <a:rPr lang="de-DE">
                <a:latin typeface="Verdana" pitchFamily="34" charset="0"/>
                <a:cs typeface="Times New Roman" charset="0"/>
              </a:rPr>
              <a:t> </a:t>
            </a:r>
            <a:r>
              <a:rPr lang="de-DE">
                <a:solidFill>
                  <a:srgbClr val="00CCFF"/>
                </a:solidFill>
                <a:latin typeface="Verdana" pitchFamily="34" charset="0"/>
                <a:cs typeface="Times New Roman" charset="0"/>
              </a:rPr>
              <a:t>sprich</a:t>
            </a:r>
            <a:r>
              <a:rPr lang="de-DE">
                <a:solidFill>
                  <a:srgbClr val="FFFF00"/>
                </a:solidFill>
                <a:latin typeface="Verdana" pitchFamily="34" charset="0"/>
                <a:cs typeface="Times New Roman" charset="0"/>
              </a:rPr>
              <a:t>st</a:t>
            </a:r>
            <a:r>
              <a:rPr lang="de-DE">
                <a:latin typeface="Verdana" pitchFamily="34" charset="0"/>
                <a:cs typeface="Times New Roman" charset="0"/>
              </a:rPr>
              <a:t>, </a:t>
            </a:r>
            <a:r>
              <a:rPr lang="de-DE">
                <a:solidFill>
                  <a:srgbClr val="00CCFF"/>
                </a:solidFill>
                <a:latin typeface="Verdana" pitchFamily="34" charset="0"/>
                <a:cs typeface="Times New Roman" charset="0"/>
              </a:rPr>
              <a:t>sondern geh</a:t>
            </a:r>
            <a:r>
              <a:rPr lang="de-DE">
                <a:latin typeface="Verdana" pitchFamily="34" charset="0"/>
                <a:cs typeface="Times New Roman" charset="0"/>
              </a:rPr>
              <a:t> </a:t>
            </a:r>
            <a:r>
              <a:rPr lang="de-DE">
                <a:solidFill>
                  <a:srgbClr val="FFFF00"/>
                </a:solidFill>
                <a:latin typeface="Verdana" pitchFamily="34" charset="0"/>
                <a:cs typeface="Times New Roman" charset="0"/>
              </a:rPr>
              <a:t>fort</a:t>
            </a:r>
            <a:r>
              <a:rPr lang="de-DE">
                <a:solidFill>
                  <a:srgbClr val="663300"/>
                </a:solidFill>
                <a:latin typeface="Verdana" pitchFamily="34" charset="0"/>
                <a:cs typeface="Times New Roman" charset="0"/>
              </a:rPr>
              <a:t>,</a:t>
            </a:r>
          </a:p>
          <a:p>
            <a:r>
              <a:rPr lang="de-DE">
                <a:solidFill>
                  <a:srgbClr val="00CCFF"/>
                </a:solidFill>
                <a:latin typeface="Verdana" pitchFamily="34" charset="0"/>
                <a:cs typeface="Times New Roman" charset="0"/>
              </a:rPr>
              <a:t>zeig dich dem Priester und bring dar</a:t>
            </a:r>
            <a:r>
              <a:rPr lang="de-DE">
                <a:latin typeface="Verdana" pitchFamily="34" charset="0"/>
                <a:cs typeface="Times New Roman" charset="0"/>
              </a:rPr>
              <a:t> </a:t>
            </a:r>
            <a:r>
              <a:rPr lang="de-DE">
                <a:solidFill>
                  <a:srgbClr val="00FF00"/>
                </a:solidFill>
                <a:latin typeface="Verdana" pitchFamily="34" charset="0"/>
                <a:cs typeface="Times New Roman" charset="0"/>
              </a:rPr>
              <a:t>die</a:t>
            </a:r>
            <a:r>
              <a:rPr lang="de-DE">
                <a:solidFill>
                  <a:srgbClr val="009900"/>
                </a:solidFill>
                <a:latin typeface="Verdana" pitchFamily="34" charset="0"/>
                <a:cs typeface="Times New Roman" charset="0"/>
              </a:rPr>
              <a:t> </a:t>
            </a:r>
            <a:r>
              <a:rPr lang="de-DE">
                <a:solidFill>
                  <a:srgbClr val="00FF00"/>
                </a:solidFill>
                <a:latin typeface="Verdana" pitchFamily="34" charset="0"/>
                <a:cs typeface="Times New Roman" charset="0"/>
              </a:rPr>
              <a:t>Gabe</a:t>
            </a:r>
            <a:r>
              <a:rPr lang="de-DE">
                <a:solidFill>
                  <a:srgbClr val="009900"/>
                </a:solidFill>
                <a:latin typeface="Verdana" pitchFamily="34" charset="0"/>
                <a:cs typeface="Times New Roman" charset="0"/>
              </a:rPr>
              <a:t>, </a:t>
            </a:r>
            <a:r>
              <a:rPr lang="de-DE">
                <a:solidFill>
                  <a:srgbClr val="00FF00"/>
                </a:solidFill>
                <a:latin typeface="Verdana" pitchFamily="34" charset="0"/>
                <a:cs typeface="Times New Roman" charset="0"/>
              </a:rPr>
              <a:t>die</a:t>
            </a:r>
            <a:r>
              <a:rPr lang="de-DE">
                <a:solidFill>
                  <a:srgbClr val="009900"/>
                </a:solidFill>
                <a:latin typeface="Verdana" pitchFamily="34" charset="0"/>
                <a:cs typeface="Times New Roman" charset="0"/>
              </a:rPr>
              <a:t> </a:t>
            </a:r>
          </a:p>
          <a:p>
            <a:r>
              <a:rPr lang="de-DE">
                <a:solidFill>
                  <a:srgbClr val="00CCFF"/>
                </a:solidFill>
                <a:latin typeface="Verdana" pitchFamily="34" charset="0"/>
                <a:cs typeface="Times New Roman" charset="0"/>
              </a:rPr>
              <a:t>verordnete Moyses, zum Zeugnis ihnen!</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1362" name="Text Box 2"/>
          <p:cNvSpPr txBox="1">
            <a:spLocks noChangeArrowheads="1"/>
          </p:cNvSpPr>
          <p:nvPr/>
        </p:nvSpPr>
        <p:spPr bwMode="auto">
          <a:xfrm>
            <a:off x="685800" y="457200"/>
            <a:ext cx="8458200" cy="457200"/>
          </a:xfrm>
          <a:prstGeom prst="rect">
            <a:avLst/>
          </a:prstGeom>
          <a:noFill/>
          <a:ln w="9525">
            <a:noFill/>
            <a:miter lim="800000"/>
            <a:headEnd/>
            <a:tailEnd/>
          </a:ln>
          <a:effectLst/>
        </p:spPr>
        <p:txBody>
          <a:bodyPr>
            <a:spAutoFit/>
          </a:bodyPr>
          <a:lstStyle/>
          <a:p>
            <a:pPr defTabSz="482600">
              <a:spcBef>
                <a:spcPct val="20000"/>
              </a:spcBef>
            </a:pPr>
            <a:r>
              <a:rPr lang="de-DE" sz="2400" b="1">
                <a:solidFill>
                  <a:srgbClr val="800000"/>
                </a:solidFill>
                <a:latin typeface="Verdana" pitchFamily="34" charset="0"/>
                <a:cs typeface="Times New Roman" charset="0"/>
                <a:sym typeface="Wingdings" pitchFamily="2" charset="2"/>
              </a:rPr>
              <a:t>Minor Agreements: die „offene Flanke“ der 2QT</a:t>
            </a:r>
          </a:p>
        </p:txBody>
      </p:sp>
      <p:sp>
        <p:nvSpPr>
          <p:cNvPr id="271363" name="Text Box 3"/>
          <p:cNvSpPr txBox="1">
            <a:spLocks noChangeArrowheads="1"/>
          </p:cNvSpPr>
          <p:nvPr/>
        </p:nvSpPr>
        <p:spPr bwMode="auto">
          <a:xfrm>
            <a:off x="685800" y="1981200"/>
            <a:ext cx="8458200" cy="457200"/>
          </a:xfrm>
          <a:prstGeom prst="rect">
            <a:avLst/>
          </a:prstGeom>
          <a:noFill/>
          <a:ln w="9525">
            <a:noFill/>
            <a:miter lim="800000"/>
            <a:headEnd/>
            <a:tailEnd/>
          </a:ln>
          <a:effectLst/>
        </p:spPr>
        <p:txBody>
          <a:bodyPr>
            <a:spAutoFit/>
          </a:bodyPr>
          <a:lstStyle/>
          <a:p>
            <a:pPr defTabSz="482600">
              <a:spcBef>
                <a:spcPct val="20000"/>
              </a:spcBef>
            </a:pPr>
            <a:endParaRPr lang="en-GB" sz="2400">
              <a:solidFill>
                <a:srgbClr val="800000"/>
              </a:solidFill>
              <a:latin typeface="Verdana" pitchFamily="34" charset="0"/>
              <a:cs typeface="Times New Roman" charset="0"/>
              <a:sym typeface="Wingdings" pitchFamily="2" charset="2"/>
            </a:endParaRPr>
          </a:p>
        </p:txBody>
      </p:sp>
      <p:sp>
        <p:nvSpPr>
          <p:cNvPr id="271364" name="Text Box 4"/>
          <p:cNvSpPr txBox="1">
            <a:spLocks noChangeArrowheads="1"/>
          </p:cNvSpPr>
          <p:nvPr/>
        </p:nvSpPr>
        <p:spPr bwMode="auto">
          <a:xfrm>
            <a:off x="685800" y="990600"/>
            <a:ext cx="8458200" cy="1917700"/>
          </a:xfrm>
          <a:prstGeom prst="rect">
            <a:avLst/>
          </a:prstGeom>
          <a:noFill/>
          <a:ln w="9525">
            <a:noFill/>
            <a:miter lim="800000"/>
            <a:headEnd/>
            <a:tailEnd/>
          </a:ln>
          <a:effectLst/>
        </p:spPr>
        <p:txBody>
          <a:bodyPr>
            <a:spAutoFit/>
          </a:bodyPr>
          <a:lstStyle/>
          <a:p>
            <a:pPr defTabSz="482600">
              <a:spcBef>
                <a:spcPct val="20000"/>
              </a:spcBef>
            </a:pPr>
            <a:r>
              <a:rPr lang="de-DE" sz="2400" dirty="0">
                <a:solidFill>
                  <a:srgbClr val="800000"/>
                </a:solidFill>
                <a:latin typeface="Verdana" pitchFamily="34" charset="0"/>
                <a:cs typeface="Times New Roman" charset="0"/>
                <a:sym typeface="Wingdings" pitchFamily="2" charset="2"/>
              </a:rPr>
              <a:t>Rot markierte Textteile: positive </a:t>
            </a:r>
            <a:r>
              <a:rPr lang="de-DE" sz="2400" dirty="0" err="1">
                <a:solidFill>
                  <a:srgbClr val="800000"/>
                </a:solidFill>
                <a:latin typeface="Verdana" pitchFamily="34" charset="0"/>
                <a:cs typeface="Times New Roman" charset="0"/>
                <a:sym typeface="Wingdings" pitchFamily="2" charset="2"/>
              </a:rPr>
              <a:t>minor</a:t>
            </a:r>
            <a:r>
              <a:rPr lang="de-DE" sz="2400" dirty="0">
                <a:solidFill>
                  <a:srgbClr val="800000"/>
                </a:solidFill>
                <a:latin typeface="Verdana" pitchFamily="34" charset="0"/>
                <a:cs typeface="Times New Roman" charset="0"/>
                <a:sym typeface="Wingdings" pitchFamily="2" charset="2"/>
              </a:rPr>
              <a:t> </a:t>
            </a:r>
            <a:r>
              <a:rPr lang="de-DE" sz="2400" dirty="0" err="1">
                <a:solidFill>
                  <a:srgbClr val="800000"/>
                </a:solidFill>
                <a:latin typeface="Verdana" pitchFamily="34" charset="0"/>
                <a:cs typeface="Times New Roman" charset="0"/>
                <a:sym typeface="Wingdings" pitchFamily="2" charset="2"/>
              </a:rPr>
              <a:t>agreements</a:t>
            </a:r>
            <a:endParaRPr lang="de-DE" sz="2400" dirty="0">
              <a:solidFill>
                <a:srgbClr val="800000"/>
              </a:solidFill>
              <a:latin typeface="Verdana" pitchFamily="34" charset="0"/>
              <a:cs typeface="Times New Roman" charset="0"/>
              <a:sym typeface="Wingdings" pitchFamily="2" charset="2"/>
            </a:endParaRPr>
          </a:p>
          <a:p>
            <a:pPr defTabSz="482600">
              <a:spcBef>
                <a:spcPct val="20000"/>
              </a:spcBef>
              <a:buFont typeface="Wingdings" pitchFamily="2" charset="2"/>
              <a:buChar char="à"/>
            </a:pPr>
            <a:r>
              <a:rPr lang="de-DE" sz="2400" dirty="0">
                <a:solidFill>
                  <a:srgbClr val="800000"/>
                </a:solidFill>
                <a:latin typeface="Verdana" pitchFamily="34" charset="0"/>
                <a:cs typeface="Times New Roman" charset="0"/>
                <a:sym typeface="Wingdings" pitchFamily="2" charset="2"/>
              </a:rPr>
              <a:t>ferner zu beachten:    negative </a:t>
            </a:r>
            <a:r>
              <a:rPr lang="de-DE" sz="2400" dirty="0" err="1">
                <a:solidFill>
                  <a:srgbClr val="800000"/>
                </a:solidFill>
                <a:latin typeface="Verdana" pitchFamily="34" charset="0"/>
                <a:cs typeface="Times New Roman" charset="0"/>
                <a:sym typeface="Wingdings" pitchFamily="2" charset="2"/>
              </a:rPr>
              <a:t>minor</a:t>
            </a:r>
            <a:r>
              <a:rPr lang="de-DE" sz="2400" dirty="0">
                <a:solidFill>
                  <a:srgbClr val="800000"/>
                </a:solidFill>
                <a:latin typeface="Verdana" pitchFamily="34" charset="0"/>
                <a:cs typeface="Times New Roman" charset="0"/>
                <a:sym typeface="Wingdings" pitchFamily="2" charset="2"/>
              </a:rPr>
              <a:t> </a:t>
            </a:r>
            <a:r>
              <a:rPr lang="de-DE" sz="2400" dirty="0" err="1">
                <a:solidFill>
                  <a:srgbClr val="800000"/>
                </a:solidFill>
                <a:latin typeface="Verdana" pitchFamily="34" charset="0"/>
                <a:cs typeface="Times New Roman" charset="0"/>
                <a:sym typeface="Wingdings" pitchFamily="2" charset="2"/>
              </a:rPr>
              <a:t>agreements</a:t>
            </a:r>
            <a:r>
              <a:rPr lang="de-DE" sz="2400" dirty="0">
                <a:solidFill>
                  <a:srgbClr val="800000"/>
                </a:solidFill>
                <a:latin typeface="Verdana" pitchFamily="34" charset="0"/>
                <a:cs typeface="Times New Roman" charset="0"/>
                <a:sym typeface="Wingdings" pitchFamily="2" charset="2"/>
              </a:rPr>
              <a:t> 								    (grün bei </a:t>
            </a:r>
            <a:r>
              <a:rPr lang="de-DE" sz="2400" dirty="0" err="1">
                <a:solidFill>
                  <a:srgbClr val="800000"/>
                </a:solidFill>
                <a:latin typeface="Verdana" pitchFamily="34" charset="0"/>
                <a:cs typeface="Times New Roman" charset="0"/>
                <a:sym typeface="Wingdings" pitchFamily="2" charset="2"/>
              </a:rPr>
              <a:t>Mk</a:t>
            </a:r>
            <a:r>
              <a:rPr lang="de-DE" sz="2400" dirty="0">
                <a:solidFill>
                  <a:srgbClr val="800000"/>
                </a:solidFill>
                <a:latin typeface="Verdana" pitchFamily="34" charset="0"/>
                <a:cs typeface="Times New Roman" charset="0"/>
                <a:sym typeface="Wingdings" pitchFamily="2" charset="2"/>
              </a:rPr>
              <a:t>)</a:t>
            </a:r>
          </a:p>
          <a:p>
            <a:pPr defTabSz="482600">
              <a:spcBef>
                <a:spcPct val="20000"/>
              </a:spcBef>
              <a:buFont typeface="Wingdings" pitchFamily="2" charset="2"/>
              <a:buNone/>
            </a:pPr>
            <a:endParaRPr lang="de-DE" sz="1200" dirty="0">
              <a:solidFill>
                <a:srgbClr val="800000"/>
              </a:solidFill>
              <a:latin typeface="Verdana" pitchFamily="34" charset="0"/>
              <a:cs typeface="Times New Roman" charset="0"/>
              <a:sym typeface="Wingdings" pitchFamily="2" charset="2"/>
            </a:endParaRPr>
          </a:p>
          <a:p>
            <a:pPr defTabSz="482600">
              <a:spcBef>
                <a:spcPct val="20000"/>
              </a:spcBef>
              <a:buFont typeface="Wingdings" pitchFamily="2" charset="2"/>
              <a:buNone/>
            </a:pPr>
            <a:r>
              <a:rPr lang="de-DE" sz="2400" dirty="0">
                <a:solidFill>
                  <a:srgbClr val="800000"/>
                </a:solidFill>
                <a:latin typeface="Verdana" pitchFamily="34" charset="0"/>
                <a:cs typeface="Times New Roman" charset="0"/>
                <a:sym typeface="Wingdings" pitchFamily="2" charset="2"/>
              </a:rPr>
              <a:t>Hier setzen die modernen Benutzungshypothesen an.</a:t>
            </a:r>
          </a:p>
        </p:txBody>
      </p:sp>
      <p:sp>
        <p:nvSpPr>
          <p:cNvPr id="271365" name="Text Box 5"/>
          <p:cNvSpPr txBox="1">
            <a:spLocks noChangeArrowheads="1"/>
          </p:cNvSpPr>
          <p:nvPr/>
        </p:nvSpPr>
        <p:spPr bwMode="auto">
          <a:xfrm>
            <a:off x="4355976" y="3581400"/>
            <a:ext cx="3862536" cy="2456057"/>
          </a:xfrm>
          <a:prstGeom prst="rect">
            <a:avLst/>
          </a:prstGeom>
          <a:solidFill>
            <a:srgbClr val="800000"/>
          </a:solidFill>
          <a:ln w="9525">
            <a:noFill/>
            <a:miter lim="800000"/>
            <a:headEnd/>
            <a:tailEnd/>
          </a:ln>
          <a:effectLst/>
        </p:spPr>
        <p:txBody>
          <a:bodyPr wrap="square">
            <a:spAutoFit/>
          </a:bodyPr>
          <a:lstStyle/>
          <a:p>
            <a:pPr defTabSz="482600">
              <a:spcBef>
                <a:spcPct val="20000"/>
              </a:spcBef>
            </a:pPr>
            <a:r>
              <a:rPr lang="de-DE" sz="2400" dirty="0">
                <a:solidFill>
                  <a:srgbClr val="FFFFCC"/>
                </a:solidFill>
                <a:latin typeface="Verdana" pitchFamily="34" charset="0"/>
                <a:cs typeface="Times New Roman" charset="0"/>
                <a:sym typeface="Wingdings" pitchFamily="2" charset="2"/>
              </a:rPr>
              <a:t>Wichtigste Variante: Neo-</a:t>
            </a:r>
            <a:r>
              <a:rPr lang="de-DE" sz="2400" dirty="0" err="1">
                <a:solidFill>
                  <a:srgbClr val="FFFFCC"/>
                </a:solidFill>
                <a:latin typeface="Verdana" pitchFamily="34" charset="0"/>
                <a:cs typeface="Times New Roman" charset="0"/>
                <a:sym typeface="Wingdings" pitchFamily="2" charset="2"/>
              </a:rPr>
              <a:t>Griesbach</a:t>
            </a:r>
            <a:r>
              <a:rPr lang="de-DE" sz="2400" dirty="0">
                <a:solidFill>
                  <a:srgbClr val="FFFFCC"/>
                </a:solidFill>
                <a:latin typeface="Verdana" pitchFamily="34" charset="0"/>
                <a:cs typeface="Times New Roman" charset="0"/>
                <a:sym typeface="Wingdings" pitchFamily="2" charset="2"/>
              </a:rPr>
              <a:t>-Hypothese </a:t>
            </a:r>
          </a:p>
          <a:p>
            <a:pPr defTabSz="482600">
              <a:spcBef>
                <a:spcPct val="20000"/>
              </a:spcBef>
            </a:pPr>
            <a:r>
              <a:rPr lang="de-DE" sz="2400" dirty="0">
                <a:solidFill>
                  <a:srgbClr val="FFFFCC"/>
                </a:solidFill>
                <a:latin typeface="Verdana" pitchFamily="34" charset="0"/>
                <a:cs typeface="Times New Roman" charset="0"/>
                <a:sym typeface="Wingdings" pitchFamily="2" charset="2"/>
              </a:rPr>
              <a:t>(</a:t>
            </a:r>
            <a:r>
              <a:rPr lang="de-DE" sz="2400" i="1" dirty="0">
                <a:solidFill>
                  <a:srgbClr val="FFFFCC"/>
                </a:solidFill>
                <a:latin typeface="Verdana" pitchFamily="34" charset="0"/>
                <a:cs typeface="Times New Roman" charset="0"/>
                <a:sym typeface="Wingdings" pitchFamily="2" charset="2"/>
              </a:rPr>
              <a:t>W.R. Farmer</a:t>
            </a:r>
            <a:r>
              <a:rPr lang="de-DE" sz="2400" dirty="0">
                <a:solidFill>
                  <a:srgbClr val="FFFFCC"/>
                </a:solidFill>
                <a:latin typeface="Verdana" pitchFamily="34" charset="0"/>
                <a:cs typeface="Times New Roman" charset="0"/>
                <a:sym typeface="Wingdings" pitchFamily="2" charset="2"/>
              </a:rPr>
              <a:t> u.a.;</a:t>
            </a:r>
          </a:p>
          <a:p>
            <a:pPr defTabSz="482600">
              <a:spcBef>
                <a:spcPct val="20000"/>
              </a:spcBef>
            </a:pPr>
            <a:r>
              <a:rPr lang="de-DE" sz="1600" i="1" dirty="0">
                <a:solidFill>
                  <a:srgbClr val="FFFFCC"/>
                </a:solidFill>
                <a:latin typeface="Verdana" pitchFamily="34" charset="0"/>
                <a:cs typeface="Times New Roman" charset="0"/>
                <a:sym typeface="Wingdings" pitchFamily="2" charset="2"/>
              </a:rPr>
              <a:t>auch: </a:t>
            </a:r>
            <a:r>
              <a:rPr lang="de-DE" sz="2400" dirty="0">
                <a:solidFill>
                  <a:srgbClr val="FFFFCC"/>
                </a:solidFill>
                <a:latin typeface="Verdana" pitchFamily="34" charset="0"/>
                <a:cs typeface="Times New Roman" charset="0"/>
                <a:sym typeface="Wingdings" pitchFamily="2" charset="2"/>
              </a:rPr>
              <a:t>Zwei-Evangelien-Theorie)</a:t>
            </a:r>
          </a:p>
        </p:txBody>
      </p:sp>
      <p:sp>
        <p:nvSpPr>
          <p:cNvPr id="271366" name="Text Box 6"/>
          <p:cNvSpPr txBox="1">
            <a:spLocks noChangeArrowheads="1"/>
          </p:cNvSpPr>
          <p:nvPr/>
        </p:nvSpPr>
        <p:spPr bwMode="auto">
          <a:xfrm>
            <a:off x="1143000" y="3550444"/>
            <a:ext cx="3352800" cy="2271712"/>
          </a:xfrm>
          <a:prstGeom prst="rect">
            <a:avLst/>
          </a:prstGeom>
          <a:noFill/>
          <a:ln w="9525">
            <a:noFill/>
            <a:miter lim="800000"/>
            <a:headEnd/>
            <a:tailEnd/>
          </a:ln>
          <a:effectLst/>
        </p:spPr>
        <p:txBody>
          <a:bodyPr>
            <a:spAutoFit/>
          </a:bodyPr>
          <a:lstStyle/>
          <a:p>
            <a:pPr>
              <a:spcBef>
                <a:spcPct val="50000"/>
              </a:spcBef>
            </a:pPr>
            <a:r>
              <a:rPr lang="de-DE" sz="2200" dirty="0">
                <a:solidFill>
                  <a:srgbClr val="800000"/>
                </a:solidFill>
                <a:latin typeface="Verdana" pitchFamily="34" charset="0"/>
                <a:cs typeface="Times New Roman" charset="0"/>
              </a:rPr>
              <a:t>       </a:t>
            </a:r>
            <a:r>
              <a:rPr lang="de-DE" sz="2200" b="1" dirty="0" err="1">
                <a:solidFill>
                  <a:srgbClr val="800000"/>
                </a:solidFill>
                <a:latin typeface="Verdana" pitchFamily="34" charset="0"/>
                <a:cs typeface="Times New Roman" charset="0"/>
              </a:rPr>
              <a:t>Mt</a:t>
            </a:r>
            <a:endParaRPr lang="de-DE" sz="2200" b="1" dirty="0">
              <a:solidFill>
                <a:srgbClr val="800000"/>
              </a:solidFill>
              <a:latin typeface="Verdana" pitchFamily="34" charset="0"/>
              <a:cs typeface="Times New Roman" charset="0"/>
            </a:endParaRPr>
          </a:p>
          <a:p>
            <a:pPr>
              <a:spcBef>
                <a:spcPct val="50000"/>
              </a:spcBef>
            </a:pPr>
            <a:r>
              <a:rPr lang="de-DE" sz="2200" dirty="0">
                <a:solidFill>
                  <a:srgbClr val="800000"/>
                </a:solidFill>
                <a:latin typeface="Verdana" pitchFamily="34" charset="0"/>
                <a:cs typeface="Times New Roman" charset="0"/>
              </a:rPr>
              <a:t>       			    </a:t>
            </a:r>
            <a:r>
              <a:rPr lang="de-DE" sz="2200" b="1" dirty="0" err="1">
                <a:solidFill>
                  <a:srgbClr val="800000"/>
                </a:solidFill>
                <a:latin typeface="Verdana" pitchFamily="34" charset="0"/>
                <a:cs typeface="Times New Roman" charset="0"/>
              </a:rPr>
              <a:t>Lk</a:t>
            </a:r>
            <a:r>
              <a:rPr lang="de-DE" sz="2200" dirty="0">
                <a:solidFill>
                  <a:srgbClr val="800000"/>
                </a:solidFill>
                <a:latin typeface="Verdana" pitchFamily="34" charset="0"/>
                <a:cs typeface="Times New Roman" charset="0"/>
              </a:rPr>
              <a:t> 		</a:t>
            </a:r>
          </a:p>
          <a:p>
            <a:pPr>
              <a:spcBef>
                <a:spcPct val="50000"/>
              </a:spcBef>
            </a:pPr>
            <a:endParaRPr lang="de-DE" sz="2200" dirty="0">
              <a:solidFill>
                <a:srgbClr val="800000"/>
              </a:solidFill>
              <a:latin typeface="Verdana" pitchFamily="34" charset="0"/>
              <a:cs typeface="Times New Roman" charset="0"/>
            </a:endParaRPr>
          </a:p>
          <a:p>
            <a:pPr algn="ctr">
              <a:spcBef>
                <a:spcPct val="50000"/>
              </a:spcBef>
            </a:pPr>
            <a:r>
              <a:rPr lang="de-DE" sz="2200" b="1" dirty="0">
                <a:solidFill>
                  <a:srgbClr val="800000"/>
                </a:solidFill>
                <a:latin typeface="Verdana" pitchFamily="34" charset="0"/>
                <a:cs typeface="Times New Roman" charset="0"/>
              </a:rPr>
              <a:t>  Mk</a:t>
            </a:r>
          </a:p>
        </p:txBody>
      </p:sp>
      <p:sp>
        <p:nvSpPr>
          <p:cNvPr id="271367" name="Line 7"/>
          <p:cNvSpPr>
            <a:spLocks noChangeShapeType="1"/>
          </p:cNvSpPr>
          <p:nvPr/>
        </p:nvSpPr>
        <p:spPr bwMode="auto">
          <a:xfrm flipH="1">
            <a:off x="1676400" y="3962400"/>
            <a:ext cx="381000" cy="533400"/>
          </a:xfrm>
          <a:prstGeom prst="line">
            <a:avLst/>
          </a:prstGeom>
          <a:noFill/>
          <a:ln w="9525">
            <a:solidFill>
              <a:schemeClr val="tx1"/>
            </a:solidFill>
            <a:round/>
            <a:headEnd/>
            <a:tailEnd type="triangle" w="med" len="med"/>
          </a:ln>
          <a:effectLst/>
        </p:spPr>
        <p:txBody>
          <a:bodyPr/>
          <a:lstStyle/>
          <a:p>
            <a:endParaRPr lang="de-DE"/>
          </a:p>
        </p:txBody>
      </p:sp>
      <p:sp>
        <p:nvSpPr>
          <p:cNvPr id="271368" name="Line 8"/>
          <p:cNvSpPr>
            <a:spLocks noChangeShapeType="1"/>
          </p:cNvSpPr>
          <p:nvPr/>
        </p:nvSpPr>
        <p:spPr bwMode="auto">
          <a:xfrm>
            <a:off x="1676400" y="4495800"/>
            <a:ext cx="1143000" cy="914400"/>
          </a:xfrm>
          <a:prstGeom prst="line">
            <a:avLst/>
          </a:prstGeom>
          <a:noFill/>
          <a:ln w="9525">
            <a:solidFill>
              <a:schemeClr val="tx1"/>
            </a:solidFill>
            <a:round/>
            <a:headEnd/>
            <a:tailEnd type="triangle" w="med" len="med"/>
          </a:ln>
          <a:effectLst/>
        </p:spPr>
        <p:txBody>
          <a:bodyPr/>
          <a:lstStyle/>
          <a:p>
            <a:endParaRPr lang="de-DE"/>
          </a:p>
        </p:txBody>
      </p:sp>
      <p:sp>
        <p:nvSpPr>
          <p:cNvPr id="271369" name="Line 9"/>
          <p:cNvSpPr>
            <a:spLocks noChangeShapeType="1"/>
          </p:cNvSpPr>
          <p:nvPr/>
        </p:nvSpPr>
        <p:spPr bwMode="auto">
          <a:xfrm>
            <a:off x="2133600" y="3962400"/>
            <a:ext cx="762000" cy="1447800"/>
          </a:xfrm>
          <a:prstGeom prst="line">
            <a:avLst/>
          </a:prstGeom>
          <a:noFill/>
          <a:ln w="9525">
            <a:solidFill>
              <a:schemeClr val="tx1"/>
            </a:solidFill>
            <a:round/>
            <a:headEnd/>
            <a:tailEnd type="triangle" w="med" len="med"/>
          </a:ln>
          <a:effectLst/>
        </p:spPr>
        <p:txBody>
          <a:bodyPr/>
          <a:lstStyle/>
          <a:p>
            <a:endParaRPr lang="de-DE"/>
          </a:p>
        </p:txBody>
      </p:sp>
      <p:sp>
        <p:nvSpPr>
          <p:cNvPr id="271370" name="Rectangle 10"/>
          <p:cNvSpPr>
            <a:spLocks noChangeArrowheads="1"/>
          </p:cNvSpPr>
          <p:nvPr/>
        </p:nvSpPr>
        <p:spPr bwMode="auto">
          <a:xfrm rot="10800000">
            <a:off x="0" y="0"/>
            <a:ext cx="685800" cy="6858000"/>
          </a:xfrm>
          <a:prstGeom prst="rect">
            <a:avLst/>
          </a:prstGeom>
          <a:solidFill>
            <a:srgbClr val="800000"/>
          </a:solidFill>
          <a:ln w="9525">
            <a:noFill/>
            <a:miter lim="800000"/>
            <a:headEnd/>
            <a:tailEnd/>
          </a:ln>
          <a:effectLst/>
        </p:spPr>
        <p:txBody>
          <a:bodyPr vert="eaVert" wrap="none" anchor="ctr"/>
          <a:lstStyle/>
          <a:p>
            <a:pPr algn="ctr"/>
            <a:r>
              <a:rPr lang="de-DE" sz="2800">
                <a:solidFill>
                  <a:srgbClr val="FFFFCC"/>
                </a:solidFill>
                <a:latin typeface="Verdana" pitchFamily="34" charset="0"/>
                <a:cs typeface="Times New Roman" charset="0"/>
              </a:rPr>
              <a:t>Die synoptische Frage </a:t>
            </a:r>
            <a:endParaRPr lang="en-GB" sz="2800">
              <a:solidFill>
                <a:srgbClr val="FFFFCC"/>
              </a:solidFill>
              <a:latin typeface="Verdana" pitchFamily="34" charset="0"/>
              <a:cs typeface="Times New Roman" charset="0"/>
            </a:endParaRPr>
          </a:p>
        </p:txBody>
      </p:sp>
      <p:sp>
        <p:nvSpPr>
          <p:cNvPr id="271372" name="Text Box 12"/>
          <p:cNvSpPr txBox="1">
            <a:spLocks noChangeArrowheads="1"/>
          </p:cNvSpPr>
          <p:nvPr/>
        </p:nvSpPr>
        <p:spPr bwMode="auto">
          <a:xfrm>
            <a:off x="685800" y="0"/>
            <a:ext cx="8458200" cy="396875"/>
          </a:xfrm>
          <a:prstGeom prst="rect">
            <a:avLst/>
          </a:prstGeom>
          <a:solidFill>
            <a:srgbClr val="800000"/>
          </a:solidFill>
          <a:ln w="9525">
            <a:noFill/>
            <a:miter lim="800000"/>
            <a:headEnd/>
            <a:tailEnd/>
          </a:ln>
          <a:effectLst/>
        </p:spPr>
        <p:txBody>
          <a:bodyPr>
            <a:spAutoFit/>
          </a:bodyPr>
          <a:lstStyle/>
          <a:p>
            <a:pPr>
              <a:spcBef>
                <a:spcPct val="50000"/>
              </a:spcBef>
            </a:pPr>
            <a:r>
              <a:rPr lang="de-DE" sz="2000" b="1" dirty="0">
                <a:solidFill>
                  <a:srgbClr val="FFFFCC"/>
                </a:solidFill>
                <a:latin typeface="Verdana" pitchFamily="34" charset="0"/>
                <a:cs typeface="Times New Roman" charset="0"/>
              </a:rPr>
              <a:t>§1.9  </a:t>
            </a:r>
            <a:r>
              <a:rPr lang="de-DE" sz="2000" b="1" dirty="0" err="1">
                <a:solidFill>
                  <a:srgbClr val="FFFFCC"/>
                </a:solidFill>
                <a:latin typeface="Verdana" pitchFamily="34" charset="0"/>
                <a:cs typeface="Times New Roman" charset="0"/>
              </a:rPr>
              <a:t>Infragestellung</a:t>
            </a:r>
            <a:r>
              <a:rPr lang="de-DE" sz="2000" b="1" dirty="0">
                <a:solidFill>
                  <a:srgbClr val="FFFFCC"/>
                </a:solidFill>
                <a:latin typeface="Verdana" pitchFamily="34" charset="0"/>
                <a:cs typeface="Times New Roman" charset="0"/>
              </a:rPr>
              <a:t>  der 2QT</a:t>
            </a:r>
          </a:p>
        </p:txBody>
      </p:sp>
    </p:spTree>
    <p:extLst>
      <p:ext uri="{BB962C8B-B14F-4D97-AF65-F5344CB8AC3E}">
        <p14:creationId xmlns:p14="http://schemas.microsoft.com/office/powerpoint/2010/main" val="2073367707"/>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9186" name="Text Box 2"/>
          <p:cNvSpPr txBox="1">
            <a:spLocks noChangeArrowheads="1"/>
          </p:cNvSpPr>
          <p:nvPr/>
        </p:nvSpPr>
        <p:spPr bwMode="auto">
          <a:xfrm>
            <a:off x="684213" y="457200"/>
            <a:ext cx="8229600" cy="457200"/>
          </a:xfrm>
          <a:prstGeom prst="rect">
            <a:avLst/>
          </a:prstGeom>
          <a:noFill/>
          <a:ln w="9525">
            <a:noFill/>
            <a:miter lim="800000"/>
            <a:headEnd/>
            <a:tailEnd/>
          </a:ln>
          <a:effectLst/>
        </p:spPr>
        <p:txBody>
          <a:bodyPr>
            <a:spAutoFit/>
          </a:bodyPr>
          <a:lstStyle/>
          <a:p>
            <a:pPr marL="457200" indent="-457200">
              <a:spcBef>
                <a:spcPct val="50000"/>
              </a:spcBef>
            </a:pPr>
            <a:r>
              <a:rPr lang="de-DE" sz="2400" i="1" u="sng" dirty="0">
                <a:solidFill>
                  <a:srgbClr val="800000"/>
                </a:solidFill>
                <a:latin typeface="Verdana" pitchFamily="34" charset="0"/>
                <a:cs typeface="Times New Roman" charset="0"/>
              </a:rPr>
              <a:t>2QT bleibt deutlich überlegen:</a:t>
            </a:r>
          </a:p>
        </p:txBody>
      </p:sp>
      <p:sp>
        <p:nvSpPr>
          <p:cNvPr id="349187" name="Text Box 3"/>
          <p:cNvSpPr txBox="1">
            <a:spLocks noChangeArrowheads="1"/>
          </p:cNvSpPr>
          <p:nvPr/>
        </p:nvSpPr>
        <p:spPr bwMode="auto">
          <a:xfrm>
            <a:off x="762000" y="1066800"/>
            <a:ext cx="8229600" cy="4893647"/>
          </a:xfrm>
          <a:prstGeom prst="rect">
            <a:avLst/>
          </a:prstGeom>
          <a:noFill/>
          <a:ln w="9525">
            <a:noFill/>
            <a:miter lim="800000"/>
            <a:headEnd/>
            <a:tailEnd/>
          </a:ln>
          <a:effectLst/>
        </p:spPr>
        <p:txBody>
          <a:bodyPr>
            <a:spAutoFit/>
          </a:bodyPr>
          <a:lstStyle/>
          <a:p>
            <a:pPr marL="457200" indent="-457200">
              <a:spcBef>
                <a:spcPct val="50000"/>
              </a:spcBef>
              <a:buFontTx/>
              <a:buAutoNum type="arabicPeriod"/>
            </a:pPr>
            <a:r>
              <a:rPr lang="de-DE" sz="2400" dirty="0" err="1">
                <a:solidFill>
                  <a:srgbClr val="800000"/>
                </a:solidFill>
                <a:latin typeface="Verdana" pitchFamily="34" charset="0"/>
                <a:cs typeface="Times New Roman" charset="0"/>
              </a:rPr>
              <a:t>Perikopenreihenfolge</a:t>
            </a:r>
            <a:r>
              <a:rPr lang="de-DE" sz="2400" dirty="0">
                <a:solidFill>
                  <a:srgbClr val="800000"/>
                </a:solidFill>
                <a:latin typeface="Verdana" pitchFamily="34" charset="0"/>
                <a:cs typeface="Times New Roman" charset="0"/>
              </a:rPr>
              <a:t> (z.B. </a:t>
            </a:r>
            <a:r>
              <a:rPr lang="de-DE" sz="2400" dirty="0" err="1">
                <a:solidFill>
                  <a:srgbClr val="800000"/>
                </a:solidFill>
                <a:latin typeface="Verdana" pitchFamily="34" charset="0"/>
                <a:cs typeface="Times New Roman" charset="0"/>
              </a:rPr>
              <a:t>Mt</a:t>
            </a:r>
            <a:r>
              <a:rPr lang="de-DE" sz="2400" dirty="0">
                <a:solidFill>
                  <a:srgbClr val="800000"/>
                </a:solidFill>
                <a:latin typeface="Verdana" pitchFamily="34" charset="0"/>
                <a:cs typeface="Times New Roman" charset="0"/>
              </a:rPr>
              <a:t> 8f: </a:t>
            </a:r>
            <a:r>
              <a:rPr lang="de-DE" sz="2400" dirty="0" err="1">
                <a:solidFill>
                  <a:srgbClr val="800000"/>
                </a:solidFill>
                <a:latin typeface="Verdana" pitchFamily="34" charset="0"/>
                <a:cs typeface="Times New Roman" charset="0"/>
              </a:rPr>
              <a:t>Mt</a:t>
            </a:r>
            <a:r>
              <a:rPr lang="de-DE" sz="2400" dirty="0">
                <a:solidFill>
                  <a:srgbClr val="800000"/>
                </a:solidFill>
                <a:latin typeface="Verdana" pitchFamily="34" charset="0"/>
                <a:cs typeface="Times New Roman" charset="0"/>
              </a:rPr>
              <a:t>-Priorität unwahrscheinlich) </a:t>
            </a:r>
          </a:p>
          <a:p>
            <a:pPr marL="457200" indent="-457200">
              <a:spcBef>
                <a:spcPct val="50000"/>
              </a:spcBef>
              <a:buFontTx/>
              <a:buAutoNum type="arabicPeriod"/>
            </a:pPr>
            <a:r>
              <a:rPr lang="de-DE" sz="2400" dirty="0">
                <a:solidFill>
                  <a:srgbClr val="800000"/>
                </a:solidFill>
                <a:latin typeface="Verdana" pitchFamily="34" charset="0"/>
                <a:cs typeface="Times New Roman" charset="0"/>
              </a:rPr>
              <a:t>Sprachliche Qualität: Verbesserung plausibler</a:t>
            </a:r>
          </a:p>
          <a:p>
            <a:pPr marL="457200" indent="-457200">
              <a:spcBef>
                <a:spcPct val="50000"/>
              </a:spcBef>
              <a:buFontTx/>
              <a:buAutoNum type="arabicPeriod"/>
            </a:pPr>
            <a:r>
              <a:rPr lang="de-DE" sz="2400" dirty="0">
                <a:solidFill>
                  <a:srgbClr val="800000"/>
                </a:solidFill>
                <a:latin typeface="Verdana" pitchFamily="34" charset="0"/>
                <a:cs typeface="Times New Roman" charset="0"/>
              </a:rPr>
              <a:t>Differenzen im Einzelfall erklären sich besser unter Voraussetzungen der </a:t>
            </a:r>
            <a:r>
              <a:rPr lang="de-DE" sz="2400" dirty="0" err="1">
                <a:solidFill>
                  <a:srgbClr val="800000"/>
                </a:solidFill>
                <a:latin typeface="Verdana" pitchFamily="34" charset="0"/>
                <a:cs typeface="Times New Roman" charset="0"/>
              </a:rPr>
              <a:t>Mk</a:t>
            </a:r>
            <a:r>
              <a:rPr lang="de-DE" sz="2400" dirty="0">
                <a:solidFill>
                  <a:srgbClr val="800000"/>
                </a:solidFill>
                <a:latin typeface="Verdana" pitchFamily="34" charset="0"/>
                <a:cs typeface="Times New Roman" charset="0"/>
              </a:rPr>
              <a:t>-Priorität</a:t>
            </a:r>
          </a:p>
          <a:p>
            <a:pPr marL="457200" indent="-457200">
              <a:spcBef>
                <a:spcPct val="50000"/>
              </a:spcBef>
              <a:buFontTx/>
              <a:buAutoNum type="arabicPeriod"/>
            </a:pPr>
            <a:r>
              <a:rPr lang="de-DE" sz="2400" dirty="0">
                <a:solidFill>
                  <a:srgbClr val="800000"/>
                </a:solidFill>
                <a:latin typeface="Verdana" pitchFamily="34" charset="0"/>
                <a:cs typeface="Times New Roman" charset="0"/>
              </a:rPr>
              <a:t>Auslassungen durch </a:t>
            </a:r>
            <a:r>
              <a:rPr lang="de-DE" sz="2400" dirty="0" err="1">
                <a:solidFill>
                  <a:srgbClr val="800000"/>
                </a:solidFill>
                <a:latin typeface="Verdana" pitchFamily="34" charset="0"/>
                <a:cs typeface="Times New Roman" charset="0"/>
              </a:rPr>
              <a:t>Mk</a:t>
            </a:r>
            <a:r>
              <a:rPr lang="de-DE" sz="2400" dirty="0">
                <a:solidFill>
                  <a:srgbClr val="800000"/>
                </a:solidFill>
                <a:latin typeface="Verdana" pitchFamily="34" charset="0"/>
                <a:cs typeface="Times New Roman" charset="0"/>
              </a:rPr>
              <a:t> kaum verständlich (z.B. Vater unser, Seligpreisungen, wichtige Gleichnisse)</a:t>
            </a:r>
          </a:p>
          <a:p>
            <a:pPr marL="457200" indent="-457200">
              <a:spcBef>
                <a:spcPct val="50000"/>
              </a:spcBef>
              <a:buFontTx/>
              <a:buAutoNum type="arabicPeriod"/>
            </a:pPr>
            <a:r>
              <a:rPr lang="de-DE" sz="2400" dirty="0">
                <a:solidFill>
                  <a:srgbClr val="800000"/>
                </a:solidFill>
                <a:latin typeface="Verdana" pitchFamily="34" charset="0"/>
                <a:cs typeface="Times New Roman" charset="0"/>
              </a:rPr>
              <a:t>Differenzen zwischen </a:t>
            </a:r>
            <a:r>
              <a:rPr lang="de-DE" sz="2400" dirty="0" err="1">
                <a:solidFill>
                  <a:srgbClr val="800000"/>
                </a:solidFill>
                <a:latin typeface="Verdana" pitchFamily="34" charset="0"/>
                <a:cs typeface="Times New Roman" charset="0"/>
              </a:rPr>
              <a:t>Mt</a:t>
            </a:r>
            <a:r>
              <a:rPr lang="de-DE" sz="2400" dirty="0">
                <a:solidFill>
                  <a:srgbClr val="800000"/>
                </a:solidFill>
                <a:latin typeface="Verdana" pitchFamily="34" charset="0"/>
                <a:cs typeface="Times New Roman" charset="0"/>
              </a:rPr>
              <a:t> und </a:t>
            </a:r>
            <a:r>
              <a:rPr lang="de-DE" sz="2400" dirty="0" err="1">
                <a:solidFill>
                  <a:srgbClr val="800000"/>
                </a:solidFill>
                <a:latin typeface="Verdana" pitchFamily="34" charset="0"/>
                <a:cs typeface="Times New Roman" charset="0"/>
              </a:rPr>
              <a:t>Lk</a:t>
            </a:r>
            <a:r>
              <a:rPr lang="de-DE" sz="2400" dirty="0">
                <a:solidFill>
                  <a:srgbClr val="800000"/>
                </a:solidFill>
                <a:latin typeface="Verdana" pitchFamily="34" charset="0"/>
                <a:cs typeface="Times New Roman" charset="0"/>
              </a:rPr>
              <a:t> bei Kindheits- und Ostergeschichten sprechen gegen Benutzung des </a:t>
            </a:r>
            <a:r>
              <a:rPr lang="de-DE" sz="2400" dirty="0" err="1">
                <a:solidFill>
                  <a:srgbClr val="800000"/>
                </a:solidFill>
                <a:latin typeface="Verdana" pitchFamily="34" charset="0"/>
                <a:cs typeface="Times New Roman" charset="0"/>
              </a:rPr>
              <a:t>Mt</a:t>
            </a:r>
            <a:r>
              <a:rPr lang="de-DE" sz="2400" dirty="0">
                <a:solidFill>
                  <a:srgbClr val="800000"/>
                </a:solidFill>
                <a:latin typeface="Verdana" pitchFamily="34" charset="0"/>
                <a:cs typeface="Times New Roman" charset="0"/>
              </a:rPr>
              <a:t> durch </a:t>
            </a:r>
            <a:r>
              <a:rPr lang="de-DE" sz="2400" dirty="0" err="1">
                <a:solidFill>
                  <a:srgbClr val="800000"/>
                </a:solidFill>
                <a:latin typeface="Verdana" pitchFamily="34" charset="0"/>
                <a:cs typeface="Times New Roman" charset="0"/>
              </a:rPr>
              <a:t>Lk</a:t>
            </a:r>
            <a:r>
              <a:rPr lang="de-DE" sz="2400" dirty="0">
                <a:solidFill>
                  <a:srgbClr val="800000"/>
                </a:solidFill>
                <a:latin typeface="Verdana" pitchFamily="34" charset="0"/>
                <a:cs typeface="Times New Roman" charset="0"/>
              </a:rPr>
              <a:t> (oder </a:t>
            </a:r>
            <a:r>
              <a:rPr lang="de-DE" sz="2400" dirty="0" err="1">
                <a:solidFill>
                  <a:srgbClr val="800000"/>
                </a:solidFill>
                <a:latin typeface="Verdana" pitchFamily="34" charset="0"/>
                <a:cs typeface="Times New Roman" charset="0"/>
              </a:rPr>
              <a:t>Lk</a:t>
            </a:r>
            <a:r>
              <a:rPr lang="de-DE" sz="2400" dirty="0">
                <a:solidFill>
                  <a:srgbClr val="800000"/>
                </a:solidFill>
                <a:latin typeface="Verdana" pitchFamily="34" charset="0"/>
                <a:cs typeface="Times New Roman" charset="0"/>
              </a:rPr>
              <a:t> durch </a:t>
            </a:r>
            <a:r>
              <a:rPr lang="de-DE" sz="2400" dirty="0" err="1">
                <a:solidFill>
                  <a:srgbClr val="800000"/>
                </a:solidFill>
                <a:latin typeface="Verdana" pitchFamily="34" charset="0"/>
                <a:cs typeface="Times New Roman" charset="0"/>
              </a:rPr>
              <a:t>Mt</a:t>
            </a:r>
            <a:r>
              <a:rPr lang="de-DE" sz="2400" dirty="0">
                <a:solidFill>
                  <a:srgbClr val="800000"/>
                </a:solidFill>
                <a:latin typeface="Verdana" pitchFamily="34" charset="0"/>
                <a:cs typeface="Times New Roman" charset="0"/>
              </a:rPr>
              <a:t>)</a:t>
            </a:r>
          </a:p>
        </p:txBody>
      </p:sp>
      <p:sp>
        <p:nvSpPr>
          <p:cNvPr id="349192" name="Rectangle 8"/>
          <p:cNvSpPr>
            <a:spLocks noChangeArrowheads="1"/>
          </p:cNvSpPr>
          <p:nvPr/>
        </p:nvSpPr>
        <p:spPr bwMode="auto">
          <a:xfrm rot="10800000">
            <a:off x="0" y="0"/>
            <a:ext cx="685800" cy="6858000"/>
          </a:xfrm>
          <a:prstGeom prst="rect">
            <a:avLst/>
          </a:prstGeom>
          <a:solidFill>
            <a:srgbClr val="800000"/>
          </a:solidFill>
          <a:ln w="9525">
            <a:noFill/>
            <a:miter lim="800000"/>
            <a:headEnd/>
            <a:tailEnd/>
          </a:ln>
          <a:effectLst/>
        </p:spPr>
        <p:txBody>
          <a:bodyPr vert="eaVert" wrap="none" anchor="ctr"/>
          <a:lstStyle/>
          <a:p>
            <a:pPr algn="ctr"/>
            <a:r>
              <a:rPr lang="de-DE" sz="2800">
                <a:solidFill>
                  <a:srgbClr val="FFFFCC"/>
                </a:solidFill>
                <a:latin typeface="Verdana" pitchFamily="34" charset="0"/>
                <a:cs typeface="Times New Roman" charset="0"/>
              </a:rPr>
              <a:t>Die synoptische Frage </a:t>
            </a:r>
            <a:endParaRPr lang="en-GB" sz="2800">
              <a:solidFill>
                <a:srgbClr val="FFFFCC"/>
              </a:solidFill>
              <a:latin typeface="Verdana" pitchFamily="34" charset="0"/>
              <a:cs typeface="Times New Roman" charset="0"/>
            </a:endParaRPr>
          </a:p>
        </p:txBody>
      </p:sp>
      <p:sp>
        <p:nvSpPr>
          <p:cNvPr id="349193" name="Text Box 9"/>
          <p:cNvSpPr txBox="1">
            <a:spLocks noChangeArrowheads="1"/>
          </p:cNvSpPr>
          <p:nvPr/>
        </p:nvSpPr>
        <p:spPr bwMode="auto">
          <a:xfrm>
            <a:off x="685800" y="0"/>
            <a:ext cx="8458200" cy="396875"/>
          </a:xfrm>
          <a:prstGeom prst="rect">
            <a:avLst/>
          </a:prstGeom>
          <a:solidFill>
            <a:srgbClr val="800000"/>
          </a:solidFill>
          <a:ln w="9525">
            <a:noFill/>
            <a:miter lim="800000"/>
            <a:headEnd/>
            <a:tailEnd/>
          </a:ln>
          <a:effectLst/>
        </p:spPr>
        <p:txBody>
          <a:bodyPr>
            <a:spAutoFit/>
          </a:bodyPr>
          <a:lstStyle/>
          <a:p>
            <a:pPr>
              <a:spcBef>
                <a:spcPct val="50000"/>
              </a:spcBef>
            </a:pPr>
            <a:r>
              <a:rPr lang="de-DE" sz="2000" b="1" dirty="0">
                <a:solidFill>
                  <a:srgbClr val="FFFFCC"/>
                </a:solidFill>
                <a:latin typeface="Verdana" pitchFamily="34" charset="0"/>
                <a:cs typeface="Times New Roman" charset="0"/>
              </a:rPr>
              <a:t>§1.9  </a:t>
            </a:r>
            <a:r>
              <a:rPr lang="de-DE" sz="2000" b="1" dirty="0" err="1">
                <a:solidFill>
                  <a:srgbClr val="FFFFCC"/>
                </a:solidFill>
                <a:latin typeface="Verdana" pitchFamily="34" charset="0"/>
                <a:cs typeface="Times New Roman" charset="0"/>
              </a:rPr>
              <a:t>Infragestellung</a:t>
            </a:r>
            <a:r>
              <a:rPr lang="de-DE" sz="2000" b="1" dirty="0">
                <a:solidFill>
                  <a:srgbClr val="FFFFCC"/>
                </a:solidFill>
                <a:latin typeface="Verdana" pitchFamily="34" charset="0"/>
                <a:cs typeface="Times New Roman" charset="0"/>
              </a:rPr>
              <a:t>  der 2QT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49186"/>
                                        </p:tgtEl>
                                        <p:attrNameLst>
                                          <p:attrName>style.visibility</p:attrName>
                                        </p:attrNameLst>
                                      </p:cBhvr>
                                      <p:to>
                                        <p:strVal val="visible"/>
                                      </p:to>
                                    </p:set>
                                    <p:animEffect transition="in" filter="wipe(left)">
                                      <p:cBhvr>
                                        <p:cTn id="7" dur="500"/>
                                        <p:tgtEl>
                                          <p:spTgt spid="34918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49187">
                                            <p:txEl>
                                              <p:pRg st="0" end="0"/>
                                            </p:txEl>
                                          </p:spTgt>
                                        </p:tgtEl>
                                        <p:attrNameLst>
                                          <p:attrName>style.visibility</p:attrName>
                                        </p:attrNameLst>
                                      </p:cBhvr>
                                      <p:to>
                                        <p:strVal val="visible"/>
                                      </p:to>
                                    </p:set>
                                    <p:animEffect transition="in" filter="wipe(left)">
                                      <p:cBhvr>
                                        <p:cTn id="12" dur="500"/>
                                        <p:tgtEl>
                                          <p:spTgt spid="34918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49187">
                                            <p:txEl>
                                              <p:pRg st="1" end="1"/>
                                            </p:txEl>
                                          </p:spTgt>
                                        </p:tgtEl>
                                        <p:attrNameLst>
                                          <p:attrName>style.visibility</p:attrName>
                                        </p:attrNameLst>
                                      </p:cBhvr>
                                      <p:to>
                                        <p:strVal val="visible"/>
                                      </p:to>
                                    </p:set>
                                    <p:animEffect transition="in" filter="wipe(left)">
                                      <p:cBhvr>
                                        <p:cTn id="17" dur="500"/>
                                        <p:tgtEl>
                                          <p:spTgt spid="349187">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49187">
                                            <p:txEl>
                                              <p:pRg st="2" end="2"/>
                                            </p:txEl>
                                          </p:spTgt>
                                        </p:tgtEl>
                                        <p:attrNameLst>
                                          <p:attrName>style.visibility</p:attrName>
                                        </p:attrNameLst>
                                      </p:cBhvr>
                                      <p:to>
                                        <p:strVal val="visible"/>
                                      </p:to>
                                    </p:set>
                                    <p:animEffect transition="in" filter="wipe(left)">
                                      <p:cBhvr>
                                        <p:cTn id="22" dur="500"/>
                                        <p:tgtEl>
                                          <p:spTgt spid="349187">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49187">
                                            <p:txEl>
                                              <p:pRg st="3" end="3"/>
                                            </p:txEl>
                                          </p:spTgt>
                                        </p:tgtEl>
                                        <p:attrNameLst>
                                          <p:attrName>style.visibility</p:attrName>
                                        </p:attrNameLst>
                                      </p:cBhvr>
                                      <p:to>
                                        <p:strVal val="visible"/>
                                      </p:to>
                                    </p:set>
                                    <p:animEffect transition="in" filter="wipe(left)">
                                      <p:cBhvr>
                                        <p:cTn id="27" dur="500"/>
                                        <p:tgtEl>
                                          <p:spTgt spid="349187">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49187">
                                            <p:txEl>
                                              <p:pRg st="4" end="4"/>
                                            </p:txEl>
                                          </p:spTgt>
                                        </p:tgtEl>
                                        <p:attrNameLst>
                                          <p:attrName>style.visibility</p:attrName>
                                        </p:attrNameLst>
                                      </p:cBhvr>
                                      <p:to>
                                        <p:strVal val="visible"/>
                                      </p:to>
                                    </p:set>
                                    <p:animEffect transition="in" filter="wipe(left)">
                                      <p:cBhvr>
                                        <p:cTn id="32" dur="500"/>
                                        <p:tgtEl>
                                          <p:spTgt spid="34918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9186" grpId="0" autoUpdateAnimBg="0"/>
      <p:bldP spid="349187" grpId="0" build="p" autoUpdateAnimBg="0"/>
    </p:bld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3410" name="Text Box 2"/>
          <p:cNvSpPr txBox="1">
            <a:spLocks noChangeArrowheads="1"/>
          </p:cNvSpPr>
          <p:nvPr/>
        </p:nvSpPr>
        <p:spPr bwMode="auto">
          <a:xfrm>
            <a:off x="684213" y="0"/>
            <a:ext cx="8459787" cy="762000"/>
          </a:xfrm>
          <a:prstGeom prst="rect">
            <a:avLst/>
          </a:prstGeom>
          <a:noFill/>
          <a:ln w="9525">
            <a:noFill/>
            <a:miter lim="800000"/>
            <a:headEnd/>
            <a:tailEnd/>
          </a:ln>
          <a:effectLst/>
        </p:spPr>
        <p:txBody>
          <a:bodyPr>
            <a:spAutoFit/>
          </a:bodyPr>
          <a:lstStyle/>
          <a:p>
            <a:pPr>
              <a:spcBef>
                <a:spcPct val="50000"/>
              </a:spcBef>
            </a:pPr>
            <a:r>
              <a:rPr lang="de-DE" sz="2200" i="1" dirty="0">
                <a:solidFill>
                  <a:srgbClr val="800000"/>
                </a:solidFill>
                <a:latin typeface="Verdana" pitchFamily="34" charset="0"/>
                <a:cs typeface="Times New Roman" charset="0"/>
              </a:rPr>
              <a:t>Differenzen im Einzelfall erklären sich besser unter Voraussetzungen der </a:t>
            </a:r>
            <a:r>
              <a:rPr lang="de-DE" sz="2200" i="1" dirty="0" err="1">
                <a:solidFill>
                  <a:srgbClr val="800000"/>
                </a:solidFill>
                <a:latin typeface="Verdana" pitchFamily="34" charset="0"/>
                <a:cs typeface="Times New Roman" charset="0"/>
              </a:rPr>
              <a:t>Mk</a:t>
            </a:r>
            <a:r>
              <a:rPr lang="de-DE" sz="2200" i="1" dirty="0">
                <a:solidFill>
                  <a:srgbClr val="800000"/>
                </a:solidFill>
                <a:latin typeface="Verdana" pitchFamily="34" charset="0"/>
                <a:cs typeface="Times New Roman" charset="0"/>
              </a:rPr>
              <a:t>-Priorität (Beispiel: </a:t>
            </a:r>
            <a:r>
              <a:rPr lang="de-DE" sz="2200" b="1" i="1" dirty="0" err="1">
                <a:solidFill>
                  <a:srgbClr val="800000"/>
                </a:solidFill>
                <a:latin typeface="Verdana" pitchFamily="34" charset="0"/>
                <a:cs typeface="Times New Roman" charset="0"/>
              </a:rPr>
              <a:t>Mt</a:t>
            </a:r>
            <a:r>
              <a:rPr lang="de-DE" sz="2200" b="1" i="1" dirty="0">
                <a:solidFill>
                  <a:srgbClr val="800000"/>
                </a:solidFill>
                <a:latin typeface="Verdana" pitchFamily="34" charset="0"/>
                <a:cs typeface="Times New Roman" charset="0"/>
              </a:rPr>
              <a:t> 9,2</a:t>
            </a:r>
            <a:r>
              <a:rPr lang="de-DE" sz="2200" i="1" dirty="0">
                <a:solidFill>
                  <a:srgbClr val="800000"/>
                </a:solidFill>
                <a:latin typeface="Verdana" pitchFamily="34" charset="0"/>
                <a:cs typeface="Times New Roman" charset="0"/>
              </a:rPr>
              <a:t>)</a:t>
            </a:r>
          </a:p>
        </p:txBody>
      </p:sp>
      <p:sp>
        <p:nvSpPr>
          <p:cNvPr id="273411" name="Text Box 3"/>
          <p:cNvSpPr txBox="1">
            <a:spLocks noChangeArrowheads="1"/>
          </p:cNvSpPr>
          <p:nvPr/>
        </p:nvSpPr>
        <p:spPr bwMode="auto">
          <a:xfrm>
            <a:off x="685800" y="838200"/>
            <a:ext cx="3886200" cy="5205413"/>
          </a:xfrm>
          <a:prstGeom prst="rect">
            <a:avLst/>
          </a:prstGeom>
          <a:noFill/>
          <a:ln w="9525">
            <a:noFill/>
            <a:miter lim="800000"/>
            <a:headEnd/>
            <a:tailEnd/>
          </a:ln>
          <a:effectLst/>
        </p:spPr>
        <p:txBody>
          <a:bodyPr>
            <a:spAutoFit/>
          </a:bodyPr>
          <a:lstStyle/>
          <a:p>
            <a:pPr>
              <a:spcBef>
                <a:spcPct val="50000"/>
              </a:spcBef>
            </a:pPr>
            <a:r>
              <a:rPr lang="de-DE" sz="2400" b="1" dirty="0" err="1">
                <a:solidFill>
                  <a:srgbClr val="800000"/>
                </a:solidFill>
                <a:latin typeface="Verdana" pitchFamily="34" charset="0"/>
                <a:cs typeface="Times New Roman" charset="0"/>
              </a:rPr>
              <a:t>Mt</a:t>
            </a:r>
            <a:r>
              <a:rPr lang="de-DE" sz="2400" dirty="0">
                <a:solidFill>
                  <a:srgbClr val="800000"/>
                </a:solidFill>
                <a:latin typeface="Verdana" pitchFamily="34" charset="0"/>
                <a:cs typeface="Times New Roman" charset="0"/>
              </a:rPr>
              <a:t>  </a:t>
            </a:r>
            <a:r>
              <a:rPr lang="de-DE" sz="2400" baseline="30000" dirty="0">
                <a:solidFill>
                  <a:srgbClr val="800000"/>
                </a:solidFill>
                <a:latin typeface="Verdana" pitchFamily="34" charset="0"/>
                <a:cs typeface="Times New Roman" charset="0"/>
              </a:rPr>
              <a:t>2</a:t>
            </a:r>
            <a:r>
              <a:rPr lang="de-DE" sz="2400" dirty="0">
                <a:solidFill>
                  <a:srgbClr val="800000"/>
                </a:solidFill>
                <a:latin typeface="Verdana" pitchFamily="34" charset="0"/>
                <a:cs typeface="Times New Roman" charset="0"/>
              </a:rPr>
              <a:t>Und siehe, hinbrachten sie ihm einen auf ein Bett gelegten Gelähmten. </a:t>
            </a:r>
          </a:p>
          <a:p>
            <a:pPr>
              <a:spcBef>
                <a:spcPct val="50000"/>
              </a:spcBef>
            </a:pPr>
            <a:endParaRPr lang="de-DE" sz="2400" dirty="0">
              <a:solidFill>
                <a:srgbClr val="800000"/>
              </a:solidFill>
              <a:latin typeface="Verdana" pitchFamily="34" charset="0"/>
              <a:cs typeface="Times New Roman" charset="0"/>
            </a:endParaRPr>
          </a:p>
          <a:p>
            <a:pPr>
              <a:spcBef>
                <a:spcPct val="50000"/>
              </a:spcBef>
            </a:pPr>
            <a:endParaRPr lang="de-DE" sz="800" dirty="0">
              <a:solidFill>
                <a:srgbClr val="800000"/>
              </a:solidFill>
              <a:latin typeface="Verdana" pitchFamily="34" charset="0"/>
              <a:cs typeface="Times New Roman" charset="0"/>
            </a:endParaRPr>
          </a:p>
          <a:p>
            <a:pPr>
              <a:spcBef>
                <a:spcPct val="50000"/>
              </a:spcBef>
            </a:pPr>
            <a:endParaRPr lang="de-DE" sz="2400" dirty="0">
              <a:solidFill>
                <a:srgbClr val="800000"/>
              </a:solidFill>
              <a:latin typeface="Verdana" pitchFamily="34" charset="0"/>
              <a:cs typeface="Times New Roman" charset="0"/>
            </a:endParaRPr>
          </a:p>
          <a:p>
            <a:pPr>
              <a:spcBef>
                <a:spcPct val="50000"/>
              </a:spcBef>
            </a:pPr>
            <a:r>
              <a:rPr lang="de-DE" sz="2400" dirty="0">
                <a:solidFill>
                  <a:srgbClr val="800000"/>
                </a:solidFill>
                <a:latin typeface="Verdana" pitchFamily="34" charset="0"/>
                <a:cs typeface="Times New Roman" charset="0"/>
              </a:rPr>
              <a:t>Und sehend Jesus ihren Glauben, sprach er zu dem Gelähmten:       Hab Mut,               Kind, erlassen werden deine Sünden.  </a:t>
            </a:r>
          </a:p>
        </p:txBody>
      </p:sp>
      <p:sp>
        <p:nvSpPr>
          <p:cNvPr id="273412" name="Text Box 4"/>
          <p:cNvSpPr txBox="1">
            <a:spLocks noChangeArrowheads="1"/>
          </p:cNvSpPr>
          <p:nvPr/>
        </p:nvSpPr>
        <p:spPr bwMode="auto">
          <a:xfrm>
            <a:off x="4495800" y="914400"/>
            <a:ext cx="4648200" cy="5203825"/>
          </a:xfrm>
          <a:prstGeom prst="rect">
            <a:avLst/>
          </a:prstGeom>
          <a:solidFill>
            <a:srgbClr val="800000"/>
          </a:solidFill>
          <a:ln w="9525">
            <a:noFill/>
            <a:miter lim="800000"/>
            <a:headEnd/>
            <a:tailEnd/>
          </a:ln>
          <a:effectLst/>
        </p:spPr>
        <p:txBody>
          <a:bodyPr>
            <a:spAutoFit/>
          </a:bodyPr>
          <a:lstStyle/>
          <a:p>
            <a:pPr>
              <a:spcBef>
                <a:spcPct val="50000"/>
              </a:spcBef>
            </a:pPr>
            <a:r>
              <a:rPr lang="de-DE" sz="2400" b="1">
                <a:solidFill>
                  <a:srgbClr val="FFFFCC"/>
                </a:solidFill>
                <a:latin typeface="Verdana" pitchFamily="34" charset="0"/>
                <a:cs typeface="Times New Roman" charset="0"/>
              </a:rPr>
              <a:t>Mk </a:t>
            </a:r>
            <a:r>
              <a:rPr lang="de-DE" sz="2400">
                <a:solidFill>
                  <a:srgbClr val="FFFFCC"/>
                </a:solidFill>
                <a:latin typeface="Verdana" pitchFamily="34" charset="0"/>
                <a:cs typeface="Times New Roman" charset="0"/>
              </a:rPr>
              <a:t>...</a:t>
            </a:r>
            <a:r>
              <a:rPr lang="de-DE" sz="2400" baseline="30000">
                <a:solidFill>
                  <a:srgbClr val="FFFFCC"/>
                </a:solidFill>
                <a:latin typeface="Verdana" pitchFamily="34" charset="0"/>
                <a:cs typeface="Times New Roman" charset="0"/>
              </a:rPr>
              <a:t>3</a:t>
            </a:r>
            <a:r>
              <a:rPr lang="de-DE" sz="2400">
                <a:solidFill>
                  <a:srgbClr val="FFFFCC"/>
                </a:solidFill>
                <a:latin typeface="Verdana" pitchFamily="34" charset="0"/>
                <a:cs typeface="Times New Roman" charset="0"/>
              </a:rPr>
              <a:t>Und sie kommen, bringend zu ihm einen Gelähmten, getragen von Vieren.  </a:t>
            </a:r>
            <a:r>
              <a:rPr lang="de-DE" sz="2200" baseline="30000">
                <a:solidFill>
                  <a:srgbClr val="FFFFCC"/>
                </a:solidFill>
                <a:latin typeface="Arial Narrow" pitchFamily="34" charset="0"/>
                <a:cs typeface="Times New Roman" charset="0"/>
              </a:rPr>
              <a:t>4</a:t>
            </a:r>
            <a:r>
              <a:rPr lang="de-DE" sz="2200">
                <a:solidFill>
                  <a:srgbClr val="FFFFCC"/>
                </a:solidFill>
                <a:latin typeface="Arial Narrow" pitchFamily="34" charset="0"/>
                <a:cs typeface="Times New Roman" charset="0"/>
              </a:rPr>
              <a:t>Und da sie (ihn) nicht hin-bringen konnten zu ihm wegen der Volks-menge, abdeckten sie das Dach, wo er war, und (es) aufgrabend, hinablassen sie die Bahre, wo der Gelähmte daniederlag.</a:t>
            </a:r>
            <a:r>
              <a:rPr lang="de-DE" sz="2400">
                <a:solidFill>
                  <a:srgbClr val="FFFFCC"/>
                </a:solidFill>
                <a:latin typeface="Verdana" pitchFamily="34" charset="0"/>
                <a:cs typeface="Times New Roman" charset="0"/>
              </a:rPr>
              <a:t>  </a:t>
            </a:r>
            <a:r>
              <a:rPr lang="de-DE" sz="2400" baseline="30000">
                <a:solidFill>
                  <a:srgbClr val="FFFFCC"/>
                </a:solidFill>
                <a:latin typeface="Verdana" pitchFamily="34" charset="0"/>
                <a:cs typeface="Times New Roman" charset="0"/>
              </a:rPr>
              <a:t>5</a:t>
            </a:r>
            <a:r>
              <a:rPr lang="de-DE" sz="2400">
                <a:solidFill>
                  <a:srgbClr val="FFFFCC"/>
                </a:solidFill>
                <a:latin typeface="Verdana" pitchFamily="34" charset="0"/>
                <a:cs typeface="Times New Roman" charset="0"/>
              </a:rPr>
              <a:t>Und sehend Jesus ihren Glauben, sagt er            dem Gelähmten: 			   			 Kind, erlassen werden   deine Sünden. </a:t>
            </a:r>
          </a:p>
          <a:p>
            <a:pPr>
              <a:spcBef>
                <a:spcPct val="50000"/>
              </a:spcBef>
            </a:pPr>
            <a:endParaRPr lang="de-DE" sz="400">
              <a:solidFill>
                <a:srgbClr val="FFFFCC"/>
              </a:solidFill>
              <a:latin typeface="Verdana" pitchFamily="34" charset="0"/>
              <a:cs typeface="Times New Roman" charset="0"/>
            </a:endParaRPr>
          </a:p>
        </p:txBody>
      </p:sp>
      <p:sp>
        <p:nvSpPr>
          <p:cNvPr id="273413" name="Rectangle 5"/>
          <p:cNvSpPr>
            <a:spLocks noChangeArrowheads="1"/>
          </p:cNvSpPr>
          <p:nvPr/>
        </p:nvSpPr>
        <p:spPr bwMode="auto">
          <a:xfrm rot="10800000">
            <a:off x="0" y="0"/>
            <a:ext cx="685800" cy="6858000"/>
          </a:xfrm>
          <a:prstGeom prst="rect">
            <a:avLst/>
          </a:prstGeom>
          <a:solidFill>
            <a:srgbClr val="800000"/>
          </a:solidFill>
          <a:ln w="9525">
            <a:noFill/>
            <a:miter lim="800000"/>
            <a:headEnd/>
            <a:tailEnd/>
          </a:ln>
          <a:effectLst/>
        </p:spPr>
        <p:txBody>
          <a:bodyPr vert="eaVert" wrap="none" anchor="ctr"/>
          <a:lstStyle/>
          <a:p>
            <a:pPr algn="ctr"/>
            <a:r>
              <a:rPr lang="de-DE" sz="2800">
                <a:solidFill>
                  <a:srgbClr val="FFFFCC"/>
                </a:solidFill>
                <a:latin typeface="Verdana" pitchFamily="34" charset="0"/>
                <a:cs typeface="Times New Roman" charset="0"/>
              </a:rPr>
              <a:t>Die synoptische Frage </a:t>
            </a:r>
            <a:endParaRPr lang="en-GB" sz="2800">
              <a:solidFill>
                <a:srgbClr val="FFFFCC"/>
              </a:solidFill>
              <a:latin typeface="Verdana" pitchFamily="34" charset="0"/>
              <a:cs typeface="Times New Roman"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73410"/>
                                        </p:tgtEl>
                                        <p:attrNameLst>
                                          <p:attrName>style.visibility</p:attrName>
                                        </p:attrNameLst>
                                      </p:cBhvr>
                                      <p:to>
                                        <p:strVal val="visible"/>
                                      </p:to>
                                    </p:set>
                                    <p:animEffect transition="in" filter="wipe(left)">
                                      <p:cBhvr>
                                        <p:cTn id="7" dur="500"/>
                                        <p:tgtEl>
                                          <p:spTgt spid="273410"/>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73411"/>
                                        </p:tgtEl>
                                        <p:attrNameLst>
                                          <p:attrName>style.visibility</p:attrName>
                                        </p:attrNameLst>
                                      </p:cBhvr>
                                      <p:to>
                                        <p:strVal val="visible"/>
                                      </p:to>
                                    </p:set>
                                    <p:animEffect transition="in" filter="wipe(left)">
                                      <p:cBhvr>
                                        <p:cTn id="12" dur="500"/>
                                        <p:tgtEl>
                                          <p:spTgt spid="273411"/>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73412"/>
                                        </p:tgtEl>
                                        <p:attrNameLst>
                                          <p:attrName>style.visibility</p:attrName>
                                        </p:attrNameLst>
                                      </p:cBhvr>
                                      <p:to>
                                        <p:strVal val="visible"/>
                                      </p:to>
                                    </p:set>
                                    <p:animEffect transition="in" filter="wipe(left)">
                                      <p:cBhvr>
                                        <p:cTn id="17" dur="500"/>
                                        <p:tgtEl>
                                          <p:spTgt spid="2734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3410" grpId="0" autoUpdateAnimBg="0"/>
      <p:bldP spid="273411" grpId="0" autoUpdateAnimBg="0"/>
      <p:bldP spid="273412" grpId="0" animBg="1" autoUpdateAnimBg="0"/>
    </p:bld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0211" name="Text Box 3"/>
          <p:cNvSpPr txBox="1">
            <a:spLocks noChangeArrowheads="1"/>
          </p:cNvSpPr>
          <p:nvPr/>
        </p:nvSpPr>
        <p:spPr bwMode="auto">
          <a:xfrm>
            <a:off x="685800" y="838200"/>
            <a:ext cx="3886200" cy="5205413"/>
          </a:xfrm>
          <a:prstGeom prst="rect">
            <a:avLst/>
          </a:prstGeom>
          <a:noFill/>
          <a:ln w="9525">
            <a:noFill/>
            <a:miter lim="800000"/>
            <a:headEnd/>
            <a:tailEnd/>
          </a:ln>
          <a:effectLst/>
        </p:spPr>
        <p:txBody>
          <a:bodyPr>
            <a:spAutoFit/>
          </a:bodyPr>
          <a:lstStyle/>
          <a:p>
            <a:pPr>
              <a:spcBef>
                <a:spcPct val="50000"/>
              </a:spcBef>
            </a:pPr>
            <a:r>
              <a:rPr lang="de-DE" sz="2400" b="1" dirty="0" err="1">
                <a:solidFill>
                  <a:srgbClr val="800000"/>
                </a:solidFill>
                <a:latin typeface="Verdana" pitchFamily="34" charset="0"/>
                <a:cs typeface="Times New Roman" charset="0"/>
              </a:rPr>
              <a:t>Mt</a:t>
            </a:r>
            <a:r>
              <a:rPr lang="de-DE" sz="2400" dirty="0">
                <a:solidFill>
                  <a:srgbClr val="800000"/>
                </a:solidFill>
                <a:latin typeface="Verdana" pitchFamily="34" charset="0"/>
                <a:cs typeface="Times New Roman" charset="0"/>
              </a:rPr>
              <a:t>  </a:t>
            </a:r>
            <a:r>
              <a:rPr lang="de-DE" sz="2400" baseline="30000" dirty="0">
                <a:solidFill>
                  <a:srgbClr val="800000"/>
                </a:solidFill>
                <a:latin typeface="Verdana" pitchFamily="34" charset="0"/>
                <a:cs typeface="Times New Roman" charset="0"/>
              </a:rPr>
              <a:t>2</a:t>
            </a:r>
            <a:r>
              <a:rPr lang="de-DE" sz="2400" dirty="0">
                <a:solidFill>
                  <a:srgbClr val="800000"/>
                </a:solidFill>
                <a:latin typeface="Verdana" pitchFamily="34" charset="0"/>
                <a:cs typeface="Times New Roman" charset="0"/>
              </a:rPr>
              <a:t>Und siehe, hinbrachten sie ihm einen auf ein Bett gelegten Gelähmten. </a:t>
            </a:r>
          </a:p>
          <a:p>
            <a:pPr>
              <a:spcBef>
                <a:spcPct val="50000"/>
              </a:spcBef>
            </a:pPr>
            <a:endParaRPr lang="de-DE" sz="2400" dirty="0">
              <a:solidFill>
                <a:srgbClr val="800000"/>
              </a:solidFill>
              <a:latin typeface="Verdana" pitchFamily="34" charset="0"/>
              <a:cs typeface="Times New Roman" charset="0"/>
            </a:endParaRPr>
          </a:p>
          <a:p>
            <a:pPr>
              <a:spcBef>
                <a:spcPct val="50000"/>
              </a:spcBef>
            </a:pPr>
            <a:endParaRPr lang="de-DE" sz="800" dirty="0">
              <a:solidFill>
                <a:srgbClr val="800000"/>
              </a:solidFill>
              <a:latin typeface="Verdana" pitchFamily="34" charset="0"/>
              <a:cs typeface="Times New Roman" charset="0"/>
            </a:endParaRPr>
          </a:p>
          <a:p>
            <a:pPr>
              <a:spcBef>
                <a:spcPct val="50000"/>
              </a:spcBef>
            </a:pPr>
            <a:endParaRPr lang="de-DE" sz="2400" dirty="0">
              <a:solidFill>
                <a:srgbClr val="800000"/>
              </a:solidFill>
              <a:latin typeface="Verdana" pitchFamily="34" charset="0"/>
              <a:cs typeface="Times New Roman" charset="0"/>
            </a:endParaRPr>
          </a:p>
          <a:p>
            <a:pPr>
              <a:spcBef>
                <a:spcPct val="50000"/>
              </a:spcBef>
            </a:pPr>
            <a:r>
              <a:rPr lang="de-DE" sz="2400" dirty="0">
                <a:solidFill>
                  <a:srgbClr val="800000"/>
                </a:solidFill>
                <a:latin typeface="Verdana" pitchFamily="34" charset="0"/>
                <a:cs typeface="Times New Roman" charset="0"/>
              </a:rPr>
              <a:t>Und sehend Jesus ihren Glauben, sprach er zu dem Gelähmten:       Hab Mut,               Kind, erlassen werden deine Sünden.  </a:t>
            </a:r>
          </a:p>
        </p:txBody>
      </p:sp>
      <p:sp>
        <p:nvSpPr>
          <p:cNvPr id="350213" name="Rectangle 5"/>
          <p:cNvSpPr>
            <a:spLocks noChangeArrowheads="1"/>
          </p:cNvSpPr>
          <p:nvPr/>
        </p:nvSpPr>
        <p:spPr bwMode="auto">
          <a:xfrm rot="10800000">
            <a:off x="0" y="0"/>
            <a:ext cx="685800" cy="6858000"/>
          </a:xfrm>
          <a:prstGeom prst="rect">
            <a:avLst/>
          </a:prstGeom>
          <a:solidFill>
            <a:srgbClr val="800000"/>
          </a:solidFill>
          <a:ln w="9525">
            <a:noFill/>
            <a:miter lim="800000"/>
            <a:headEnd/>
            <a:tailEnd/>
          </a:ln>
          <a:effectLst/>
        </p:spPr>
        <p:txBody>
          <a:bodyPr vert="eaVert" wrap="none" anchor="ctr"/>
          <a:lstStyle/>
          <a:p>
            <a:pPr algn="ctr"/>
            <a:r>
              <a:rPr lang="de-DE" sz="2800">
                <a:solidFill>
                  <a:srgbClr val="FFFFCC"/>
                </a:solidFill>
                <a:latin typeface="Verdana" pitchFamily="34" charset="0"/>
                <a:cs typeface="Times New Roman" charset="0"/>
              </a:rPr>
              <a:t>Die synoptische Frage </a:t>
            </a:r>
            <a:endParaRPr lang="en-GB" sz="2800">
              <a:solidFill>
                <a:srgbClr val="FFFFCC"/>
              </a:solidFill>
              <a:latin typeface="Verdana" pitchFamily="34" charset="0"/>
              <a:cs typeface="Times New Roman" charset="0"/>
            </a:endParaRPr>
          </a:p>
        </p:txBody>
      </p:sp>
      <p:sp>
        <p:nvSpPr>
          <p:cNvPr id="350214" name="Text Box 6"/>
          <p:cNvSpPr txBox="1">
            <a:spLocks noChangeArrowheads="1"/>
          </p:cNvSpPr>
          <p:nvPr/>
        </p:nvSpPr>
        <p:spPr bwMode="auto">
          <a:xfrm>
            <a:off x="4724400" y="928688"/>
            <a:ext cx="4267200" cy="4678362"/>
          </a:xfrm>
          <a:prstGeom prst="rect">
            <a:avLst/>
          </a:prstGeom>
          <a:noFill/>
          <a:ln w="22225">
            <a:solidFill>
              <a:srgbClr val="800000"/>
            </a:solidFill>
            <a:miter lim="800000"/>
            <a:headEnd/>
            <a:tailEnd/>
          </a:ln>
          <a:effectLst/>
        </p:spPr>
        <p:txBody>
          <a:bodyPr>
            <a:spAutoFit/>
          </a:bodyPr>
          <a:lstStyle/>
          <a:p>
            <a:pPr marL="284163" indent="-284163">
              <a:spcBef>
                <a:spcPct val="50000"/>
              </a:spcBef>
              <a:buFontTx/>
              <a:buChar char="•"/>
            </a:pPr>
            <a:r>
              <a:rPr lang="de-DE" sz="2400" dirty="0">
                <a:solidFill>
                  <a:srgbClr val="800000"/>
                </a:solidFill>
                <a:latin typeface="Arial Narrow" pitchFamily="34" charset="0"/>
                <a:cs typeface="Times New Roman" charset="0"/>
              </a:rPr>
              <a:t> „Glauben“ der Leute ist bei </a:t>
            </a:r>
            <a:r>
              <a:rPr lang="de-DE" sz="2400" dirty="0" err="1">
                <a:solidFill>
                  <a:srgbClr val="800000"/>
                </a:solidFill>
                <a:latin typeface="Arial Narrow" pitchFamily="34" charset="0"/>
                <a:cs typeface="Times New Roman" charset="0"/>
              </a:rPr>
              <a:t>Mt</a:t>
            </a:r>
            <a:r>
              <a:rPr lang="de-DE" sz="2400" dirty="0">
                <a:solidFill>
                  <a:srgbClr val="800000"/>
                </a:solidFill>
                <a:latin typeface="Arial Narrow" pitchFamily="34" charset="0"/>
                <a:cs typeface="Times New Roman" charset="0"/>
              </a:rPr>
              <a:t> nicht recht motiviert</a:t>
            </a:r>
          </a:p>
          <a:p>
            <a:pPr marL="284163" indent="-284163">
              <a:spcBef>
                <a:spcPct val="50000"/>
              </a:spcBef>
              <a:buFontTx/>
              <a:buChar char="•"/>
            </a:pPr>
            <a:r>
              <a:rPr lang="de-DE" sz="2400" dirty="0">
                <a:solidFill>
                  <a:srgbClr val="800000"/>
                </a:solidFill>
                <a:latin typeface="Arial Narrow" pitchFamily="34" charset="0"/>
                <a:cs typeface="Times New Roman" charset="0"/>
              </a:rPr>
              <a:t>erklärbar, wenn man annimmt, </a:t>
            </a:r>
            <a:r>
              <a:rPr lang="de-DE" sz="2400" dirty="0" err="1">
                <a:solidFill>
                  <a:srgbClr val="800000"/>
                </a:solidFill>
                <a:latin typeface="Arial Narrow" pitchFamily="34" charset="0"/>
                <a:cs typeface="Times New Roman" charset="0"/>
              </a:rPr>
              <a:t>Mt</a:t>
            </a:r>
            <a:r>
              <a:rPr lang="de-DE" sz="2400" dirty="0">
                <a:solidFill>
                  <a:srgbClr val="800000"/>
                </a:solidFill>
                <a:latin typeface="Arial Narrow" pitchFamily="34" charset="0"/>
                <a:cs typeface="Times New Roman" charset="0"/>
              </a:rPr>
              <a:t> habe gestrafft und dabei einen eigentlich wichtigen Zug weggelassen! </a:t>
            </a:r>
          </a:p>
          <a:p>
            <a:pPr marL="284163" indent="-284163">
              <a:spcBef>
                <a:spcPct val="50000"/>
              </a:spcBef>
              <a:buFontTx/>
              <a:buChar char="•"/>
            </a:pPr>
            <a:r>
              <a:rPr lang="de-DE" sz="2400" dirty="0">
                <a:solidFill>
                  <a:srgbClr val="800000"/>
                </a:solidFill>
                <a:latin typeface="Arial Narrow" pitchFamily="34" charset="0"/>
                <a:cs typeface="Times New Roman" charset="0"/>
              </a:rPr>
              <a:t>Argument freilich auch umkehr-bar: Verbesserung durch </a:t>
            </a:r>
            <a:r>
              <a:rPr lang="de-DE" sz="2400" dirty="0" err="1">
                <a:solidFill>
                  <a:srgbClr val="800000"/>
                </a:solidFill>
                <a:latin typeface="Arial Narrow" pitchFamily="34" charset="0"/>
                <a:cs typeface="Times New Roman" charset="0"/>
              </a:rPr>
              <a:t>Mk</a:t>
            </a:r>
            <a:endParaRPr lang="de-DE" sz="2400" dirty="0">
              <a:solidFill>
                <a:srgbClr val="800000"/>
              </a:solidFill>
              <a:latin typeface="Arial Narrow" pitchFamily="34" charset="0"/>
              <a:cs typeface="Times New Roman" charset="0"/>
            </a:endParaRPr>
          </a:p>
          <a:p>
            <a:pPr marL="284163" indent="-284163">
              <a:spcBef>
                <a:spcPct val="50000"/>
              </a:spcBef>
              <a:buFontTx/>
              <a:buChar char="•"/>
            </a:pPr>
            <a:r>
              <a:rPr lang="de-DE" sz="2400" dirty="0">
                <a:solidFill>
                  <a:srgbClr val="800000"/>
                </a:solidFill>
                <a:latin typeface="Arial Narrow" pitchFamily="34" charset="0"/>
                <a:cs typeface="Times New Roman" charset="0"/>
              </a:rPr>
              <a:t>aber: Schwäche der </a:t>
            </a:r>
            <a:r>
              <a:rPr lang="de-DE" sz="2400" dirty="0" err="1">
                <a:solidFill>
                  <a:srgbClr val="800000"/>
                </a:solidFill>
                <a:latin typeface="Arial Narrow" pitchFamily="34" charset="0"/>
                <a:cs typeface="Times New Roman" charset="0"/>
              </a:rPr>
              <a:t>mt</a:t>
            </a:r>
            <a:r>
              <a:rPr lang="de-DE" sz="2400" dirty="0">
                <a:solidFill>
                  <a:srgbClr val="800000"/>
                </a:solidFill>
                <a:latin typeface="Arial Narrow" pitchFamily="34" charset="0"/>
                <a:cs typeface="Times New Roman" charset="0"/>
              </a:rPr>
              <a:t> Fassung (dann ja Erstfassung!), nicht recht plausibel</a:t>
            </a:r>
          </a:p>
        </p:txBody>
      </p:sp>
      <p:sp>
        <p:nvSpPr>
          <p:cNvPr id="350215" name="Text Box 7"/>
          <p:cNvSpPr txBox="1">
            <a:spLocks noChangeArrowheads="1"/>
          </p:cNvSpPr>
          <p:nvPr/>
        </p:nvSpPr>
        <p:spPr bwMode="auto">
          <a:xfrm>
            <a:off x="684213" y="0"/>
            <a:ext cx="8459787" cy="762000"/>
          </a:xfrm>
          <a:prstGeom prst="rect">
            <a:avLst/>
          </a:prstGeom>
          <a:noFill/>
          <a:ln w="9525">
            <a:noFill/>
            <a:miter lim="800000"/>
            <a:headEnd/>
            <a:tailEnd/>
          </a:ln>
          <a:effectLst/>
        </p:spPr>
        <p:txBody>
          <a:bodyPr>
            <a:spAutoFit/>
          </a:bodyPr>
          <a:lstStyle/>
          <a:p>
            <a:pPr>
              <a:spcBef>
                <a:spcPct val="50000"/>
              </a:spcBef>
            </a:pPr>
            <a:r>
              <a:rPr lang="de-DE" sz="2200" i="1" dirty="0">
                <a:solidFill>
                  <a:srgbClr val="800000"/>
                </a:solidFill>
                <a:latin typeface="Verdana" pitchFamily="34" charset="0"/>
                <a:cs typeface="Times New Roman" charset="0"/>
              </a:rPr>
              <a:t>Differenzen im Einzelfall erklären sich besser unter Voraussetzungen der </a:t>
            </a:r>
            <a:r>
              <a:rPr lang="de-DE" sz="2200" i="1" dirty="0" err="1">
                <a:solidFill>
                  <a:srgbClr val="800000"/>
                </a:solidFill>
                <a:latin typeface="Verdana" pitchFamily="34" charset="0"/>
                <a:cs typeface="Times New Roman" charset="0"/>
              </a:rPr>
              <a:t>Mk</a:t>
            </a:r>
            <a:r>
              <a:rPr lang="de-DE" sz="2200" i="1" dirty="0">
                <a:solidFill>
                  <a:srgbClr val="800000"/>
                </a:solidFill>
                <a:latin typeface="Verdana" pitchFamily="34" charset="0"/>
                <a:cs typeface="Times New Roman" charset="0"/>
              </a:rPr>
              <a:t>-Priorität (Beispiel: </a:t>
            </a:r>
            <a:r>
              <a:rPr lang="de-DE" sz="2200" b="1" i="1" dirty="0" err="1">
                <a:solidFill>
                  <a:srgbClr val="800000"/>
                </a:solidFill>
                <a:latin typeface="Verdana" pitchFamily="34" charset="0"/>
                <a:cs typeface="Times New Roman" charset="0"/>
              </a:rPr>
              <a:t>Mt</a:t>
            </a:r>
            <a:r>
              <a:rPr lang="de-DE" sz="2200" b="1" i="1" dirty="0">
                <a:solidFill>
                  <a:srgbClr val="800000"/>
                </a:solidFill>
                <a:latin typeface="Verdana" pitchFamily="34" charset="0"/>
                <a:cs typeface="Times New Roman" charset="0"/>
              </a:rPr>
              <a:t> 9,2</a:t>
            </a:r>
            <a:r>
              <a:rPr lang="de-DE" sz="2200" i="1" dirty="0">
                <a:solidFill>
                  <a:srgbClr val="800000"/>
                </a:solidFill>
                <a:latin typeface="Verdana" pitchFamily="34" charset="0"/>
                <a:cs typeface="Times New Roman"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50214">
                                            <p:txEl>
                                              <p:pRg st="0" end="0"/>
                                            </p:txEl>
                                          </p:spTgt>
                                        </p:tgtEl>
                                        <p:attrNameLst>
                                          <p:attrName>style.visibility</p:attrName>
                                        </p:attrNameLst>
                                      </p:cBhvr>
                                      <p:to>
                                        <p:strVal val="visible"/>
                                      </p:to>
                                    </p:set>
                                    <p:animEffect transition="in" filter="wipe(left)">
                                      <p:cBhvr>
                                        <p:cTn id="7" dur="500"/>
                                        <p:tgtEl>
                                          <p:spTgt spid="35021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50214">
                                            <p:txEl>
                                              <p:pRg st="1" end="1"/>
                                            </p:txEl>
                                          </p:spTgt>
                                        </p:tgtEl>
                                        <p:attrNameLst>
                                          <p:attrName>style.visibility</p:attrName>
                                        </p:attrNameLst>
                                      </p:cBhvr>
                                      <p:to>
                                        <p:strVal val="visible"/>
                                      </p:to>
                                    </p:set>
                                    <p:animEffect transition="in" filter="wipe(left)">
                                      <p:cBhvr>
                                        <p:cTn id="12" dur="500"/>
                                        <p:tgtEl>
                                          <p:spTgt spid="35021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50214">
                                            <p:txEl>
                                              <p:pRg st="2" end="2"/>
                                            </p:txEl>
                                          </p:spTgt>
                                        </p:tgtEl>
                                        <p:attrNameLst>
                                          <p:attrName>style.visibility</p:attrName>
                                        </p:attrNameLst>
                                      </p:cBhvr>
                                      <p:to>
                                        <p:strVal val="visible"/>
                                      </p:to>
                                    </p:set>
                                    <p:animEffect transition="in" filter="wipe(left)">
                                      <p:cBhvr>
                                        <p:cTn id="17" dur="500"/>
                                        <p:tgtEl>
                                          <p:spTgt spid="35021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50214">
                                            <p:txEl>
                                              <p:pRg st="3" end="3"/>
                                            </p:txEl>
                                          </p:spTgt>
                                        </p:tgtEl>
                                        <p:attrNameLst>
                                          <p:attrName>style.visibility</p:attrName>
                                        </p:attrNameLst>
                                      </p:cBhvr>
                                      <p:to>
                                        <p:strVal val="visible"/>
                                      </p:to>
                                    </p:set>
                                    <p:animEffect transition="in" filter="wipe(left)">
                                      <p:cBhvr>
                                        <p:cTn id="22" dur="500"/>
                                        <p:tgtEl>
                                          <p:spTgt spid="35021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0214" grpId="0" build="p" autoUpdateAnimBg="0"/>
    </p:bld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5458" name="Text Box 2"/>
          <p:cNvSpPr txBox="1">
            <a:spLocks noChangeArrowheads="1"/>
          </p:cNvSpPr>
          <p:nvPr/>
        </p:nvSpPr>
        <p:spPr bwMode="auto">
          <a:xfrm>
            <a:off x="3657600" y="1104900"/>
            <a:ext cx="2209800" cy="1431925"/>
          </a:xfrm>
          <a:prstGeom prst="rect">
            <a:avLst/>
          </a:prstGeom>
          <a:solidFill>
            <a:srgbClr val="800000"/>
          </a:solidFill>
          <a:ln w="9525">
            <a:noFill/>
            <a:miter lim="800000"/>
            <a:headEnd/>
            <a:tailEnd/>
          </a:ln>
          <a:effectLst/>
        </p:spPr>
        <p:txBody>
          <a:bodyPr>
            <a:spAutoFit/>
          </a:bodyPr>
          <a:lstStyle/>
          <a:p>
            <a:r>
              <a:rPr lang="de-DE" sz="2200" b="1">
                <a:solidFill>
                  <a:srgbClr val="FFFFCC"/>
                </a:solidFill>
                <a:latin typeface="Verdana" pitchFamily="34" charset="0"/>
                <a:cs typeface="Times New Roman" charset="0"/>
              </a:rPr>
              <a:t>Mk</a:t>
            </a:r>
            <a:r>
              <a:rPr lang="de-DE" sz="2200">
                <a:solidFill>
                  <a:srgbClr val="FFFFCC"/>
                </a:solidFill>
                <a:latin typeface="Verdana" pitchFamily="34" charset="0"/>
                <a:cs typeface="Times New Roman" charset="0"/>
              </a:rPr>
              <a:t> </a:t>
            </a:r>
            <a:r>
              <a:rPr lang="de-DE" sz="2200" b="1">
                <a:solidFill>
                  <a:srgbClr val="FFFFCC"/>
                </a:solidFill>
                <a:latin typeface="Verdana" pitchFamily="34" charset="0"/>
                <a:cs typeface="Times New Roman" charset="0"/>
              </a:rPr>
              <a:t>6</a:t>
            </a:r>
            <a:r>
              <a:rPr lang="de-DE" sz="2200">
                <a:solidFill>
                  <a:srgbClr val="FFFFCC"/>
                </a:solidFill>
                <a:latin typeface="Verdana" pitchFamily="34" charset="0"/>
                <a:cs typeface="Times New Roman" charset="0"/>
              </a:rPr>
              <a:t>  </a:t>
            </a:r>
            <a:r>
              <a:rPr lang="de-DE" sz="2200" baseline="30000">
                <a:solidFill>
                  <a:srgbClr val="FFFFCC"/>
                </a:solidFill>
                <a:latin typeface="Verdana" pitchFamily="34" charset="0"/>
                <a:cs typeface="Times New Roman" charset="0"/>
              </a:rPr>
              <a:t>14</a:t>
            </a:r>
            <a:r>
              <a:rPr lang="de-DE" sz="2200">
                <a:solidFill>
                  <a:srgbClr val="FFFFCC"/>
                </a:solidFill>
                <a:latin typeface="Verdana" pitchFamily="34" charset="0"/>
                <a:cs typeface="Times New Roman" charset="0"/>
              </a:rPr>
              <a:t>Und (es) hörte </a:t>
            </a:r>
          </a:p>
          <a:p>
            <a:r>
              <a:rPr lang="de-DE" sz="2200">
                <a:solidFill>
                  <a:srgbClr val="FFFFCC"/>
                </a:solidFill>
                <a:latin typeface="Verdana" pitchFamily="34" charset="0"/>
                <a:cs typeface="Times New Roman" charset="0"/>
              </a:rPr>
              <a:t>der König Herodes…</a:t>
            </a:r>
          </a:p>
        </p:txBody>
      </p:sp>
      <p:sp>
        <p:nvSpPr>
          <p:cNvPr id="275459" name="Text Box 3"/>
          <p:cNvSpPr txBox="1">
            <a:spLocks noChangeArrowheads="1"/>
          </p:cNvSpPr>
          <p:nvPr/>
        </p:nvSpPr>
        <p:spPr bwMode="auto">
          <a:xfrm>
            <a:off x="685800" y="457200"/>
            <a:ext cx="8229600" cy="427038"/>
          </a:xfrm>
          <a:prstGeom prst="rect">
            <a:avLst/>
          </a:prstGeom>
          <a:noFill/>
          <a:ln w="9525">
            <a:noFill/>
            <a:miter lim="800000"/>
            <a:headEnd/>
            <a:tailEnd/>
          </a:ln>
          <a:effectLst/>
        </p:spPr>
        <p:txBody>
          <a:bodyPr>
            <a:spAutoFit/>
          </a:bodyPr>
          <a:lstStyle/>
          <a:p>
            <a:pPr marL="457200" indent="-457200">
              <a:spcBef>
                <a:spcPct val="50000"/>
              </a:spcBef>
            </a:pPr>
            <a:r>
              <a:rPr lang="de-DE" sz="2200" i="1">
                <a:solidFill>
                  <a:srgbClr val="800000"/>
                </a:solidFill>
                <a:latin typeface="Verdana" pitchFamily="34" charset="0"/>
                <a:cs typeface="Times New Roman" charset="0"/>
              </a:rPr>
              <a:t>König vs. Vierfürst (Tetrarch): Mk 6,14parr</a:t>
            </a:r>
          </a:p>
        </p:txBody>
      </p:sp>
      <p:sp>
        <p:nvSpPr>
          <p:cNvPr id="275460" name="Text Box 4"/>
          <p:cNvSpPr txBox="1">
            <a:spLocks noChangeArrowheads="1"/>
          </p:cNvSpPr>
          <p:nvPr/>
        </p:nvSpPr>
        <p:spPr bwMode="auto">
          <a:xfrm>
            <a:off x="838200" y="1082675"/>
            <a:ext cx="2895600" cy="1431925"/>
          </a:xfrm>
          <a:prstGeom prst="rect">
            <a:avLst/>
          </a:prstGeom>
          <a:noFill/>
          <a:ln w="9525">
            <a:noFill/>
            <a:miter lim="800000"/>
            <a:headEnd/>
            <a:tailEnd/>
          </a:ln>
          <a:effectLst/>
        </p:spPr>
        <p:txBody>
          <a:bodyPr>
            <a:spAutoFit/>
          </a:bodyPr>
          <a:lstStyle/>
          <a:p>
            <a:r>
              <a:rPr lang="de-DE" sz="2200" b="1">
                <a:solidFill>
                  <a:srgbClr val="800000"/>
                </a:solidFill>
                <a:latin typeface="Verdana" pitchFamily="34" charset="0"/>
                <a:cs typeface="Times New Roman" charset="0"/>
              </a:rPr>
              <a:t>Mt</a:t>
            </a:r>
            <a:r>
              <a:rPr lang="de-DE" sz="2200">
                <a:solidFill>
                  <a:srgbClr val="800000"/>
                </a:solidFill>
                <a:latin typeface="Verdana" pitchFamily="34" charset="0"/>
                <a:cs typeface="Times New Roman" charset="0"/>
              </a:rPr>
              <a:t> </a:t>
            </a:r>
            <a:r>
              <a:rPr lang="de-DE" sz="2200" b="1">
                <a:solidFill>
                  <a:srgbClr val="800000"/>
                </a:solidFill>
                <a:latin typeface="Verdana" pitchFamily="34" charset="0"/>
                <a:cs typeface="Times New Roman" charset="0"/>
              </a:rPr>
              <a:t>14</a:t>
            </a:r>
            <a:r>
              <a:rPr lang="de-DE" sz="2200">
                <a:solidFill>
                  <a:srgbClr val="800000"/>
                </a:solidFill>
                <a:latin typeface="Verdana" pitchFamily="34" charset="0"/>
                <a:cs typeface="Times New Roman" charset="0"/>
              </a:rPr>
              <a:t>  </a:t>
            </a:r>
            <a:r>
              <a:rPr lang="de-DE" sz="2200" baseline="30000">
                <a:solidFill>
                  <a:srgbClr val="800000"/>
                </a:solidFill>
                <a:latin typeface="Verdana" pitchFamily="34" charset="0"/>
                <a:cs typeface="Times New Roman" charset="0"/>
              </a:rPr>
              <a:t>1</a:t>
            </a:r>
            <a:r>
              <a:rPr lang="de-DE" sz="2200">
                <a:solidFill>
                  <a:srgbClr val="800000"/>
                </a:solidFill>
                <a:latin typeface="Verdana" pitchFamily="34" charset="0"/>
                <a:cs typeface="Times New Roman" charset="0"/>
              </a:rPr>
              <a:t>In jener Zeit hörte Herodes, der Tetrarch…</a:t>
            </a:r>
          </a:p>
        </p:txBody>
      </p:sp>
      <p:sp>
        <p:nvSpPr>
          <p:cNvPr id="275461" name="Text Box 5"/>
          <p:cNvSpPr txBox="1">
            <a:spLocks noChangeArrowheads="1"/>
          </p:cNvSpPr>
          <p:nvPr/>
        </p:nvSpPr>
        <p:spPr bwMode="auto">
          <a:xfrm>
            <a:off x="6248400" y="1082675"/>
            <a:ext cx="2590800" cy="1431925"/>
          </a:xfrm>
          <a:prstGeom prst="rect">
            <a:avLst/>
          </a:prstGeom>
          <a:noFill/>
          <a:ln w="9525">
            <a:noFill/>
            <a:miter lim="800000"/>
            <a:headEnd/>
            <a:tailEnd/>
          </a:ln>
          <a:effectLst/>
        </p:spPr>
        <p:txBody>
          <a:bodyPr>
            <a:spAutoFit/>
          </a:bodyPr>
          <a:lstStyle/>
          <a:p>
            <a:r>
              <a:rPr lang="de-DE" sz="2200" b="1">
                <a:solidFill>
                  <a:srgbClr val="800000"/>
                </a:solidFill>
                <a:latin typeface="Verdana" pitchFamily="34" charset="0"/>
                <a:cs typeface="Times New Roman" charset="0"/>
              </a:rPr>
              <a:t>Lk</a:t>
            </a:r>
            <a:r>
              <a:rPr lang="de-DE" sz="2200">
                <a:solidFill>
                  <a:srgbClr val="800000"/>
                </a:solidFill>
                <a:latin typeface="Verdana" pitchFamily="34" charset="0"/>
                <a:cs typeface="Times New Roman" charset="0"/>
              </a:rPr>
              <a:t> </a:t>
            </a:r>
            <a:r>
              <a:rPr lang="de-DE" sz="2200" b="1">
                <a:solidFill>
                  <a:srgbClr val="800000"/>
                </a:solidFill>
                <a:latin typeface="Verdana" pitchFamily="34" charset="0"/>
                <a:cs typeface="Times New Roman" charset="0"/>
              </a:rPr>
              <a:t>9</a:t>
            </a:r>
            <a:r>
              <a:rPr lang="de-DE" sz="2200">
                <a:solidFill>
                  <a:srgbClr val="800000"/>
                </a:solidFill>
                <a:latin typeface="Verdana" pitchFamily="34" charset="0"/>
                <a:cs typeface="Times New Roman" charset="0"/>
              </a:rPr>
              <a:t> </a:t>
            </a:r>
            <a:r>
              <a:rPr lang="de-DE" sz="2200" baseline="30000">
                <a:solidFill>
                  <a:srgbClr val="800000"/>
                </a:solidFill>
                <a:latin typeface="Verdana" pitchFamily="34" charset="0"/>
                <a:cs typeface="Times New Roman" charset="0"/>
              </a:rPr>
              <a:t>7</a:t>
            </a:r>
            <a:r>
              <a:rPr lang="de-DE" sz="2200">
                <a:solidFill>
                  <a:srgbClr val="800000"/>
                </a:solidFill>
                <a:latin typeface="Verdana" pitchFamily="34" charset="0"/>
                <a:cs typeface="Times New Roman" charset="0"/>
              </a:rPr>
              <a:t>(Es)      hörte aber </a:t>
            </a:r>
          </a:p>
          <a:p>
            <a:r>
              <a:rPr lang="de-DE" sz="2200">
                <a:solidFill>
                  <a:srgbClr val="800000"/>
                </a:solidFill>
                <a:latin typeface="Verdana" pitchFamily="34" charset="0"/>
                <a:cs typeface="Times New Roman" charset="0"/>
              </a:rPr>
              <a:t>Herodes, der Tetrarch…</a:t>
            </a:r>
          </a:p>
        </p:txBody>
      </p:sp>
      <p:sp>
        <p:nvSpPr>
          <p:cNvPr id="275462" name="Rectangle 6"/>
          <p:cNvSpPr>
            <a:spLocks noChangeArrowheads="1"/>
          </p:cNvSpPr>
          <p:nvPr/>
        </p:nvSpPr>
        <p:spPr bwMode="auto">
          <a:xfrm rot="10800000">
            <a:off x="0" y="0"/>
            <a:ext cx="685800" cy="6858000"/>
          </a:xfrm>
          <a:prstGeom prst="rect">
            <a:avLst/>
          </a:prstGeom>
          <a:solidFill>
            <a:srgbClr val="800000"/>
          </a:solidFill>
          <a:ln w="9525">
            <a:noFill/>
            <a:miter lim="800000"/>
            <a:headEnd/>
            <a:tailEnd/>
          </a:ln>
          <a:effectLst/>
        </p:spPr>
        <p:txBody>
          <a:bodyPr vert="eaVert" wrap="none" anchor="ctr"/>
          <a:lstStyle/>
          <a:p>
            <a:pPr algn="ctr"/>
            <a:r>
              <a:rPr lang="de-DE" sz="2800">
                <a:solidFill>
                  <a:srgbClr val="FFFFCC"/>
                </a:solidFill>
                <a:latin typeface="Verdana" pitchFamily="34" charset="0"/>
                <a:cs typeface="Times New Roman" charset="0"/>
              </a:rPr>
              <a:t>Die synoptische Frage </a:t>
            </a:r>
            <a:endParaRPr lang="en-GB" sz="2800">
              <a:solidFill>
                <a:srgbClr val="FFFFCC"/>
              </a:solidFill>
              <a:latin typeface="Verdana" pitchFamily="34" charset="0"/>
              <a:cs typeface="Times New Roman" charset="0"/>
            </a:endParaRPr>
          </a:p>
        </p:txBody>
      </p:sp>
      <p:sp>
        <p:nvSpPr>
          <p:cNvPr id="275464" name="Text Box 8"/>
          <p:cNvSpPr txBox="1">
            <a:spLocks noChangeArrowheads="1"/>
          </p:cNvSpPr>
          <p:nvPr/>
        </p:nvSpPr>
        <p:spPr bwMode="auto">
          <a:xfrm>
            <a:off x="685800" y="0"/>
            <a:ext cx="8458200" cy="396875"/>
          </a:xfrm>
          <a:prstGeom prst="rect">
            <a:avLst/>
          </a:prstGeom>
          <a:solidFill>
            <a:srgbClr val="800000"/>
          </a:solidFill>
          <a:ln w="9525">
            <a:noFill/>
            <a:miter lim="800000"/>
            <a:headEnd/>
            <a:tailEnd/>
          </a:ln>
          <a:effectLst/>
        </p:spPr>
        <p:txBody>
          <a:bodyPr>
            <a:spAutoFit/>
          </a:bodyPr>
          <a:lstStyle/>
          <a:p>
            <a:pPr>
              <a:spcBef>
                <a:spcPct val="50000"/>
              </a:spcBef>
            </a:pPr>
            <a:r>
              <a:rPr lang="de-DE" sz="2000" b="1" dirty="0">
                <a:solidFill>
                  <a:srgbClr val="FFFFCC"/>
                </a:solidFill>
                <a:latin typeface="Verdana" pitchFamily="34" charset="0"/>
                <a:cs typeface="Times New Roman" charset="0"/>
              </a:rPr>
              <a:t>§1.9  </a:t>
            </a:r>
            <a:r>
              <a:rPr lang="de-DE" sz="2000" b="1" dirty="0" err="1">
                <a:solidFill>
                  <a:srgbClr val="FFFFCC"/>
                </a:solidFill>
                <a:latin typeface="Verdana" pitchFamily="34" charset="0"/>
                <a:cs typeface="Times New Roman" charset="0"/>
              </a:rPr>
              <a:t>Infragestellung</a:t>
            </a:r>
            <a:r>
              <a:rPr lang="de-DE" sz="2000" b="1" dirty="0">
                <a:solidFill>
                  <a:srgbClr val="FFFFCC"/>
                </a:solidFill>
                <a:latin typeface="Verdana" pitchFamily="34" charset="0"/>
                <a:cs typeface="Times New Roman" charset="0"/>
              </a:rPr>
              <a:t>  der 2QT</a:t>
            </a:r>
          </a:p>
        </p:txBody>
      </p:sp>
      <p:sp>
        <p:nvSpPr>
          <p:cNvPr id="275465" name="Text Box 9"/>
          <p:cNvSpPr txBox="1">
            <a:spLocks noChangeArrowheads="1"/>
          </p:cNvSpPr>
          <p:nvPr/>
        </p:nvSpPr>
        <p:spPr bwMode="auto">
          <a:xfrm>
            <a:off x="762000" y="2819400"/>
            <a:ext cx="8229600" cy="3311525"/>
          </a:xfrm>
          <a:prstGeom prst="rect">
            <a:avLst/>
          </a:prstGeom>
          <a:solidFill>
            <a:srgbClr val="FFFFCC"/>
          </a:solidFill>
          <a:ln w="22225">
            <a:solidFill>
              <a:srgbClr val="800000"/>
            </a:solidFill>
            <a:miter lim="800000"/>
            <a:headEnd/>
            <a:tailEnd/>
          </a:ln>
          <a:effectLst/>
        </p:spPr>
        <p:txBody>
          <a:bodyPr>
            <a:spAutoFit/>
          </a:bodyPr>
          <a:lstStyle/>
          <a:p>
            <a:pPr marL="284163" indent="-284163">
              <a:spcBef>
                <a:spcPct val="25000"/>
              </a:spcBef>
              <a:buFontTx/>
              <a:buChar char="•"/>
            </a:pPr>
            <a:r>
              <a:rPr lang="de-DE" sz="2400" dirty="0">
                <a:solidFill>
                  <a:srgbClr val="800000"/>
                </a:solidFill>
                <a:latin typeface="Arial Narrow" pitchFamily="34" charset="0"/>
                <a:cs typeface="Times New Roman" charset="0"/>
              </a:rPr>
              <a:t>Herodes Antipas (4a-39p) war nicht König — wie sein Vater Herodes der Große (37-4a) —, sondern Vierfürst über Galiläa und </a:t>
            </a:r>
            <a:r>
              <a:rPr lang="de-DE" sz="2400" dirty="0" err="1">
                <a:solidFill>
                  <a:srgbClr val="800000"/>
                </a:solidFill>
                <a:latin typeface="Arial Narrow" pitchFamily="34" charset="0"/>
                <a:cs typeface="Times New Roman" charset="0"/>
              </a:rPr>
              <a:t>Peräa</a:t>
            </a:r>
            <a:endParaRPr lang="de-DE" sz="2400" dirty="0">
              <a:solidFill>
                <a:srgbClr val="800000"/>
              </a:solidFill>
              <a:latin typeface="Arial Narrow" pitchFamily="34" charset="0"/>
              <a:cs typeface="Times New Roman" charset="0"/>
            </a:endParaRPr>
          </a:p>
          <a:p>
            <a:pPr marL="284163" indent="-284163">
              <a:spcBef>
                <a:spcPct val="25000"/>
              </a:spcBef>
              <a:buFontTx/>
              <a:buChar char="•"/>
            </a:pPr>
            <a:r>
              <a:rPr lang="de-DE" sz="2400" i="1" dirty="0" err="1">
                <a:solidFill>
                  <a:srgbClr val="800000"/>
                </a:solidFill>
                <a:latin typeface="Arial Narrow" pitchFamily="34" charset="0"/>
                <a:cs typeface="Times New Roman" charset="0"/>
              </a:rPr>
              <a:t>minor</a:t>
            </a:r>
            <a:r>
              <a:rPr lang="de-DE" sz="2400" i="1" dirty="0">
                <a:solidFill>
                  <a:srgbClr val="800000"/>
                </a:solidFill>
                <a:latin typeface="Arial Narrow" pitchFamily="34" charset="0"/>
                <a:cs typeface="Times New Roman" charset="0"/>
              </a:rPr>
              <a:t> </a:t>
            </a:r>
            <a:r>
              <a:rPr lang="de-DE" sz="2400" i="1" dirty="0" err="1">
                <a:solidFill>
                  <a:srgbClr val="800000"/>
                </a:solidFill>
                <a:latin typeface="Arial Narrow" pitchFamily="34" charset="0"/>
                <a:cs typeface="Times New Roman" charset="0"/>
              </a:rPr>
              <a:t>agreement</a:t>
            </a:r>
            <a:r>
              <a:rPr lang="de-DE" sz="2400" dirty="0">
                <a:solidFill>
                  <a:srgbClr val="800000"/>
                </a:solidFill>
                <a:latin typeface="Arial Narrow" pitchFamily="34" charset="0"/>
                <a:cs typeface="Times New Roman" charset="0"/>
              </a:rPr>
              <a:t> also als </a:t>
            </a:r>
            <a:r>
              <a:rPr lang="de-DE" sz="2400" b="1" dirty="0">
                <a:solidFill>
                  <a:srgbClr val="800000"/>
                </a:solidFill>
                <a:latin typeface="Arial Narrow" pitchFamily="34" charset="0"/>
                <a:cs typeface="Times New Roman" charset="0"/>
              </a:rPr>
              <a:t>sachliche Verbesserung</a:t>
            </a:r>
            <a:r>
              <a:rPr lang="de-DE" sz="2400" dirty="0">
                <a:solidFill>
                  <a:srgbClr val="800000"/>
                </a:solidFill>
                <a:latin typeface="Arial Narrow" pitchFamily="34" charset="0"/>
                <a:cs typeface="Times New Roman" charset="0"/>
              </a:rPr>
              <a:t> zu erklären, die </a:t>
            </a:r>
            <a:r>
              <a:rPr lang="de-DE" sz="2400" dirty="0" err="1">
                <a:solidFill>
                  <a:srgbClr val="800000"/>
                </a:solidFill>
                <a:latin typeface="Arial Narrow" pitchFamily="34" charset="0"/>
                <a:cs typeface="Times New Roman" charset="0"/>
              </a:rPr>
              <a:t>Mt</a:t>
            </a:r>
            <a:r>
              <a:rPr lang="de-DE" sz="2400" dirty="0">
                <a:solidFill>
                  <a:srgbClr val="800000"/>
                </a:solidFill>
                <a:latin typeface="Arial Narrow" pitchFamily="34" charset="0"/>
                <a:cs typeface="Times New Roman" charset="0"/>
              </a:rPr>
              <a:t> und  </a:t>
            </a:r>
            <a:r>
              <a:rPr lang="de-DE" sz="2400" dirty="0" err="1">
                <a:solidFill>
                  <a:srgbClr val="800000"/>
                </a:solidFill>
                <a:latin typeface="Arial Narrow" pitchFamily="34" charset="0"/>
                <a:cs typeface="Times New Roman" charset="0"/>
              </a:rPr>
              <a:t>Lk</a:t>
            </a:r>
            <a:r>
              <a:rPr lang="de-DE" sz="2400" dirty="0">
                <a:solidFill>
                  <a:srgbClr val="800000"/>
                </a:solidFill>
                <a:latin typeface="Arial Narrow" pitchFamily="34" charset="0"/>
                <a:cs typeface="Times New Roman" charset="0"/>
              </a:rPr>
              <a:t> unabhängig voneinander vorgenommen haben </a:t>
            </a:r>
          </a:p>
          <a:p>
            <a:pPr marL="284163" indent="-284163">
              <a:spcBef>
                <a:spcPct val="25000"/>
              </a:spcBef>
              <a:buFontTx/>
              <a:buChar char="•"/>
            </a:pPr>
            <a:r>
              <a:rPr lang="de-DE" sz="2400" dirty="0">
                <a:solidFill>
                  <a:srgbClr val="800000"/>
                </a:solidFill>
                <a:latin typeface="Arial Narrow" pitchFamily="34" charset="0"/>
                <a:cs typeface="Times New Roman" charset="0"/>
              </a:rPr>
              <a:t>umgekehrt: Verschlechterung durch </a:t>
            </a:r>
            <a:r>
              <a:rPr lang="de-DE" sz="2400" dirty="0" err="1">
                <a:solidFill>
                  <a:srgbClr val="800000"/>
                </a:solidFill>
                <a:latin typeface="Arial Narrow" pitchFamily="34" charset="0"/>
                <a:cs typeface="Times New Roman" charset="0"/>
              </a:rPr>
              <a:t>Mk</a:t>
            </a:r>
            <a:r>
              <a:rPr lang="de-DE" sz="2400" dirty="0">
                <a:solidFill>
                  <a:srgbClr val="800000"/>
                </a:solidFill>
                <a:latin typeface="Arial Narrow" pitchFamily="34" charset="0"/>
                <a:cs typeface="Times New Roman" charset="0"/>
              </a:rPr>
              <a:t> im Rahmen der Neo-</a:t>
            </a:r>
            <a:r>
              <a:rPr lang="de-DE" sz="2400" dirty="0" err="1">
                <a:solidFill>
                  <a:srgbClr val="800000"/>
                </a:solidFill>
                <a:latin typeface="Arial Narrow" pitchFamily="34" charset="0"/>
                <a:cs typeface="Times New Roman" charset="0"/>
              </a:rPr>
              <a:t>Griesbach</a:t>
            </a:r>
            <a:r>
              <a:rPr lang="de-DE" sz="2400" dirty="0">
                <a:solidFill>
                  <a:srgbClr val="800000"/>
                </a:solidFill>
                <a:latin typeface="Arial Narrow" pitchFamily="34" charset="0"/>
                <a:cs typeface="Times New Roman" charset="0"/>
              </a:rPr>
              <a:t>-Hypothese kaum plausibel</a:t>
            </a:r>
          </a:p>
          <a:p>
            <a:pPr marL="284163" indent="-284163">
              <a:spcBef>
                <a:spcPct val="25000"/>
              </a:spcBef>
              <a:buFontTx/>
              <a:buChar char="•"/>
            </a:pPr>
            <a:r>
              <a:rPr lang="de-DE" sz="2400" dirty="0">
                <a:solidFill>
                  <a:srgbClr val="800000"/>
                </a:solidFill>
                <a:latin typeface="Arial Narrow" pitchFamily="34" charset="0"/>
                <a:cs typeface="Times New Roman" charset="0"/>
              </a:rPr>
              <a:t>Beachte aber: in </a:t>
            </a:r>
            <a:r>
              <a:rPr lang="de-DE" sz="2400" dirty="0" err="1">
                <a:solidFill>
                  <a:srgbClr val="800000"/>
                </a:solidFill>
                <a:latin typeface="Arial Narrow" pitchFamily="34" charset="0"/>
                <a:cs typeface="Times New Roman" charset="0"/>
              </a:rPr>
              <a:t>Mk</a:t>
            </a:r>
            <a:r>
              <a:rPr lang="de-DE" sz="2400" dirty="0">
                <a:solidFill>
                  <a:srgbClr val="800000"/>
                </a:solidFill>
                <a:latin typeface="Arial Narrow" pitchFamily="34" charset="0"/>
                <a:cs typeface="Times New Roman" charset="0"/>
              </a:rPr>
              <a:t> 6,26 // </a:t>
            </a:r>
            <a:r>
              <a:rPr lang="de-DE" sz="2400" dirty="0" err="1">
                <a:solidFill>
                  <a:srgbClr val="800000"/>
                </a:solidFill>
                <a:latin typeface="Arial Narrow" pitchFamily="34" charset="0"/>
                <a:cs typeface="Times New Roman" charset="0"/>
              </a:rPr>
              <a:t>Mt</a:t>
            </a:r>
            <a:r>
              <a:rPr lang="de-DE" sz="2400" dirty="0">
                <a:solidFill>
                  <a:srgbClr val="800000"/>
                </a:solidFill>
                <a:latin typeface="Arial Narrow" pitchFamily="34" charset="0"/>
                <a:cs typeface="Times New Roman" charset="0"/>
              </a:rPr>
              <a:t> 14,9 jeweils König (schwächt obiges Argument; warum hier keine Verbesserung?)</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75465">
                                            <p:bg/>
                                          </p:spTgt>
                                        </p:tgtEl>
                                        <p:attrNameLst>
                                          <p:attrName>style.visibility</p:attrName>
                                        </p:attrNameLst>
                                      </p:cBhvr>
                                      <p:to>
                                        <p:strVal val="visible"/>
                                      </p:to>
                                    </p:set>
                                    <p:animEffect transition="in" filter="wipe(left)">
                                      <p:cBhvr>
                                        <p:cTn id="7" dur="500"/>
                                        <p:tgtEl>
                                          <p:spTgt spid="275465">
                                            <p:bg/>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75465">
                                            <p:txEl>
                                              <p:pRg st="0" end="0"/>
                                            </p:txEl>
                                          </p:spTgt>
                                        </p:tgtEl>
                                        <p:attrNameLst>
                                          <p:attrName>style.visibility</p:attrName>
                                        </p:attrNameLst>
                                      </p:cBhvr>
                                      <p:to>
                                        <p:strVal val="visible"/>
                                      </p:to>
                                    </p:set>
                                    <p:animEffect transition="in" filter="wipe(left)">
                                      <p:cBhvr>
                                        <p:cTn id="12" dur="500"/>
                                        <p:tgtEl>
                                          <p:spTgt spid="27546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75465">
                                            <p:txEl>
                                              <p:pRg st="1" end="1"/>
                                            </p:txEl>
                                          </p:spTgt>
                                        </p:tgtEl>
                                        <p:attrNameLst>
                                          <p:attrName>style.visibility</p:attrName>
                                        </p:attrNameLst>
                                      </p:cBhvr>
                                      <p:to>
                                        <p:strVal val="visible"/>
                                      </p:to>
                                    </p:set>
                                    <p:animEffect transition="in" filter="wipe(left)">
                                      <p:cBhvr>
                                        <p:cTn id="17" dur="500"/>
                                        <p:tgtEl>
                                          <p:spTgt spid="27546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275465">
                                            <p:txEl>
                                              <p:pRg st="2" end="2"/>
                                            </p:txEl>
                                          </p:spTgt>
                                        </p:tgtEl>
                                        <p:attrNameLst>
                                          <p:attrName>style.visibility</p:attrName>
                                        </p:attrNameLst>
                                      </p:cBhvr>
                                      <p:to>
                                        <p:strVal val="visible"/>
                                      </p:to>
                                    </p:set>
                                    <p:animEffect transition="in" filter="wipe(left)">
                                      <p:cBhvr>
                                        <p:cTn id="22" dur="500"/>
                                        <p:tgtEl>
                                          <p:spTgt spid="275465">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275465">
                                            <p:txEl>
                                              <p:pRg st="3" end="3"/>
                                            </p:txEl>
                                          </p:spTgt>
                                        </p:tgtEl>
                                        <p:attrNameLst>
                                          <p:attrName>style.visibility</p:attrName>
                                        </p:attrNameLst>
                                      </p:cBhvr>
                                      <p:to>
                                        <p:strVal val="visible"/>
                                      </p:to>
                                    </p:set>
                                    <p:animEffect transition="in" filter="wipe(left)">
                                      <p:cBhvr>
                                        <p:cTn id="27" dur="500"/>
                                        <p:tgtEl>
                                          <p:spTgt spid="27546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5465" grpId="0" build="p" animBg="1"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138" name="Text Box 1026"/>
          <p:cNvSpPr txBox="1">
            <a:spLocks noChangeArrowheads="1"/>
          </p:cNvSpPr>
          <p:nvPr/>
        </p:nvSpPr>
        <p:spPr bwMode="auto">
          <a:xfrm>
            <a:off x="684213" y="0"/>
            <a:ext cx="8459787" cy="396875"/>
          </a:xfrm>
          <a:prstGeom prst="rect">
            <a:avLst/>
          </a:prstGeom>
          <a:solidFill>
            <a:srgbClr val="800000"/>
          </a:solidFill>
          <a:ln w="9525">
            <a:noFill/>
            <a:miter lim="800000"/>
            <a:headEnd/>
            <a:tailEnd/>
          </a:ln>
          <a:effectLst/>
        </p:spPr>
        <p:txBody>
          <a:bodyPr>
            <a:spAutoFit/>
          </a:bodyPr>
          <a:lstStyle/>
          <a:p>
            <a:pPr>
              <a:spcBef>
                <a:spcPct val="50000"/>
              </a:spcBef>
            </a:pPr>
            <a:r>
              <a:rPr lang="de-DE" sz="2000" b="1">
                <a:solidFill>
                  <a:srgbClr val="FFFFCC"/>
                </a:solidFill>
                <a:latin typeface="Verdana" pitchFamily="34" charset="0"/>
                <a:cs typeface="Times New Roman" charset="0"/>
              </a:rPr>
              <a:t>Zum Einstieg: Die Anfänge der Jesusüberlieferung</a:t>
            </a:r>
          </a:p>
        </p:txBody>
      </p:sp>
      <p:sp>
        <p:nvSpPr>
          <p:cNvPr id="219139" name="Text Box 1027"/>
          <p:cNvSpPr txBox="1">
            <a:spLocks noChangeArrowheads="1"/>
          </p:cNvSpPr>
          <p:nvPr/>
        </p:nvSpPr>
        <p:spPr bwMode="auto">
          <a:xfrm>
            <a:off x="822325" y="31750"/>
            <a:ext cx="184150" cy="457200"/>
          </a:xfrm>
          <a:prstGeom prst="rect">
            <a:avLst/>
          </a:prstGeom>
          <a:noFill/>
          <a:ln w="9525">
            <a:noFill/>
            <a:miter lim="800000"/>
            <a:headEnd/>
            <a:tailEnd/>
          </a:ln>
          <a:effectLst/>
        </p:spPr>
        <p:txBody>
          <a:bodyPr wrap="none">
            <a:spAutoFit/>
          </a:bodyPr>
          <a:lstStyle/>
          <a:p>
            <a:endParaRPr lang="en-GB" sz="2400">
              <a:latin typeface="Verdana" pitchFamily="34" charset="0"/>
              <a:cs typeface="Times New Roman" charset="0"/>
            </a:endParaRPr>
          </a:p>
        </p:txBody>
      </p:sp>
      <p:sp>
        <p:nvSpPr>
          <p:cNvPr id="219141" name="Text Box 1029"/>
          <p:cNvSpPr txBox="1">
            <a:spLocks noChangeArrowheads="1"/>
          </p:cNvSpPr>
          <p:nvPr/>
        </p:nvSpPr>
        <p:spPr bwMode="auto">
          <a:xfrm>
            <a:off x="762000" y="533400"/>
            <a:ext cx="8305800" cy="889474"/>
          </a:xfrm>
          <a:prstGeom prst="rect">
            <a:avLst/>
          </a:prstGeom>
          <a:solidFill>
            <a:srgbClr val="800000"/>
          </a:solidFill>
          <a:ln w="9525">
            <a:noFill/>
            <a:miter lim="800000"/>
            <a:headEnd/>
            <a:tailEnd/>
          </a:ln>
          <a:effectLst/>
        </p:spPr>
        <p:txBody>
          <a:bodyPr>
            <a:spAutoFit/>
          </a:bodyPr>
          <a:lstStyle/>
          <a:p>
            <a:pPr marL="4763" indent="-4763" defTabSz="563563" eaLnBrk="0" hangingPunct="0">
              <a:spcBef>
                <a:spcPct val="20000"/>
              </a:spcBef>
              <a:buFont typeface="Wingdings" pitchFamily="2" charset="2"/>
              <a:buNone/>
            </a:pPr>
            <a:r>
              <a:rPr lang="de-DE" sz="2300" i="1" u="sng" dirty="0">
                <a:solidFill>
                  <a:srgbClr val="FFFFCC"/>
                </a:solidFill>
                <a:latin typeface="Arial Narrow" pitchFamily="34" charset="0"/>
                <a:cs typeface="Times New Roman" charset="0"/>
              </a:rPr>
              <a:t>Babylonischer Talmud:</a:t>
            </a:r>
          </a:p>
          <a:p>
            <a:pPr marL="4763" indent="-4763" defTabSz="563563" eaLnBrk="0" hangingPunct="0">
              <a:spcBef>
                <a:spcPct val="20000"/>
              </a:spcBef>
              <a:buFont typeface="Wingdings" pitchFamily="2" charset="2"/>
              <a:buNone/>
            </a:pPr>
            <a:r>
              <a:rPr lang="en-GB" sz="2300" dirty="0">
                <a:solidFill>
                  <a:srgbClr val="FFFFCC"/>
                </a:solidFill>
                <a:latin typeface="Verdana" pitchFamily="34" charset="0"/>
                <a:cs typeface="Times New Roman" charset="0"/>
              </a:rPr>
              <a:t>Am </a:t>
            </a:r>
            <a:r>
              <a:rPr lang="en-GB" sz="2300" dirty="0" err="1">
                <a:solidFill>
                  <a:srgbClr val="FFFFCC"/>
                </a:solidFill>
                <a:latin typeface="Verdana" pitchFamily="34" charset="0"/>
                <a:cs typeface="Times New Roman" charset="0"/>
              </a:rPr>
              <a:t>Vorabend</a:t>
            </a:r>
            <a:r>
              <a:rPr lang="en-GB" sz="2300" dirty="0">
                <a:solidFill>
                  <a:srgbClr val="FFFFCC"/>
                </a:solidFill>
                <a:latin typeface="Verdana" pitchFamily="34" charset="0"/>
                <a:cs typeface="Times New Roman" charset="0"/>
              </a:rPr>
              <a:t> des </a:t>
            </a:r>
            <a:r>
              <a:rPr lang="en-GB" sz="2300" dirty="0" err="1">
                <a:solidFill>
                  <a:srgbClr val="FFFFCC"/>
                </a:solidFill>
                <a:latin typeface="Verdana" pitchFamily="34" charset="0"/>
                <a:cs typeface="Times New Roman" charset="0"/>
              </a:rPr>
              <a:t>Pesa</a:t>
            </a:r>
            <a:r>
              <a:rPr lang="en-GB" sz="2200" dirty="0" err="1">
                <a:solidFill>
                  <a:srgbClr val="FFFFCC"/>
                </a:solidFill>
              </a:rPr>
              <a:t>ḥ</a:t>
            </a:r>
            <a:r>
              <a:rPr lang="de-DE" sz="2300" dirty="0">
                <a:solidFill>
                  <a:srgbClr val="FFFFCC"/>
                </a:solidFill>
                <a:latin typeface="Verdana" pitchFamily="34" charset="0"/>
                <a:cs typeface="Times New Roman" charset="0"/>
              </a:rPr>
              <a:t>f</a:t>
            </a:r>
            <a:r>
              <a:rPr lang="en-GB" sz="2300" dirty="0" err="1">
                <a:solidFill>
                  <a:srgbClr val="FFFFCC"/>
                </a:solidFill>
                <a:latin typeface="Verdana" pitchFamily="34" charset="0"/>
                <a:cs typeface="Times New Roman" charset="0"/>
              </a:rPr>
              <a:t>estes</a:t>
            </a:r>
            <a:r>
              <a:rPr lang="en-GB" sz="2300" dirty="0">
                <a:solidFill>
                  <a:srgbClr val="FFFFCC"/>
                </a:solidFill>
                <a:latin typeface="Verdana" pitchFamily="34" charset="0"/>
                <a:cs typeface="Times New Roman" charset="0"/>
              </a:rPr>
              <a:t> </a:t>
            </a:r>
            <a:r>
              <a:rPr lang="en-GB" sz="2300" dirty="0" err="1">
                <a:solidFill>
                  <a:srgbClr val="FFFFCC"/>
                </a:solidFill>
                <a:latin typeface="Verdana" pitchFamily="34" charset="0"/>
                <a:cs typeface="Times New Roman" charset="0"/>
              </a:rPr>
              <a:t>hängte</a:t>
            </a:r>
            <a:r>
              <a:rPr lang="en-GB" sz="2300" dirty="0">
                <a:solidFill>
                  <a:srgbClr val="FFFFCC"/>
                </a:solidFill>
                <a:latin typeface="Verdana" pitchFamily="34" charset="0"/>
                <a:cs typeface="Times New Roman" charset="0"/>
              </a:rPr>
              <a:t> man </a:t>
            </a:r>
            <a:r>
              <a:rPr lang="en-GB" sz="2300" dirty="0" err="1">
                <a:solidFill>
                  <a:srgbClr val="FFFFCC"/>
                </a:solidFill>
                <a:latin typeface="Verdana" pitchFamily="34" charset="0"/>
                <a:cs typeface="Times New Roman" charset="0"/>
              </a:rPr>
              <a:t>Ješu</a:t>
            </a:r>
            <a:r>
              <a:rPr lang="en-GB" sz="2300" dirty="0">
                <a:solidFill>
                  <a:srgbClr val="FFFFCC"/>
                </a:solidFill>
                <a:latin typeface="Verdana" pitchFamily="34" charset="0"/>
                <a:cs typeface="Times New Roman" charset="0"/>
              </a:rPr>
              <a:t>.</a:t>
            </a:r>
            <a:endParaRPr lang="de-DE" sz="2300" dirty="0">
              <a:solidFill>
                <a:srgbClr val="FFFFCC"/>
              </a:solidFill>
              <a:latin typeface="Verdana" pitchFamily="34" charset="0"/>
              <a:cs typeface="Times New Roman" charset="0"/>
            </a:endParaRPr>
          </a:p>
        </p:txBody>
      </p:sp>
      <p:sp>
        <p:nvSpPr>
          <p:cNvPr id="219143" name="Text Box 1031"/>
          <p:cNvSpPr txBox="1">
            <a:spLocks noChangeArrowheads="1"/>
          </p:cNvSpPr>
          <p:nvPr/>
        </p:nvSpPr>
        <p:spPr bwMode="auto">
          <a:xfrm>
            <a:off x="685800" y="4800600"/>
            <a:ext cx="8458200" cy="1495425"/>
          </a:xfrm>
          <a:prstGeom prst="rect">
            <a:avLst/>
          </a:prstGeom>
          <a:noFill/>
          <a:ln w="9525">
            <a:noFill/>
            <a:miter lim="800000"/>
            <a:headEnd/>
            <a:tailEnd/>
          </a:ln>
          <a:effectLst/>
        </p:spPr>
        <p:txBody>
          <a:bodyPr>
            <a:spAutoFit/>
          </a:bodyPr>
          <a:lstStyle/>
          <a:p>
            <a:pPr>
              <a:spcBef>
                <a:spcPct val="50000"/>
              </a:spcBef>
              <a:buFont typeface="Wingdings 3" pitchFamily="18" charset="2"/>
              <a:buNone/>
            </a:pPr>
            <a:r>
              <a:rPr lang="de-DE" sz="2300" u="sng">
                <a:solidFill>
                  <a:srgbClr val="990000"/>
                </a:solidFill>
                <a:latin typeface="Verdana" pitchFamily="34" charset="0"/>
                <a:ea typeface="Verdana" pitchFamily="34" charset="0"/>
                <a:cs typeface="Verdana" pitchFamily="34" charset="0"/>
              </a:rPr>
              <a:t>aber:</a:t>
            </a:r>
            <a:r>
              <a:rPr lang="de-DE" sz="2300">
                <a:solidFill>
                  <a:srgbClr val="990000"/>
                </a:solidFill>
                <a:latin typeface="Verdana" pitchFamily="34" charset="0"/>
                <a:ea typeface="Verdana" pitchFamily="34" charset="0"/>
                <a:cs typeface="Verdana" pitchFamily="34" charset="0"/>
              </a:rPr>
              <a:t> Relevanz fraglich, vgl. Urteil von J. Maier, daß es keine einzige frühe rabbin. »Jesus-Stelle« gibt; der Name Jesus sei erst sekundär in bestehende Zusam-menhänge eingefügt worden!</a:t>
            </a:r>
          </a:p>
        </p:txBody>
      </p:sp>
      <p:sp>
        <p:nvSpPr>
          <p:cNvPr id="219144" name="Text Box 1032"/>
          <p:cNvSpPr txBox="1">
            <a:spLocks noChangeArrowheads="1"/>
          </p:cNvSpPr>
          <p:nvPr/>
        </p:nvSpPr>
        <p:spPr bwMode="auto">
          <a:xfrm>
            <a:off x="762000" y="1371600"/>
            <a:ext cx="8305800" cy="2585323"/>
          </a:xfrm>
          <a:prstGeom prst="rect">
            <a:avLst/>
          </a:prstGeom>
          <a:solidFill>
            <a:srgbClr val="800000"/>
          </a:solidFill>
          <a:ln w="9525">
            <a:noFill/>
            <a:miter lim="800000"/>
            <a:headEnd/>
            <a:tailEnd/>
          </a:ln>
          <a:effectLst/>
        </p:spPr>
        <p:txBody>
          <a:bodyPr>
            <a:spAutoFit/>
          </a:bodyPr>
          <a:lstStyle/>
          <a:p>
            <a:pPr marL="4763" indent="-4763" defTabSz="563563" eaLnBrk="0" hangingPunct="0">
              <a:spcBef>
                <a:spcPct val="20000"/>
              </a:spcBef>
              <a:buFont typeface="Wingdings" pitchFamily="2" charset="2"/>
              <a:buNone/>
            </a:pPr>
            <a:r>
              <a:rPr lang="de-DE" sz="2300" dirty="0">
                <a:solidFill>
                  <a:srgbClr val="FFFFCC"/>
                </a:solidFill>
                <a:latin typeface="Verdana" pitchFamily="34" charset="0"/>
                <a:cs typeface="Times New Roman" charset="0"/>
              </a:rPr>
              <a:t>		</a:t>
            </a:r>
            <a:r>
              <a:rPr lang="en-GB" sz="2300" dirty="0" err="1">
                <a:solidFill>
                  <a:srgbClr val="FFFFCC"/>
                </a:solidFill>
                <a:latin typeface="Verdana" pitchFamily="34" charset="0"/>
                <a:cs typeface="Times New Roman" charset="0"/>
              </a:rPr>
              <a:t>Vierzig</a:t>
            </a:r>
            <a:r>
              <a:rPr lang="en-GB" sz="2300" dirty="0">
                <a:solidFill>
                  <a:srgbClr val="FFFFCC"/>
                </a:solidFill>
                <a:latin typeface="Verdana" pitchFamily="34" charset="0"/>
                <a:cs typeface="Times New Roman" charset="0"/>
              </a:rPr>
              <a:t> </a:t>
            </a:r>
            <a:r>
              <a:rPr lang="en-GB" sz="2300" dirty="0" err="1">
                <a:solidFill>
                  <a:srgbClr val="FFFFCC"/>
                </a:solidFill>
                <a:latin typeface="Verdana" pitchFamily="34" charset="0"/>
                <a:cs typeface="Times New Roman" charset="0"/>
              </a:rPr>
              <a:t>Tage</a:t>
            </a:r>
            <a:r>
              <a:rPr lang="en-GB" sz="2300" dirty="0">
                <a:solidFill>
                  <a:srgbClr val="FFFFCC"/>
                </a:solidFill>
                <a:latin typeface="Verdana" pitchFamily="34" charset="0"/>
                <a:cs typeface="Times New Roman" charset="0"/>
              </a:rPr>
              <a:t> </a:t>
            </a:r>
            <a:r>
              <a:rPr lang="en-GB" sz="2300" dirty="0" err="1">
                <a:solidFill>
                  <a:srgbClr val="FFFFCC"/>
                </a:solidFill>
                <a:latin typeface="Verdana" pitchFamily="34" charset="0"/>
                <a:cs typeface="Times New Roman" charset="0"/>
              </a:rPr>
              <a:t>zuvor</a:t>
            </a:r>
            <a:r>
              <a:rPr lang="en-GB" sz="2300" dirty="0">
                <a:solidFill>
                  <a:srgbClr val="FFFFCC"/>
                </a:solidFill>
                <a:latin typeface="Verdana" pitchFamily="34" charset="0"/>
                <a:cs typeface="Times New Roman" charset="0"/>
              </a:rPr>
              <a:t> </a:t>
            </a:r>
            <a:r>
              <a:rPr lang="en-GB" sz="2300" dirty="0" err="1">
                <a:solidFill>
                  <a:srgbClr val="FFFFCC"/>
                </a:solidFill>
                <a:latin typeface="Verdana" pitchFamily="34" charset="0"/>
                <a:cs typeface="Times New Roman" charset="0"/>
              </a:rPr>
              <a:t>hatte</a:t>
            </a:r>
            <a:r>
              <a:rPr lang="en-GB" sz="2300" dirty="0">
                <a:solidFill>
                  <a:srgbClr val="FFFFCC"/>
                </a:solidFill>
                <a:latin typeface="Verdana" pitchFamily="34" charset="0"/>
                <a:cs typeface="Times New Roman" charset="0"/>
              </a:rPr>
              <a:t> </a:t>
            </a:r>
            <a:r>
              <a:rPr lang="en-GB" sz="2300" dirty="0" err="1">
                <a:solidFill>
                  <a:srgbClr val="FFFFCC"/>
                </a:solidFill>
                <a:latin typeface="Verdana" pitchFamily="34" charset="0"/>
                <a:cs typeface="Times New Roman" charset="0"/>
              </a:rPr>
              <a:t>der</a:t>
            </a:r>
            <a:r>
              <a:rPr lang="en-GB" sz="2300" dirty="0">
                <a:solidFill>
                  <a:srgbClr val="FFFFCC"/>
                </a:solidFill>
                <a:latin typeface="Verdana" pitchFamily="34" charset="0"/>
                <a:cs typeface="Times New Roman" charset="0"/>
              </a:rPr>
              <a:t> </a:t>
            </a:r>
            <a:r>
              <a:rPr lang="en-GB" sz="2300" dirty="0" err="1">
                <a:solidFill>
                  <a:srgbClr val="FFFFCC"/>
                </a:solidFill>
                <a:latin typeface="Verdana" pitchFamily="34" charset="0"/>
                <a:cs typeface="Times New Roman" charset="0"/>
              </a:rPr>
              <a:t>Herold</a:t>
            </a:r>
            <a:r>
              <a:rPr lang="en-GB" sz="2300" dirty="0">
                <a:solidFill>
                  <a:srgbClr val="FFFFCC"/>
                </a:solidFill>
                <a:latin typeface="Verdana" pitchFamily="34" charset="0"/>
                <a:cs typeface="Times New Roman" charset="0"/>
              </a:rPr>
              <a:t> </a:t>
            </a:r>
            <a:r>
              <a:rPr lang="en-GB" sz="2300" dirty="0" err="1">
                <a:solidFill>
                  <a:srgbClr val="FFFFCC"/>
                </a:solidFill>
                <a:latin typeface="Verdana" pitchFamily="34" charset="0"/>
                <a:cs typeface="Times New Roman" charset="0"/>
              </a:rPr>
              <a:t>ausgerufen</a:t>
            </a:r>
            <a:r>
              <a:rPr lang="en-GB" sz="2300" dirty="0">
                <a:solidFill>
                  <a:srgbClr val="FFFFCC"/>
                </a:solidFill>
                <a:latin typeface="Verdana" pitchFamily="34" charset="0"/>
                <a:cs typeface="Times New Roman" charset="0"/>
              </a:rPr>
              <a:t>: </a:t>
            </a:r>
            <a:r>
              <a:rPr lang="en-GB" sz="2300" dirty="0" err="1">
                <a:solidFill>
                  <a:srgbClr val="FFFFCC"/>
                </a:solidFill>
                <a:latin typeface="Verdana" pitchFamily="34" charset="0"/>
                <a:cs typeface="Times New Roman" charset="0"/>
              </a:rPr>
              <a:t>Er</a:t>
            </a:r>
            <a:r>
              <a:rPr lang="en-GB" sz="2300" dirty="0">
                <a:solidFill>
                  <a:srgbClr val="FFFFCC"/>
                </a:solidFill>
                <a:latin typeface="Verdana" pitchFamily="34" charset="0"/>
                <a:cs typeface="Times New Roman" charset="0"/>
              </a:rPr>
              <a:t> </a:t>
            </a:r>
            <a:r>
              <a:rPr lang="en-GB" sz="2300" dirty="0" err="1">
                <a:solidFill>
                  <a:srgbClr val="FFFFCC"/>
                </a:solidFill>
                <a:latin typeface="Verdana" pitchFamily="34" charset="0"/>
                <a:cs typeface="Times New Roman" charset="0"/>
              </a:rPr>
              <a:t>wird</a:t>
            </a:r>
            <a:r>
              <a:rPr lang="en-GB" sz="2300" dirty="0">
                <a:solidFill>
                  <a:srgbClr val="FFFFCC"/>
                </a:solidFill>
                <a:latin typeface="Verdana" pitchFamily="34" charset="0"/>
                <a:cs typeface="Times New Roman" charset="0"/>
              </a:rPr>
              <a:t> </a:t>
            </a:r>
            <a:r>
              <a:rPr lang="en-GB" sz="2300" dirty="0" err="1">
                <a:solidFill>
                  <a:srgbClr val="FFFFCC"/>
                </a:solidFill>
                <a:latin typeface="Verdana" pitchFamily="34" charset="0"/>
                <a:cs typeface="Times New Roman" charset="0"/>
              </a:rPr>
              <a:t>zur</a:t>
            </a:r>
            <a:r>
              <a:rPr lang="en-GB" sz="2300" dirty="0">
                <a:solidFill>
                  <a:srgbClr val="FFFFCC"/>
                </a:solidFill>
                <a:latin typeface="Verdana" pitchFamily="34" charset="0"/>
                <a:cs typeface="Times New Roman" charset="0"/>
              </a:rPr>
              <a:t> </a:t>
            </a:r>
            <a:r>
              <a:rPr lang="en-GB" sz="2300" dirty="0" err="1">
                <a:solidFill>
                  <a:srgbClr val="FFFFCC"/>
                </a:solidFill>
                <a:latin typeface="Verdana" pitchFamily="34" charset="0"/>
                <a:cs typeface="Times New Roman" charset="0"/>
              </a:rPr>
              <a:t>Steinigung</a:t>
            </a:r>
            <a:r>
              <a:rPr lang="en-GB" sz="2300" dirty="0">
                <a:solidFill>
                  <a:srgbClr val="FFFFCC"/>
                </a:solidFill>
                <a:latin typeface="Verdana" pitchFamily="34" charset="0"/>
                <a:cs typeface="Times New Roman" charset="0"/>
              </a:rPr>
              <a:t> </a:t>
            </a:r>
            <a:r>
              <a:rPr lang="en-GB" sz="2300" dirty="0" err="1">
                <a:solidFill>
                  <a:srgbClr val="FFFFCC"/>
                </a:solidFill>
                <a:latin typeface="Verdana" pitchFamily="34" charset="0"/>
                <a:cs typeface="Times New Roman" charset="0"/>
              </a:rPr>
              <a:t>hinausgeführt</a:t>
            </a:r>
            <a:r>
              <a:rPr lang="en-GB" sz="2300" dirty="0">
                <a:solidFill>
                  <a:srgbClr val="FFFFCC"/>
                </a:solidFill>
                <a:latin typeface="Verdana" pitchFamily="34" charset="0"/>
                <a:cs typeface="Times New Roman" charset="0"/>
              </a:rPr>
              <a:t>, </a:t>
            </a:r>
            <a:r>
              <a:rPr lang="en-GB" sz="2300" dirty="0" err="1">
                <a:solidFill>
                  <a:srgbClr val="FFFFCC"/>
                </a:solidFill>
                <a:latin typeface="Verdana" pitchFamily="34" charset="0"/>
                <a:cs typeface="Times New Roman" charset="0"/>
              </a:rPr>
              <a:t>weil</a:t>
            </a:r>
            <a:r>
              <a:rPr lang="en-GB" sz="2300" dirty="0">
                <a:solidFill>
                  <a:srgbClr val="FFFFCC"/>
                </a:solidFill>
                <a:latin typeface="Verdana" pitchFamily="34" charset="0"/>
                <a:cs typeface="Times New Roman" charset="0"/>
              </a:rPr>
              <a:t> </a:t>
            </a:r>
            <a:r>
              <a:rPr lang="en-GB" sz="2300" dirty="0" err="1">
                <a:solidFill>
                  <a:srgbClr val="FFFFCC"/>
                </a:solidFill>
                <a:latin typeface="Verdana" pitchFamily="34" charset="0"/>
                <a:cs typeface="Times New Roman" charset="0"/>
              </a:rPr>
              <a:t>er</a:t>
            </a:r>
            <a:r>
              <a:rPr lang="en-GB" sz="2300" dirty="0">
                <a:solidFill>
                  <a:srgbClr val="FFFFCC"/>
                </a:solidFill>
                <a:latin typeface="Verdana" pitchFamily="34" charset="0"/>
                <a:cs typeface="Times New Roman" charset="0"/>
              </a:rPr>
              <a:t> </a:t>
            </a:r>
            <a:r>
              <a:rPr lang="en-GB" sz="2300" dirty="0" err="1">
                <a:solidFill>
                  <a:srgbClr val="FFFFCC"/>
                </a:solidFill>
                <a:latin typeface="Verdana" pitchFamily="34" charset="0"/>
                <a:cs typeface="Times New Roman" charset="0"/>
              </a:rPr>
              <a:t>Zauberei</a:t>
            </a:r>
            <a:r>
              <a:rPr lang="en-GB" sz="2300" dirty="0">
                <a:solidFill>
                  <a:srgbClr val="FFFFCC"/>
                </a:solidFill>
                <a:latin typeface="Verdana" pitchFamily="34" charset="0"/>
                <a:cs typeface="Times New Roman" charset="0"/>
              </a:rPr>
              <a:t> </a:t>
            </a:r>
            <a:r>
              <a:rPr lang="en-GB" sz="2300" dirty="0" err="1">
                <a:solidFill>
                  <a:srgbClr val="FFFFCC"/>
                </a:solidFill>
                <a:latin typeface="Verdana" pitchFamily="34" charset="0"/>
                <a:cs typeface="Times New Roman" charset="0"/>
              </a:rPr>
              <a:t>getrieben</a:t>
            </a:r>
            <a:r>
              <a:rPr lang="en-GB" sz="2300" dirty="0">
                <a:solidFill>
                  <a:srgbClr val="FFFFCC"/>
                </a:solidFill>
                <a:latin typeface="Verdana" pitchFamily="34" charset="0"/>
                <a:cs typeface="Times New Roman" charset="0"/>
              </a:rPr>
              <a:t> und </a:t>
            </a:r>
            <a:r>
              <a:rPr lang="en-GB" sz="2300" dirty="0" err="1">
                <a:solidFill>
                  <a:srgbClr val="FFFFCC"/>
                </a:solidFill>
                <a:latin typeface="Verdana" pitchFamily="34" charset="0"/>
                <a:cs typeface="Times New Roman" charset="0"/>
              </a:rPr>
              <a:t>Jisrael</a:t>
            </a:r>
            <a:r>
              <a:rPr lang="en-GB" sz="2300" dirty="0">
                <a:solidFill>
                  <a:srgbClr val="FFFFCC"/>
                </a:solidFill>
                <a:latin typeface="Verdana" pitchFamily="34" charset="0"/>
                <a:cs typeface="Times New Roman" charset="0"/>
              </a:rPr>
              <a:t> </a:t>
            </a:r>
            <a:r>
              <a:rPr lang="en-GB" sz="2300" dirty="0" err="1">
                <a:solidFill>
                  <a:srgbClr val="FFFFCC"/>
                </a:solidFill>
                <a:latin typeface="Verdana" pitchFamily="34" charset="0"/>
                <a:cs typeface="Times New Roman" charset="0"/>
              </a:rPr>
              <a:t>verführt</a:t>
            </a:r>
            <a:r>
              <a:rPr lang="en-GB" sz="2300" dirty="0">
                <a:solidFill>
                  <a:srgbClr val="FFFFCC"/>
                </a:solidFill>
                <a:latin typeface="Verdana" pitchFamily="34" charset="0"/>
                <a:cs typeface="Times New Roman" charset="0"/>
              </a:rPr>
              <a:t> und </a:t>
            </a:r>
            <a:r>
              <a:rPr lang="en-GB" sz="2300" dirty="0" err="1">
                <a:solidFill>
                  <a:srgbClr val="FFFFCC"/>
                </a:solidFill>
                <a:latin typeface="Verdana" pitchFamily="34" charset="0"/>
                <a:cs typeface="Times New Roman" charset="0"/>
              </a:rPr>
              <a:t>abtrünnig</a:t>
            </a:r>
            <a:r>
              <a:rPr lang="en-GB" sz="2300" dirty="0">
                <a:solidFill>
                  <a:srgbClr val="FFFFCC"/>
                </a:solidFill>
                <a:latin typeface="Verdana" pitchFamily="34" charset="0"/>
                <a:cs typeface="Times New Roman" charset="0"/>
              </a:rPr>
              <a:t> </a:t>
            </a:r>
            <a:r>
              <a:rPr lang="en-GB" sz="2300" dirty="0" err="1">
                <a:solidFill>
                  <a:srgbClr val="FFFFCC"/>
                </a:solidFill>
                <a:latin typeface="Verdana" pitchFamily="34" charset="0"/>
                <a:cs typeface="Times New Roman" charset="0"/>
              </a:rPr>
              <a:t>gemacht</a:t>
            </a:r>
            <a:r>
              <a:rPr lang="en-GB" sz="2300" dirty="0">
                <a:solidFill>
                  <a:srgbClr val="FFFFCC"/>
                </a:solidFill>
                <a:latin typeface="Verdana" pitchFamily="34" charset="0"/>
                <a:cs typeface="Times New Roman" charset="0"/>
              </a:rPr>
              <a:t> hat; </a:t>
            </a:r>
            <a:r>
              <a:rPr lang="en-GB" sz="2300" dirty="0" err="1">
                <a:solidFill>
                  <a:srgbClr val="FFFFCC"/>
                </a:solidFill>
                <a:latin typeface="Verdana" pitchFamily="34" charset="0"/>
                <a:cs typeface="Times New Roman" charset="0"/>
              </a:rPr>
              <a:t>wer</a:t>
            </a:r>
            <a:r>
              <a:rPr lang="en-GB" sz="2300" dirty="0">
                <a:solidFill>
                  <a:srgbClr val="FFFFCC"/>
                </a:solidFill>
                <a:latin typeface="Verdana" pitchFamily="34" charset="0"/>
                <a:cs typeface="Times New Roman" charset="0"/>
              </a:rPr>
              <a:t> </a:t>
            </a:r>
            <a:r>
              <a:rPr lang="en-GB" sz="2300" dirty="0" err="1">
                <a:solidFill>
                  <a:srgbClr val="FFFFCC"/>
                </a:solidFill>
                <a:latin typeface="Verdana" pitchFamily="34" charset="0"/>
                <a:cs typeface="Times New Roman" charset="0"/>
              </a:rPr>
              <a:t>etwas</a:t>
            </a:r>
            <a:r>
              <a:rPr lang="en-GB" sz="2300" dirty="0">
                <a:solidFill>
                  <a:srgbClr val="FFFFCC"/>
                </a:solidFill>
                <a:latin typeface="Verdana" pitchFamily="34" charset="0"/>
                <a:cs typeface="Times New Roman" charset="0"/>
              </a:rPr>
              <a:t> </a:t>
            </a:r>
            <a:r>
              <a:rPr lang="en-GB" sz="2300" dirty="0" err="1">
                <a:solidFill>
                  <a:srgbClr val="FFFFCC"/>
                </a:solidFill>
                <a:latin typeface="Verdana" pitchFamily="34" charset="0"/>
                <a:cs typeface="Times New Roman" charset="0"/>
              </a:rPr>
              <a:t>zu</a:t>
            </a:r>
            <a:r>
              <a:rPr lang="en-GB" sz="2300" dirty="0">
                <a:solidFill>
                  <a:srgbClr val="FFFFCC"/>
                </a:solidFill>
                <a:latin typeface="Verdana" pitchFamily="34" charset="0"/>
                <a:cs typeface="Times New Roman" charset="0"/>
              </a:rPr>
              <a:t> seiner </a:t>
            </a:r>
            <a:r>
              <a:rPr lang="en-GB" sz="2300" dirty="0" err="1">
                <a:solidFill>
                  <a:srgbClr val="FFFFCC"/>
                </a:solidFill>
                <a:latin typeface="Verdana" pitchFamily="34" charset="0"/>
                <a:cs typeface="Times New Roman" charset="0"/>
              </a:rPr>
              <a:t>Verteidigung</a:t>
            </a:r>
            <a:r>
              <a:rPr lang="en-GB" sz="2300" dirty="0">
                <a:solidFill>
                  <a:srgbClr val="FFFFCC"/>
                </a:solidFill>
                <a:latin typeface="Verdana" pitchFamily="34" charset="0"/>
                <a:cs typeface="Times New Roman" charset="0"/>
              </a:rPr>
              <a:t> </a:t>
            </a:r>
            <a:r>
              <a:rPr lang="en-GB" sz="2300" dirty="0" err="1">
                <a:solidFill>
                  <a:srgbClr val="FFFFCC"/>
                </a:solidFill>
                <a:latin typeface="Verdana" pitchFamily="34" charset="0"/>
                <a:cs typeface="Times New Roman" charset="0"/>
              </a:rPr>
              <a:t>zu</a:t>
            </a:r>
            <a:r>
              <a:rPr lang="en-GB" sz="2300" dirty="0">
                <a:solidFill>
                  <a:srgbClr val="FFFFCC"/>
                </a:solidFill>
                <a:latin typeface="Verdana" pitchFamily="34" charset="0"/>
                <a:cs typeface="Times New Roman" charset="0"/>
              </a:rPr>
              <a:t> </a:t>
            </a:r>
            <a:r>
              <a:rPr lang="en-GB" sz="2300" dirty="0" err="1">
                <a:solidFill>
                  <a:srgbClr val="FFFFCC"/>
                </a:solidFill>
                <a:latin typeface="Verdana" pitchFamily="34" charset="0"/>
                <a:cs typeface="Times New Roman" charset="0"/>
              </a:rPr>
              <a:t>sagen</a:t>
            </a:r>
            <a:r>
              <a:rPr lang="en-GB" sz="2300" dirty="0">
                <a:solidFill>
                  <a:srgbClr val="FFFFCC"/>
                </a:solidFill>
                <a:latin typeface="Verdana" pitchFamily="34" charset="0"/>
                <a:cs typeface="Times New Roman" charset="0"/>
              </a:rPr>
              <a:t> hat, </a:t>
            </a:r>
            <a:r>
              <a:rPr lang="en-GB" sz="2300" dirty="0" err="1">
                <a:solidFill>
                  <a:srgbClr val="FFFFCC"/>
                </a:solidFill>
                <a:latin typeface="Verdana" pitchFamily="34" charset="0"/>
                <a:cs typeface="Times New Roman" charset="0"/>
              </a:rPr>
              <a:t>der</a:t>
            </a:r>
            <a:r>
              <a:rPr lang="en-GB" sz="2300" dirty="0">
                <a:solidFill>
                  <a:srgbClr val="FFFFCC"/>
                </a:solidFill>
                <a:latin typeface="Verdana" pitchFamily="34" charset="0"/>
                <a:cs typeface="Times New Roman" charset="0"/>
              </a:rPr>
              <a:t> </a:t>
            </a:r>
            <a:r>
              <a:rPr lang="en-GB" sz="2300" dirty="0" err="1">
                <a:solidFill>
                  <a:srgbClr val="FFFFCC"/>
                </a:solidFill>
                <a:latin typeface="Verdana" pitchFamily="34" charset="0"/>
                <a:cs typeface="Times New Roman" charset="0"/>
              </a:rPr>
              <a:t>komme</a:t>
            </a:r>
            <a:r>
              <a:rPr lang="en-GB" sz="2300" dirty="0">
                <a:solidFill>
                  <a:srgbClr val="FFFFCC"/>
                </a:solidFill>
                <a:latin typeface="Verdana" pitchFamily="34" charset="0"/>
                <a:cs typeface="Times New Roman" charset="0"/>
              </a:rPr>
              <a:t> und sage </a:t>
            </a:r>
            <a:r>
              <a:rPr lang="en-GB" sz="2300" dirty="0" err="1">
                <a:solidFill>
                  <a:srgbClr val="FFFFCC"/>
                </a:solidFill>
                <a:latin typeface="Verdana" pitchFamily="34" charset="0"/>
                <a:cs typeface="Times New Roman" charset="0"/>
              </a:rPr>
              <a:t>es</a:t>
            </a:r>
            <a:r>
              <a:rPr lang="en-GB" sz="2300" dirty="0">
                <a:solidFill>
                  <a:srgbClr val="FFFFCC"/>
                </a:solidFill>
                <a:latin typeface="Verdana" pitchFamily="34" charset="0"/>
                <a:cs typeface="Times New Roman" charset="0"/>
              </a:rPr>
              <a:t>. </a:t>
            </a:r>
            <a:r>
              <a:rPr lang="en-GB" sz="2300" dirty="0" err="1">
                <a:solidFill>
                  <a:srgbClr val="FFFFCC"/>
                </a:solidFill>
                <a:latin typeface="Verdana" pitchFamily="34" charset="0"/>
                <a:cs typeface="Times New Roman" charset="0"/>
              </a:rPr>
              <a:t>Da</a:t>
            </a:r>
            <a:r>
              <a:rPr lang="en-GB" sz="2300" dirty="0">
                <a:solidFill>
                  <a:srgbClr val="FFFFCC"/>
                </a:solidFill>
                <a:latin typeface="Verdana" pitchFamily="34" charset="0"/>
                <a:cs typeface="Times New Roman" charset="0"/>
              </a:rPr>
              <a:t> </a:t>
            </a:r>
            <a:r>
              <a:rPr lang="en-GB" sz="2300" dirty="0" err="1">
                <a:solidFill>
                  <a:srgbClr val="FFFFCC"/>
                </a:solidFill>
                <a:latin typeface="Verdana" pitchFamily="34" charset="0"/>
                <a:cs typeface="Times New Roman" charset="0"/>
              </a:rPr>
              <a:t>aber</a:t>
            </a:r>
            <a:r>
              <a:rPr lang="en-GB" sz="2300" dirty="0">
                <a:solidFill>
                  <a:srgbClr val="FFFFCC"/>
                </a:solidFill>
                <a:latin typeface="Verdana" pitchFamily="34" charset="0"/>
                <a:cs typeface="Times New Roman" charset="0"/>
              </a:rPr>
              <a:t> </a:t>
            </a:r>
            <a:r>
              <a:rPr lang="en-GB" sz="2300" dirty="0" err="1">
                <a:solidFill>
                  <a:srgbClr val="FFFFCC"/>
                </a:solidFill>
                <a:latin typeface="Verdana" pitchFamily="34" charset="0"/>
                <a:cs typeface="Times New Roman" charset="0"/>
              </a:rPr>
              <a:t>nichts</a:t>
            </a:r>
            <a:r>
              <a:rPr lang="en-GB" sz="2300" dirty="0">
                <a:solidFill>
                  <a:srgbClr val="FFFFCC"/>
                </a:solidFill>
                <a:latin typeface="Verdana" pitchFamily="34" charset="0"/>
                <a:cs typeface="Times New Roman" charset="0"/>
              </a:rPr>
              <a:t> </a:t>
            </a:r>
            <a:r>
              <a:rPr lang="en-GB" sz="2300" dirty="0" err="1">
                <a:solidFill>
                  <a:srgbClr val="FFFFCC"/>
                </a:solidFill>
                <a:latin typeface="Verdana" pitchFamily="34" charset="0"/>
                <a:cs typeface="Times New Roman" charset="0"/>
              </a:rPr>
              <a:t>zu</a:t>
            </a:r>
            <a:r>
              <a:rPr lang="en-GB" sz="2300" dirty="0">
                <a:solidFill>
                  <a:srgbClr val="FFFFCC"/>
                </a:solidFill>
                <a:latin typeface="Verdana" pitchFamily="34" charset="0"/>
                <a:cs typeface="Times New Roman" charset="0"/>
              </a:rPr>
              <a:t> seiner </a:t>
            </a:r>
            <a:r>
              <a:rPr lang="en-GB" sz="2300" dirty="0" err="1">
                <a:solidFill>
                  <a:srgbClr val="FFFFCC"/>
                </a:solidFill>
                <a:latin typeface="Verdana" pitchFamily="34" charset="0"/>
                <a:cs typeface="Times New Roman" charset="0"/>
              </a:rPr>
              <a:t>Verteidigung</a:t>
            </a:r>
            <a:r>
              <a:rPr lang="en-GB" sz="2300" dirty="0">
                <a:solidFill>
                  <a:srgbClr val="FFFFCC"/>
                </a:solidFill>
                <a:latin typeface="Verdana" pitchFamily="34" charset="0"/>
                <a:cs typeface="Times New Roman" charset="0"/>
              </a:rPr>
              <a:t> </a:t>
            </a:r>
            <a:r>
              <a:rPr lang="en-GB" sz="2300" dirty="0" err="1">
                <a:solidFill>
                  <a:srgbClr val="FFFFCC"/>
                </a:solidFill>
                <a:latin typeface="Verdana" pitchFamily="34" charset="0"/>
                <a:cs typeface="Times New Roman" charset="0"/>
              </a:rPr>
              <a:t>vorgebracht</a:t>
            </a:r>
            <a:r>
              <a:rPr lang="en-GB" sz="2300" dirty="0">
                <a:solidFill>
                  <a:srgbClr val="FFFFCC"/>
                </a:solidFill>
                <a:latin typeface="Verdana" pitchFamily="34" charset="0"/>
                <a:cs typeface="Times New Roman" charset="0"/>
              </a:rPr>
              <a:t> </a:t>
            </a:r>
            <a:r>
              <a:rPr lang="en-GB" sz="2300" dirty="0" err="1">
                <a:solidFill>
                  <a:srgbClr val="FFFFCC"/>
                </a:solidFill>
                <a:latin typeface="Verdana" pitchFamily="34" charset="0"/>
                <a:cs typeface="Times New Roman" charset="0"/>
              </a:rPr>
              <a:t>wurde</a:t>
            </a:r>
            <a:r>
              <a:rPr lang="en-GB" sz="2300" dirty="0">
                <a:solidFill>
                  <a:srgbClr val="FFFFCC"/>
                </a:solidFill>
                <a:latin typeface="Verdana" pitchFamily="34" charset="0"/>
                <a:cs typeface="Times New Roman" charset="0"/>
              </a:rPr>
              <a:t>, so </a:t>
            </a:r>
            <a:r>
              <a:rPr lang="en-GB" sz="2300" dirty="0" err="1">
                <a:solidFill>
                  <a:srgbClr val="FFFFCC"/>
                </a:solidFill>
                <a:latin typeface="Verdana" pitchFamily="34" charset="0"/>
                <a:cs typeface="Times New Roman" charset="0"/>
              </a:rPr>
              <a:t>hängte</a:t>
            </a:r>
            <a:r>
              <a:rPr lang="en-GB" sz="2300" dirty="0">
                <a:solidFill>
                  <a:srgbClr val="FFFFCC"/>
                </a:solidFill>
                <a:latin typeface="Verdana" pitchFamily="34" charset="0"/>
                <a:cs typeface="Times New Roman" charset="0"/>
              </a:rPr>
              <a:t> man </a:t>
            </a:r>
            <a:r>
              <a:rPr lang="en-GB" sz="2300" dirty="0" err="1">
                <a:solidFill>
                  <a:srgbClr val="FFFFCC"/>
                </a:solidFill>
                <a:latin typeface="Verdana" pitchFamily="34" charset="0"/>
                <a:cs typeface="Times New Roman" charset="0"/>
              </a:rPr>
              <a:t>ihn</a:t>
            </a:r>
            <a:r>
              <a:rPr lang="en-GB" sz="2300" dirty="0">
                <a:solidFill>
                  <a:srgbClr val="FFFFCC"/>
                </a:solidFill>
                <a:latin typeface="Verdana" pitchFamily="34" charset="0"/>
                <a:cs typeface="Times New Roman" charset="0"/>
              </a:rPr>
              <a:t> am </a:t>
            </a:r>
            <a:r>
              <a:rPr lang="en-GB" sz="2300" dirty="0" err="1">
                <a:solidFill>
                  <a:srgbClr val="FFFFCC"/>
                </a:solidFill>
                <a:latin typeface="Verdana" pitchFamily="34" charset="0"/>
                <a:cs typeface="Times New Roman" charset="0"/>
              </a:rPr>
              <a:t>Vorabend</a:t>
            </a:r>
            <a:r>
              <a:rPr lang="en-GB" sz="2300" dirty="0">
                <a:solidFill>
                  <a:srgbClr val="FFFFCC"/>
                </a:solidFill>
                <a:latin typeface="Verdana" pitchFamily="34" charset="0"/>
                <a:cs typeface="Times New Roman" charset="0"/>
              </a:rPr>
              <a:t> des </a:t>
            </a:r>
            <a:r>
              <a:rPr lang="en-GB" sz="2300" dirty="0" err="1">
                <a:solidFill>
                  <a:srgbClr val="FFFFCC"/>
                </a:solidFill>
                <a:latin typeface="Verdana" pitchFamily="34" charset="0"/>
                <a:cs typeface="Times New Roman" charset="0"/>
              </a:rPr>
              <a:t>Pesa</a:t>
            </a:r>
            <a:r>
              <a:rPr lang="en-GB" sz="2200" dirty="0" err="1">
                <a:solidFill>
                  <a:srgbClr val="FFFFCC"/>
                </a:solidFill>
              </a:rPr>
              <a:t>ḥ</a:t>
            </a:r>
            <a:r>
              <a:rPr lang="en-GB" sz="2300" dirty="0" err="1">
                <a:solidFill>
                  <a:srgbClr val="FFFFCC"/>
                </a:solidFill>
                <a:latin typeface="Verdana" pitchFamily="34" charset="0"/>
                <a:cs typeface="Times New Roman" charset="0"/>
              </a:rPr>
              <a:t>festes</a:t>
            </a:r>
            <a:r>
              <a:rPr lang="en-GB" sz="2300" dirty="0">
                <a:solidFill>
                  <a:srgbClr val="FFFFCC"/>
                </a:solidFill>
                <a:latin typeface="Verdana" pitchFamily="34" charset="0"/>
                <a:cs typeface="Times New Roman" charset="0"/>
              </a:rPr>
              <a:t>…</a:t>
            </a:r>
            <a:endParaRPr lang="de-DE" sz="2300" dirty="0">
              <a:solidFill>
                <a:srgbClr val="FFFFCC"/>
              </a:solidFill>
              <a:latin typeface="Verdana" pitchFamily="34" charset="0"/>
              <a:cs typeface="Times New Roman" charset="0"/>
            </a:endParaRPr>
          </a:p>
        </p:txBody>
      </p:sp>
      <p:sp>
        <p:nvSpPr>
          <p:cNvPr id="219145" name="Text Box 1033"/>
          <p:cNvSpPr txBox="1">
            <a:spLocks noChangeArrowheads="1"/>
          </p:cNvSpPr>
          <p:nvPr/>
        </p:nvSpPr>
        <p:spPr bwMode="auto">
          <a:xfrm>
            <a:off x="762000" y="3886200"/>
            <a:ext cx="8305800" cy="793750"/>
          </a:xfrm>
          <a:prstGeom prst="rect">
            <a:avLst/>
          </a:prstGeom>
          <a:solidFill>
            <a:srgbClr val="800000"/>
          </a:solidFill>
          <a:ln w="9525">
            <a:noFill/>
            <a:miter lim="800000"/>
            <a:headEnd/>
            <a:tailEnd/>
          </a:ln>
          <a:effectLst/>
        </p:spPr>
        <p:txBody>
          <a:bodyPr>
            <a:spAutoFit/>
          </a:bodyPr>
          <a:lstStyle/>
          <a:p>
            <a:pPr marL="4763" indent="-4763" defTabSz="563563" eaLnBrk="0" hangingPunct="0">
              <a:spcBef>
                <a:spcPct val="20000"/>
              </a:spcBef>
              <a:buFont typeface="Wingdings" pitchFamily="2" charset="2"/>
              <a:buNone/>
            </a:pPr>
            <a:r>
              <a:rPr lang="de-DE" sz="2300">
                <a:solidFill>
                  <a:srgbClr val="FFFFCC"/>
                </a:solidFill>
                <a:latin typeface="Verdana" pitchFamily="34" charset="0"/>
                <a:cs typeface="Times New Roman" charset="0"/>
              </a:rPr>
              <a:t>		</a:t>
            </a:r>
            <a:r>
              <a:rPr lang="en-GB" sz="2300">
                <a:solidFill>
                  <a:srgbClr val="FFFFCC"/>
                </a:solidFill>
                <a:latin typeface="Verdana" pitchFamily="34" charset="0"/>
                <a:cs typeface="Times New Roman" charset="0"/>
              </a:rPr>
              <a:t>Die Rabbanan lehrten: Fünf Jünger hatte Ješu: Mathaj, Naqaj, Neçer, Buni und Thoda. </a:t>
            </a:r>
            <a:r>
              <a:rPr lang="de-DE" sz="2300">
                <a:solidFill>
                  <a:srgbClr val="FFFFCC"/>
                </a:solidFill>
                <a:latin typeface="Verdana" pitchFamily="34" charset="0"/>
                <a:cs typeface="Times New Roman" charset="0"/>
              </a:rPr>
              <a:t>  </a:t>
            </a:r>
            <a:r>
              <a:rPr lang="en-GB" sz="2300" i="1">
                <a:solidFill>
                  <a:srgbClr val="FFFFCC"/>
                </a:solidFill>
                <a:latin typeface="Arial Narrow" pitchFamily="34" charset="0"/>
                <a:cs typeface="Times New Roman" charset="0"/>
              </a:rPr>
              <a:t>(</a:t>
            </a:r>
            <a:r>
              <a:rPr lang="de-DE" sz="2300" i="1">
                <a:solidFill>
                  <a:srgbClr val="FFFFCC"/>
                </a:solidFill>
                <a:latin typeface="Arial Narrow" pitchFamily="34" charset="0"/>
                <a:cs typeface="Times New Roman" charset="0"/>
              </a:rPr>
              <a:t>bSanh 43a</a:t>
            </a:r>
            <a:r>
              <a:rPr lang="en-GB" sz="2300" i="1">
                <a:solidFill>
                  <a:srgbClr val="FFFFCC"/>
                </a:solidFill>
                <a:latin typeface="Arial Narrow" pitchFamily="34" charset="0"/>
                <a:cs typeface="Times New Roman" charset="0"/>
              </a:rPr>
              <a:t>)</a:t>
            </a:r>
            <a:endParaRPr lang="de-DE" sz="2300" i="1">
              <a:solidFill>
                <a:srgbClr val="FFFFCC"/>
              </a:solidFill>
              <a:latin typeface="Arial Narrow" pitchFamily="34" charset="0"/>
              <a:cs typeface="Times New Roman" charset="0"/>
            </a:endParaRPr>
          </a:p>
        </p:txBody>
      </p:sp>
      <p:sp>
        <p:nvSpPr>
          <p:cNvPr id="219146" name="Rectangle 1034"/>
          <p:cNvSpPr>
            <a:spLocks noChangeArrowheads="1"/>
          </p:cNvSpPr>
          <p:nvPr/>
        </p:nvSpPr>
        <p:spPr bwMode="auto">
          <a:xfrm rot="10800000">
            <a:off x="0" y="0"/>
            <a:ext cx="685800" cy="6858000"/>
          </a:xfrm>
          <a:prstGeom prst="rect">
            <a:avLst/>
          </a:prstGeom>
          <a:solidFill>
            <a:srgbClr val="800000"/>
          </a:solidFill>
          <a:ln w="9525">
            <a:noFill/>
            <a:miter lim="800000"/>
            <a:headEnd/>
            <a:tailEnd/>
          </a:ln>
          <a:effectLst/>
        </p:spPr>
        <p:txBody>
          <a:bodyPr vert="eaVert" wrap="none" anchor="ctr"/>
          <a:lstStyle/>
          <a:p>
            <a:pPr algn="ctr"/>
            <a:r>
              <a:rPr lang="de-DE" sz="2800">
                <a:solidFill>
                  <a:srgbClr val="FFFFCC"/>
                </a:solidFill>
                <a:latin typeface="Verdana" pitchFamily="34" charset="0"/>
                <a:cs typeface="Times New Roman" charset="0"/>
              </a:rPr>
              <a:t>Die synoptischen Evangelien</a:t>
            </a:r>
            <a:endParaRPr lang="en-GB" sz="2800">
              <a:solidFill>
                <a:srgbClr val="FFFFCC"/>
              </a:solidFill>
              <a:latin typeface="Verdana" pitchFamily="34" charset="0"/>
              <a:cs typeface="Times New Roman"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19141"/>
                                        </p:tgtEl>
                                        <p:attrNameLst>
                                          <p:attrName>style.visibility</p:attrName>
                                        </p:attrNameLst>
                                      </p:cBhvr>
                                      <p:to>
                                        <p:strVal val="visible"/>
                                      </p:to>
                                    </p:set>
                                    <p:animEffect transition="in" filter="wipe(left)">
                                      <p:cBhvr>
                                        <p:cTn id="7" dur="500"/>
                                        <p:tgtEl>
                                          <p:spTgt spid="219141"/>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19144"/>
                                        </p:tgtEl>
                                        <p:attrNameLst>
                                          <p:attrName>style.visibility</p:attrName>
                                        </p:attrNameLst>
                                      </p:cBhvr>
                                      <p:to>
                                        <p:strVal val="visible"/>
                                      </p:to>
                                    </p:set>
                                    <p:animEffect transition="in" filter="wipe(left)">
                                      <p:cBhvr>
                                        <p:cTn id="12" dur="500"/>
                                        <p:tgtEl>
                                          <p:spTgt spid="219144"/>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19145"/>
                                        </p:tgtEl>
                                        <p:attrNameLst>
                                          <p:attrName>style.visibility</p:attrName>
                                        </p:attrNameLst>
                                      </p:cBhvr>
                                      <p:to>
                                        <p:strVal val="visible"/>
                                      </p:to>
                                    </p:set>
                                    <p:animEffect transition="in" filter="wipe(left)">
                                      <p:cBhvr>
                                        <p:cTn id="17" dur="500"/>
                                        <p:tgtEl>
                                          <p:spTgt spid="219145"/>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219143">
                                            <p:txEl>
                                              <p:pRg st="0" end="0"/>
                                            </p:txEl>
                                          </p:spTgt>
                                        </p:tgtEl>
                                        <p:attrNameLst>
                                          <p:attrName>style.visibility</p:attrName>
                                        </p:attrNameLst>
                                      </p:cBhvr>
                                      <p:to>
                                        <p:strVal val="visible"/>
                                      </p:to>
                                    </p:set>
                                    <p:animEffect transition="in" filter="wipe(left)">
                                      <p:cBhvr>
                                        <p:cTn id="22" dur="500"/>
                                        <p:tgtEl>
                                          <p:spTgt spid="21914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9141" grpId="0" animBg="1" autoUpdateAnimBg="0"/>
      <p:bldP spid="219143" grpId="0" build="p" autoUpdateAnimBg="0"/>
      <p:bldP spid="219144" grpId="0" animBg="1" autoUpdateAnimBg="0"/>
      <p:bldP spid="219145" grpId="0" animBg="1" autoUpdateAnimBg="0"/>
    </p:bld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5459" name="Text Box 3"/>
          <p:cNvSpPr txBox="1">
            <a:spLocks noChangeArrowheads="1"/>
          </p:cNvSpPr>
          <p:nvPr/>
        </p:nvSpPr>
        <p:spPr bwMode="auto">
          <a:xfrm>
            <a:off x="757808" y="457200"/>
            <a:ext cx="8278688" cy="830997"/>
          </a:xfrm>
          <a:prstGeom prst="rect">
            <a:avLst/>
          </a:prstGeom>
          <a:noFill/>
          <a:ln w="9525">
            <a:noFill/>
            <a:miter lim="800000"/>
            <a:headEnd/>
            <a:tailEnd/>
          </a:ln>
          <a:effectLst/>
        </p:spPr>
        <p:txBody>
          <a:bodyPr wrap="square">
            <a:spAutoFit/>
          </a:bodyPr>
          <a:lstStyle/>
          <a:p>
            <a:pPr marL="457200" indent="-457200">
              <a:spcBef>
                <a:spcPct val="50000"/>
              </a:spcBef>
            </a:pPr>
            <a:r>
              <a:rPr lang="de-DE" sz="2400" b="1" dirty="0">
                <a:solidFill>
                  <a:srgbClr val="800000"/>
                </a:solidFill>
                <a:latin typeface="Verdana" pitchFamily="34" charset="0"/>
                <a:cs typeface="Times New Roman" charset="0"/>
              </a:rPr>
              <a:t>Dubletten</a:t>
            </a:r>
            <a:r>
              <a:rPr lang="de-DE" sz="2400" dirty="0">
                <a:solidFill>
                  <a:srgbClr val="800000"/>
                </a:solidFill>
                <a:latin typeface="Verdana" pitchFamily="34" charset="0"/>
                <a:cs typeface="Times New Roman" charset="0"/>
              </a:rPr>
              <a:t>: Texte, die ein Ev. zweimal hat                	</a:t>
            </a:r>
            <a:r>
              <a:rPr lang="de-DE" sz="2400" dirty="0">
                <a:solidFill>
                  <a:srgbClr val="800000"/>
                </a:solidFill>
                <a:latin typeface="Verdana" pitchFamily="34" charset="0"/>
                <a:cs typeface="Times New Roman" charset="0"/>
                <a:sym typeface="Wingdings" pitchFamily="2" charset="2"/>
              </a:rPr>
              <a:t> </a:t>
            </a:r>
            <a:r>
              <a:rPr lang="de-DE" sz="2400" dirty="0">
                <a:solidFill>
                  <a:srgbClr val="800000"/>
                </a:solidFill>
                <a:latin typeface="Verdana" pitchFamily="34" charset="0"/>
                <a:cs typeface="Times New Roman" charset="0"/>
              </a:rPr>
              <a:t>Beispiel: </a:t>
            </a:r>
            <a:r>
              <a:rPr lang="de-DE" sz="2400" dirty="0" err="1">
                <a:solidFill>
                  <a:srgbClr val="800000"/>
                </a:solidFill>
                <a:latin typeface="Arial Narrow" pitchFamily="34" charset="0"/>
                <a:cs typeface="Times New Roman" charset="0"/>
              </a:rPr>
              <a:t>Mt</a:t>
            </a:r>
            <a:r>
              <a:rPr lang="de-DE" sz="2400" dirty="0">
                <a:solidFill>
                  <a:srgbClr val="800000"/>
                </a:solidFill>
                <a:latin typeface="Arial Narrow" pitchFamily="34" charset="0"/>
                <a:cs typeface="Times New Roman" charset="0"/>
              </a:rPr>
              <a:t> 12,38ff ― </a:t>
            </a:r>
            <a:r>
              <a:rPr lang="de-DE" sz="2400" dirty="0" err="1">
                <a:solidFill>
                  <a:srgbClr val="800000"/>
                </a:solidFill>
                <a:latin typeface="Arial Narrow" pitchFamily="34" charset="0"/>
                <a:cs typeface="Times New Roman" charset="0"/>
              </a:rPr>
              <a:t>Mt</a:t>
            </a:r>
            <a:r>
              <a:rPr lang="de-DE" sz="2400" dirty="0">
                <a:solidFill>
                  <a:srgbClr val="800000"/>
                </a:solidFill>
                <a:latin typeface="Arial Narrow" pitchFamily="34" charset="0"/>
                <a:cs typeface="Times New Roman" charset="0"/>
              </a:rPr>
              <a:t> 16,4</a:t>
            </a:r>
          </a:p>
        </p:txBody>
      </p:sp>
      <p:sp>
        <p:nvSpPr>
          <p:cNvPr id="275462" name="Rectangle 6"/>
          <p:cNvSpPr>
            <a:spLocks noChangeArrowheads="1"/>
          </p:cNvSpPr>
          <p:nvPr/>
        </p:nvSpPr>
        <p:spPr bwMode="auto">
          <a:xfrm rot="10800000">
            <a:off x="0" y="0"/>
            <a:ext cx="685800" cy="6858000"/>
          </a:xfrm>
          <a:prstGeom prst="rect">
            <a:avLst/>
          </a:prstGeom>
          <a:solidFill>
            <a:srgbClr val="800000"/>
          </a:solidFill>
          <a:ln w="9525">
            <a:noFill/>
            <a:miter lim="800000"/>
            <a:headEnd/>
            <a:tailEnd/>
          </a:ln>
          <a:effectLst/>
        </p:spPr>
        <p:txBody>
          <a:bodyPr vert="eaVert" wrap="none" anchor="ctr"/>
          <a:lstStyle/>
          <a:p>
            <a:pPr algn="ctr"/>
            <a:r>
              <a:rPr lang="de-DE" sz="2800">
                <a:solidFill>
                  <a:srgbClr val="FFFFCC"/>
                </a:solidFill>
                <a:latin typeface="Verdana" pitchFamily="34" charset="0"/>
                <a:cs typeface="Times New Roman" charset="0"/>
              </a:rPr>
              <a:t>Die synoptische Frage </a:t>
            </a:r>
            <a:endParaRPr lang="en-GB" sz="2800">
              <a:solidFill>
                <a:srgbClr val="FFFFCC"/>
              </a:solidFill>
              <a:latin typeface="Verdana" pitchFamily="34" charset="0"/>
              <a:cs typeface="Times New Roman" charset="0"/>
            </a:endParaRPr>
          </a:p>
        </p:txBody>
      </p:sp>
      <p:sp>
        <p:nvSpPr>
          <p:cNvPr id="275464" name="Text Box 8"/>
          <p:cNvSpPr txBox="1">
            <a:spLocks noChangeArrowheads="1"/>
          </p:cNvSpPr>
          <p:nvPr/>
        </p:nvSpPr>
        <p:spPr bwMode="auto">
          <a:xfrm>
            <a:off x="685800" y="0"/>
            <a:ext cx="8458200" cy="396875"/>
          </a:xfrm>
          <a:prstGeom prst="rect">
            <a:avLst/>
          </a:prstGeom>
          <a:solidFill>
            <a:srgbClr val="800000"/>
          </a:solidFill>
          <a:ln w="9525">
            <a:noFill/>
            <a:miter lim="800000"/>
            <a:headEnd/>
            <a:tailEnd/>
          </a:ln>
          <a:effectLst/>
        </p:spPr>
        <p:txBody>
          <a:bodyPr>
            <a:spAutoFit/>
          </a:bodyPr>
          <a:lstStyle/>
          <a:p>
            <a:pPr>
              <a:spcBef>
                <a:spcPct val="50000"/>
              </a:spcBef>
            </a:pPr>
            <a:r>
              <a:rPr lang="de-DE" sz="2000" b="1" dirty="0">
                <a:solidFill>
                  <a:srgbClr val="FFFFCC"/>
                </a:solidFill>
                <a:latin typeface="Verdana" pitchFamily="34" charset="0"/>
                <a:cs typeface="Times New Roman" charset="0"/>
              </a:rPr>
              <a:t>§1.10  Dubletten und Doppelüberlieferungen</a:t>
            </a:r>
          </a:p>
        </p:txBody>
      </p:sp>
      <p:sp>
        <p:nvSpPr>
          <p:cNvPr id="5" name="Text Box 2"/>
          <p:cNvSpPr txBox="1">
            <a:spLocks noChangeArrowheads="1"/>
          </p:cNvSpPr>
          <p:nvPr/>
        </p:nvSpPr>
        <p:spPr bwMode="auto">
          <a:xfrm>
            <a:off x="899592" y="1628800"/>
            <a:ext cx="8064896" cy="4062651"/>
          </a:xfrm>
          <a:prstGeom prst="rect">
            <a:avLst/>
          </a:prstGeom>
          <a:solidFill>
            <a:srgbClr val="800000"/>
          </a:solidFill>
          <a:ln w="9525">
            <a:noFill/>
            <a:miter lim="800000"/>
            <a:headEnd/>
            <a:tailEnd/>
          </a:ln>
          <a:effectLst/>
        </p:spPr>
        <p:txBody>
          <a:bodyPr wrap="square">
            <a:spAutoFit/>
          </a:bodyPr>
          <a:lstStyle/>
          <a:p>
            <a:r>
              <a:rPr lang="de-DE" sz="2400" b="1" baseline="30000" dirty="0" err="1">
                <a:solidFill>
                  <a:srgbClr val="FFFFCC"/>
                </a:solidFill>
                <a:latin typeface="Verdana" pitchFamily="34" charset="0"/>
                <a:cs typeface="Times New Roman" charset="0"/>
              </a:rPr>
              <a:t>Mt</a:t>
            </a:r>
            <a:r>
              <a:rPr lang="de-DE" sz="2400" b="1" baseline="30000" dirty="0">
                <a:solidFill>
                  <a:srgbClr val="FFFFCC"/>
                </a:solidFill>
                <a:latin typeface="Verdana" pitchFamily="34" charset="0"/>
                <a:cs typeface="Times New Roman" charset="0"/>
              </a:rPr>
              <a:t> 12,38ff   </a:t>
            </a:r>
            <a:r>
              <a:rPr lang="de-DE" sz="2400" dirty="0">
                <a:solidFill>
                  <a:srgbClr val="FFFFCC"/>
                </a:solidFill>
                <a:latin typeface="Verdana" pitchFamily="34" charset="0"/>
                <a:cs typeface="Times New Roman" charset="0"/>
              </a:rPr>
              <a:t>… Ein böses und ehebrecherisches Geschlecht verlangt ein Zeichen, aber ein Zeichen wird ihm nicht gegeben werden, wenn nicht das Zeichen (des) Jonas, des Propheten … </a:t>
            </a:r>
          </a:p>
          <a:p>
            <a:endParaRPr lang="de-DE" sz="2400" dirty="0">
              <a:solidFill>
                <a:srgbClr val="FFFFCC"/>
              </a:solidFill>
              <a:latin typeface="Verdana" pitchFamily="34" charset="0"/>
              <a:cs typeface="Times New Roman" charset="0"/>
            </a:endParaRPr>
          </a:p>
          <a:p>
            <a:r>
              <a:rPr lang="de-DE" sz="2400" b="1" baseline="30000" dirty="0" err="1">
                <a:solidFill>
                  <a:srgbClr val="FFFFCC"/>
                </a:solidFill>
                <a:latin typeface="Verdana" pitchFamily="34" charset="0"/>
                <a:cs typeface="Times New Roman" charset="0"/>
              </a:rPr>
              <a:t>Mt</a:t>
            </a:r>
            <a:r>
              <a:rPr lang="de-DE" sz="2400" baseline="30000" dirty="0">
                <a:solidFill>
                  <a:srgbClr val="FFFFCC"/>
                </a:solidFill>
                <a:latin typeface="Verdana" pitchFamily="34" charset="0"/>
                <a:cs typeface="Times New Roman" charset="0"/>
              </a:rPr>
              <a:t> </a:t>
            </a:r>
            <a:r>
              <a:rPr lang="de-DE" sz="2400" b="1" baseline="30000" dirty="0">
                <a:solidFill>
                  <a:srgbClr val="FFFFCC"/>
                </a:solidFill>
                <a:latin typeface="Verdana" pitchFamily="34" charset="0"/>
                <a:cs typeface="Times New Roman" charset="0"/>
              </a:rPr>
              <a:t>16,4</a:t>
            </a:r>
            <a:r>
              <a:rPr lang="de-DE" sz="2400" baseline="30000" dirty="0">
                <a:solidFill>
                  <a:srgbClr val="FFFFCC"/>
                </a:solidFill>
                <a:latin typeface="Verdana" pitchFamily="34" charset="0"/>
                <a:cs typeface="Times New Roman" charset="0"/>
              </a:rPr>
              <a:t>          </a:t>
            </a:r>
            <a:r>
              <a:rPr lang="de-DE" sz="2400" dirty="0">
                <a:solidFill>
                  <a:srgbClr val="FFFFCC"/>
                </a:solidFill>
                <a:latin typeface="Verdana" pitchFamily="34" charset="0"/>
                <a:cs typeface="Times New Roman" charset="0"/>
              </a:rPr>
              <a:t>Ein böses und ehebrecherisches Geschlecht verlangt ein Zeichen, aber ein Zeichen wird ihm nicht gegeben werden, wenn nicht das Zeichen (des) Jonas …</a:t>
            </a:r>
          </a:p>
          <a:p>
            <a:endParaRPr lang="de-DE" sz="2000" dirty="0">
              <a:solidFill>
                <a:srgbClr val="FFFFCC"/>
              </a:solidFill>
              <a:latin typeface="Verdana" pitchFamily="34" charset="0"/>
              <a:cs typeface="Times New Roman" charset="0"/>
            </a:endParaRPr>
          </a:p>
          <a:p>
            <a:endParaRPr lang="de-DE" sz="2200" dirty="0">
              <a:solidFill>
                <a:srgbClr val="FFFFCC"/>
              </a:solidFill>
              <a:latin typeface="Verdana" pitchFamily="34" charset="0"/>
              <a:cs typeface="Times New Roman" charset="0"/>
            </a:endParaRP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5459" name="Text Box 3"/>
          <p:cNvSpPr txBox="1">
            <a:spLocks noChangeArrowheads="1"/>
          </p:cNvSpPr>
          <p:nvPr/>
        </p:nvSpPr>
        <p:spPr bwMode="auto">
          <a:xfrm>
            <a:off x="757808" y="457200"/>
            <a:ext cx="8278688" cy="1754326"/>
          </a:xfrm>
          <a:prstGeom prst="rect">
            <a:avLst/>
          </a:prstGeom>
          <a:noFill/>
          <a:ln w="9525">
            <a:noFill/>
            <a:miter lim="800000"/>
            <a:headEnd/>
            <a:tailEnd/>
          </a:ln>
          <a:effectLst/>
        </p:spPr>
        <p:txBody>
          <a:bodyPr wrap="square">
            <a:spAutoFit/>
          </a:bodyPr>
          <a:lstStyle/>
          <a:p>
            <a:pPr marL="457200" indent="-457200">
              <a:spcBef>
                <a:spcPct val="50000"/>
              </a:spcBef>
            </a:pPr>
            <a:r>
              <a:rPr lang="de-DE" sz="2400" b="1" dirty="0">
                <a:solidFill>
                  <a:srgbClr val="800000"/>
                </a:solidFill>
                <a:latin typeface="Verdana" pitchFamily="34" charset="0"/>
                <a:cs typeface="Times New Roman" charset="0"/>
              </a:rPr>
              <a:t>Doppelüberlieferungen</a:t>
            </a:r>
            <a:r>
              <a:rPr lang="de-DE" sz="2400" dirty="0">
                <a:solidFill>
                  <a:srgbClr val="800000"/>
                </a:solidFill>
                <a:latin typeface="Verdana" pitchFamily="34" charset="0"/>
                <a:cs typeface="Times New Roman" charset="0"/>
              </a:rPr>
              <a:t>:</a:t>
            </a:r>
            <a:r>
              <a:rPr lang="de-DE" sz="2400" b="1" dirty="0">
                <a:solidFill>
                  <a:srgbClr val="800000"/>
                </a:solidFill>
                <a:latin typeface="Verdana" pitchFamily="34" charset="0"/>
                <a:cs typeface="Times New Roman" charset="0"/>
              </a:rPr>
              <a:t> </a:t>
            </a:r>
            <a:r>
              <a:rPr lang="de-DE" sz="2400" dirty="0">
                <a:solidFill>
                  <a:srgbClr val="800000"/>
                </a:solidFill>
                <a:latin typeface="Verdana" pitchFamily="34" charset="0"/>
                <a:cs typeface="Times New Roman" charset="0"/>
              </a:rPr>
              <a:t>Texte, die zwei </a:t>
            </a:r>
            <a:r>
              <a:rPr lang="de-DE" sz="2400" dirty="0" err="1">
                <a:solidFill>
                  <a:srgbClr val="800000"/>
                </a:solidFill>
                <a:latin typeface="Verdana" pitchFamily="34" charset="0"/>
                <a:cs typeface="Times New Roman" charset="0"/>
              </a:rPr>
              <a:t>Evv</a:t>
            </a:r>
            <a:r>
              <a:rPr lang="de-DE" sz="2400" dirty="0">
                <a:solidFill>
                  <a:srgbClr val="800000"/>
                </a:solidFill>
                <a:latin typeface="Verdana" pitchFamily="34" charset="0"/>
                <a:cs typeface="Times New Roman" charset="0"/>
              </a:rPr>
              <a:t>. zweimal haben, einmal im </a:t>
            </a:r>
            <a:r>
              <a:rPr lang="de-DE" sz="2400" dirty="0" err="1">
                <a:solidFill>
                  <a:srgbClr val="800000"/>
                </a:solidFill>
                <a:latin typeface="Verdana" pitchFamily="34" charset="0"/>
                <a:cs typeface="Times New Roman" charset="0"/>
              </a:rPr>
              <a:t>Mk</a:t>
            </a:r>
            <a:r>
              <a:rPr lang="de-DE" sz="2400" dirty="0">
                <a:solidFill>
                  <a:srgbClr val="800000"/>
                </a:solidFill>
                <a:latin typeface="Verdana" pitchFamily="34" charset="0"/>
                <a:cs typeface="Times New Roman" charset="0"/>
              </a:rPr>
              <a:t>-Zusammenhang, einmal nur </a:t>
            </a:r>
            <a:r>
              <a:rPr lang="de-DE" sz="2400" dirty="0" err="1">
                <a:solidFill>
                  <a:srgbClr val="800000"/>
                </a:solidFill>
                <a:latin typeface="Verdana" pitchFamily="34" charset="0"/>
                <a:cs typeface="Times New Roman" charset="0"/>
              </a:rPr>
              <a:t>Mt</a:t>
            </a:r>
            <a:r>
              <a:rPr lang="de-DE" sz="2400" dirty="0">
                <a:solidFill>
                  <a:srgbClr val="800000"/>
                </a:solidFill>
                <a:latin typeface="Verdana" pitchFamily="34" charset="0"/>
                <a:cs typeface="Times New Roman" charset="0"/>
              </a:rPr>
              <a:t> und </a:t>
            </a:r>
            <a:r>
              <a:rPr lang="de-DE" sz="2400" dirty="0" err="1">
                <a:solidFill>
                  <a:srgbClr val="800000"/>
                </a:solidFill>
                <a:latin typeface="Verdana" pitchFamily="34" charset="0"/>
                <a:cs typeface="Times New Roman" charset="0"/>
              </a:rPr>
              <a:t>Lk</a:t>
            </a:r>
            <a:endParaRPr lang="de-DE" sz="2400" dirty="0">
              <a:solidFill>
                <a:srgbClr val="800000"/>
              </a:solidFill>
              <a:latin typeface="Verdana" pitchFamily="34" charset="0"/>
              <a:cs typeface="Times New Roman" charset="0"/>
            </a:endParaRPr>
          </a:p>
          <a:p>
            <a:pPr marL="457200" indent="-457200">
              <a:spcBef>
                <a:spcPct val="50000"/>
              </a:spcBef>
            </a:pPr>
            <a:r>
              <a:rPr lang="de-DE" sz="2400" dirty="0">
                <a:solidFill>
                  <a:srgbClr val="800000"/>
                </a:solidFill>
                <a:latin typeface="Verdana" pitchFamily="34" charset="0"/>
                <a:cs typeface="Times New Roman" charset="0"/>
              </a:rPr>
              <a:t>	</a:t>
            </a:r>
            <a:r>
              <a:rPr lang="de-DE" sz="2400" dirty="0">
                <a:solidFill>
                  <a:srgbClr val="800000"/>
                </a:solidFill>
                <a:latin typeface="Verdana" pitchFamily="34" charset="0"/>
                <a:cs typeface="Times New Roman" charset="0"/>
                <a:sym typeface="Wingdings" pitchFamily="2" charset="2"/>
              </a:rPr>
              <a:t> </a:t>
            </a:r>
            <a:r>
              <a:rPr lang="de-DE" sz="2400" dirty="0">
                <a:solidFill>
                  <a:srgbClr val="800000"/>
                </a:solidFill>
                <a:latin typeface="Verdana" pitchFamily="34" charset="0"/>
                <a:cs typeface="Times New Roman" charset="0"/>
              </a:rPr>
              <a:t>Beispiel: </a:t>
            </a:r>
            <a:r>
              <a:rPr lang="de-DE" sz="2400" dirty="0" err="1">
                <a:solidFill>
                  <a:srgbClr val="800000"/>
                </a:solidFill>
                <a:latin typeface="Arial Narrow" pitchFamily="34" charset="0"/>
                <a:cs typeface="Times New Roman" charset="0"/>
              </a:rPr>
              <a:t>Mt</a:t>
            </a:r>
            <a:r>
              <a:rPr lang="de-DE" sz="2400" dirty="0">
                <a:solidFill>
                  <a:srgbClr val="800000"/>
                </a:solidFill>
                <a:latin typeface="Arial Narrow" pitchFamily="34" charset="0"/>
                <a:cs typeface="Times New Roman" charset="0"/>
              </a:rPr>
              <a:t> 13,12 / </a:t>
            </a:r>
            <a:r>
              <a:rPr lang="de-DE" sz="2400" dirty="0" err="1">
                <a:solidFill>
                  <a:srgbClr val="800000"/>
                </a:solidFill>
                <a:latin typeface="Arial Narrow" pitchFamily="34" charset="0"/>
                <a:cs typeface="Times New Roman" charset="0"/>
              </a:rPr>
              <a:t>Mk</a:t>
            </a:r>
            <a:r>
              <a:rPr lang="de-DE" sz="2400" dirty="0">
                <a:solidFill>
                  <a:srgbClr val="800000"/>
                </a:solidFill>
                <a:latin typeface="Arial Narrow" pitchFamily="34" charset="0"/>
                <a:cs typeface="Times New Roman" charset="0"/>
              </a:rPr>
              <a:t> 4,25 / </a:t>
            </a:r>
            <a:r>
              <a:rPr lang="de-DE" sz="2400" dirty="0" err="1">
                <a:solidFill>
                  <a:srgbClr val="800000"/>
                </a:solidFill>
                <a:latin typeface="Arial Narrow" pitchFamily="34" charset="0"/>
                <a:cs typeface="Times New Roman" charset="0"/>
              </a:rPr>
              <a:t>Lk</a:t>
            </a:r>
            <a:r>
              <a:rPr lang="de-DE" sz="2400" dirty="0">
                <a:solidFill>
                  <a:srgbClr val="800000"/>
                </a:solidFill>
                <a:latin typeface="Arial Narrow" pitchFamily="34" charset="0"/>
                <a:cs typeface="Times New Roman" charset="0"/>
              </a:rPr>
              <a:t> 8,18 – </a:t>
            </a:r>
            <a:r>
              <a:rPr lang="de-DE" sz="2400" dirty="0" err="1">
                <a:solidFill>
                  <a:srgbClr val="800000"/>
                </a:solidFill>
                <a:latin typeface="Arial Narrow" pitchFamily="34" charset="0"/>
                <a:cs typeface="Times New Roman" charset="0"/>
              </a:rPr>
              <a:t>Mt</a:t>
            </a:r>
            <a:r>
              <a:rPr lang="de-DE" sz="2400" dirty="0">
                <a:solidFill>
                  <a:srgbClr val="800000"/>
                </a:solidFill>
                <a:latin typeface="Arial Narrow" pitchFamily="34" charset="0"/>
                <a:cs typeface="Times New Roman" charset="0"/>
              </a:rPr>
              <a:t> 25,29 / </a:t>
            </a:r>
            <a:r>
              <a:rPr lang="de-DE" sz="2400" dirty="0" err="1">
                <a:solidFill>
                  <a:srgbClr val="800000"/>
                </a:solidFill>
                <a:latin typeface="Arial Narrow" pitchFamily="34" charset="0"/>
                <a:cs typeface="Times New Roman" charset="0"/>
              </a:rPr>
              <a:t>Lk</a:t>
            </a:r>
            <a:r>
              <a:rPr lang="de-DE" sz="2400" dirty="0">
                <a:solidFill>
                  <a:srgbClr val="800000"/>
                </a:solidFill>
                <a:latin typeface="Arial Narrow" pitchFamily="34" charset="0"/>
                <a:cs typeface="Times New Roman" charset="0"/>
              </a:rPr>
              <a:t> 19,26</a:t>
            </a:r>
          </a:p>
        </p:txBody>
      </p:sp>
      <p:sp>
        <p:nvSpPr>
          <p:cNvPr id="275462" name="Rectangle 6"/>
          <p:cNvSpPr>
            <a:spLocks noChangeArrowheads="1"/>
          </p:cNvSpPr>
          <p:nvPr/>
        </p:nvSpPr>
        <p:spPr bwMode="auto">
          <a:xfrm rot="10800000">
            <a:off x="0" y="0"/>
            <a:ext cx="685800" cy="6858000"/>
          </a:xfrm>
          <a:prstGeom prst="rect">
            <a:avLst/>
          </a:prstGeom>
          <a:solidFill>
            <a:srgbClr val="800000"/>
          </a:solidFill>
          <a:ln w="9525">
            <a:noFill/>
            <a:miter lim="800000"/>
            <a:headEnd/>
            <a:tailEnd/>
          </a:ln>
          <a:effectLst/>
        </p:spPr>
        <p:txBody>
          <a:bodyPr vert="eaVert" wrap="none" anchor="ctr"/>
          <a:lstStyle/>
          <a:p>
            <a:pPr algn="ctr"/>
            <a:r>
              <a:rPr lang="de-DE" sz="2800">
                <a:solidFill>
                  <a:srgbClr val="FFFFCC"/>
                </a:solidFill>
                <a:latin typeface="Verdana" pitchFamily="34" charset="0"/>
                <a:cs typeface="Times New Roman" charset="0"/>
              </a:rPr>
              <a:t>Die synoptische Frage </a:t>
            </a:r>
            <a:endParaRPr lang="en-GB" sz="2800">
              <a:solidFill>
                <a:srgbClr val="FFFFCC"/>
              </a:solidFill>
              <a:latin typeface="Verdana" pitchFamily="34" charset="0"/>
              <a:cs typeface="Times New Roman" charset="0"/>
            </a:endParaRPr>
          </a:p>
        </p:txBody>
      </p:sp>
      <p:sp>
        <p:nvSpPr>
          <p:cNvPr id="275464" name="Text Box 8"/>
          <p:cNvSpPr txBox="1">
            <a:spLocks noChangeArrowheads="1"/>
          </p:cNvSpPr>
          <p:nvPr/>
        </p:nvSpPr>
        <p:spPr bwMode="auto">
          <a:xfrm>
            <a:off x="685800" y="0"/>
            <a:ext cx="8458200" cy="396875"/>
          </a:xfrm>
          <a:prstGeom prst="rect">
            <a:avLst/>
          </a:prstGeom>
          <a:solidFill>
            <a:srgbClr val="800000"/>
          </a:solidFill>
          <a:ln w="9525">
            <a:noFill/>
            <a:miter lim="800000"/>
            <a:headEnd/>
            <a:tailEnd/>
          </a:ln>
          <a:effectLst/>
        </p:spPr>
        <p:txBody>
          <a:bodyPr>
            <a:spAutoFit/>
          </a:bodyPr>
          <a:lstStyle/>
          <a:p>
            <a:pPr>
              <a:spcBef>
                <a:spcPct val="50000"/>
              </a:spcBef>
            </a:pPr>
            <a:r>
              <a:rPr lang="de-DE" sz="2000" b="1" dirty="0">
                <a:solidFill>
                  <a:srgbClr val="FFFFCC"/>
                </a:solidFill>
                <a:latin typeface="Verdana" pitchFamily="34" charset="0"/>
                <a:cs typeface="Times New Roman" charset="0"/>
              </a:rPr>
              <a:t>§1.10  Dubletten und Doppelüberlieferungen</a:t>
            </a:r>
          </a:p>
        </p:txBody>
      </p:sp>
      <p:sp>
        <p:nvSpPr>
          <p:cNvPr id="5" name="Text Box 2"/>
          <p:cNvSpPr txBox="1">
            <a:spLocks noChangeArrowheads="1"/>
          </p:cNvSpPr>
          <p:nvPr/>
        </p:nvSpPr>
        <p:spPr bwMode="auto">
          <a:xfrm>
            <a:off x="899592" y="2357115"/>
            <a:ext cx="8064896" cy="3046988"/>
          </a:xfrm>
          <a:prstGeom prst="rect">
            <a:avLst/>
          </a:prstGeom>
          <a:solidFill>
            <a:srgbClr val="800000"/>
          </a:solidFill>
          <a:ln w="9525">
            <a:noFill/>
            <a:miter lim="800000"/>
            <a:headEnd/>
            <a:tailEnd/>
          </a:ln>
          <a:effectLst/>
        </p:spPr>
        <p:txBody>
          <a:bodyPr wrap="square">
            <a:spAutoFit/>
          </a:bodyPr>
          <a:lstStyle/>
          <a:p>
            <a:r>
              <a:rPr lang="de-DE" sz="2400" b="1" baseline="30000" dirty="0" err="1">
                <a:solidFill>
                  <a:srgbClr val="FFFFCC"/>
                </a:solidFill>
                <a:latin typeface="Verdana" pitchFamily="34" charset="0"/>
                <a:cs typeface="Times New Roman" charset="0"/>
              </a:rPr>
              <a:t>Mt</a:t>
            </a:r>
            <a:r>
              <a:rPr lang="de-DE" sz="2400" baseline="30000" dirty="0">
                <a:solidFill>
                  <a:srgbClr val="FFFFCC"/>
                </a:solidFill>
                <a:latin typeface="Verdana" pitchFamily="34" charset="0"/>
                <a:cs typeface="Times New Roman" charset="0"/>
              </a:rPr>
              <a:t> </a:t>
            </a:r>
            <a:r>
              <a:rPr lang="de-DE" sz="2400" b="1" baseline="30000" dirty="0">
                <a:solidFill>
                  <a:srgbClr val="FFFFCC"/>
                </a:solidFill>
                <a:latin typeface="Verdana" pitchFamily="34" charset="0"/>
                <a:cs typeface="Times New Roman" charset="0"/>
              </a:rPr>
              <a:t>13,12</a:t>
            </a:r>
            <a:r>
              <a:rPr lang="de-DE" sz="2400" baseline="30000" dirty="0">
                <a:solidFill>
                  <a:srgbClr val="FFFFCC"/>
                </a:solidFill>
                <a:latin typeface="Verdana" pitchFamily="34" charset="0"/>
                <a:cs typeface="Times New Roman" charset="0"/>
              </a:rPr>
              <a:t> = </a:t>
            </a:r>
            <a:r>
              <a:rPr lang="de-DE" sz="2400" b="1" baseline="30000" dirty="0" err="1">
                <a:solidFill>
                  <a:srgbClr val="FFFFCC"/>
                </a:solidFill>
                <a:latin typeface="Verdana" pitchFamily="34" charset="0"/>
                <a:cs typeface="Times New Roman" charset="0"/>
              </a:rPr>
              <a:t>Mt</a:t>
            </a:r>
            <a:r>
              <a:rPr lang="de-DE" sz="2400" b="1" baseline="30000" dirty="0">
                <a:solidFill>
                  <a:srgbClr val="FFFFCC"/>
                </a:solidFill>
                <a:latin typeface="Verdana" pitchFamily="34" charset="0"/>
                <a:cs typeface="Times New Roman" charset="0"/>
              </a:rPr>
              <a:t> 25,29</a:t>
            </a:r>
            <a:r>
              <a:rPr lang="de-DE" sz="2400" baseline="30000" dirty="0">
                <a:solidFill>
                  <a:srgbClr val="FFFFCC"/>
                </a:solidFill>
                <a:latin typeface="Verdana" pitchFamily="34" charset="0"/>
                <a:cs typeface="Times New Roman" charset="0"/>
              </a:rPr>
              <a:t> </a:t>
            </a:r>
            <a:r>
              <a:rPr lang="de-DE" sz="2400" dirty="0">
                <a:solidFill>
                  <a:srgbClr val="FFFFCC"/>
                </a:solidFill>
                <a:latin typeface="Verdana" pitchFamily="34" charset="0"/>
                <a:cs typeface="Times New Roman" charset="0"/>
              </a:rPr>
              <a:t>Denn wer hat, dem wird gegeben, und er wird im Überfluss haben; wer aber nicht hat, dem wird auch noch weggenommen, was er hat.</a:t>
            </a:r>
          </a:p>
          <a:p>
            <a:endParaRPr lang="de-DE" sz="2400" dirty="0">
              <a:solidFill>
                <a:srgbClr val="FFFFCC"/>
              </a:solidFill>
              <a:latin typeface="Verdana" pitchFamily="34" charset="0"/>
              <a:cs typeface="Times New Roman" charset="0"/>
            </a:endParaRPr>
          </a:p>
          <a:p>
            <a:r>
              <a:rPr lang="de-DE" sz="2400" b="1" baseline="30000" dirty="0" err="1">
                <a:solidFill>
                  <a:srgbClr val="FFFFCC"/>
                </a:solidFill>
                <a:latin typeface="Verdana" pitchFamily="34" charset="0"/>
                <a:cs typeface="Times New Roman" charset="0"/>
              </a:rPr>
              <a:t>Lk</a:t>
            </a:r>
            <a:r>
              <a:rPr lang="de-DE" sz="2400" b="1" baseline="30000" dirty="0">
                <a:solidFill>
                  <a:srgbClr val="FFFFCC"/>
                </a:solidFill>
                <a:latin typeface="Verdana" pitchFamily="34" charset="0"/>
                <a:cs typeface="Times New Roman" charset="0"/>
              </a:rPr>
              <a:t> 8,18  </a:t>
            </a:r>
            <a:r>
              <a:rPr lang="de-DE" sz="2400" dirty="0">
                <a:solidFill>
                  <a:srgbClr val="FFFFCC"/>
                </a:solidFill>
                <a:latin typeface="Verdana" pitchFamily="34" charset="0"/>
                <a:cs typeface="Times New Roman" charset="0"/>
              </a:rPr>
              <a:t>Denn wer hat, dem wird gegeben; wer aber nicht hat, dem wird auch noch weggenommen, was er zu haben meint. </a:t>
            </a:r>
            <a:endParaRPr lang="de-DE" sz="2200" dirty="0">
              <a:solidFill>
                <a:srgbClr val="FFFFCC"/>
              </a:solidFill>
              <a:latin typeface="Verdana" pitchFamily="34" charset="0"/>
              <a:cs typeface="Times New Roman" charset="0"/>
            </a:endParaRP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5459" name="Text Box 3"/>
          <p:cNvSpPr txBox="1">
            <a:spLocks noChangeArrowheads="1"/>
          </p:cNvSpPr>
          <p:nvPr/>
        </p:nvSpPr>
        <p:spPr bwMode="auto">
          <a:xfrm>
            <a:off x="757808" y="457200"/>
            <a:ext cx="8278688" cy="2677656"/>
          </a:xfrm>
          <a:prstGeom prst="rect">
            <a:avLst/>
          </a:prstGeom>
          <a:noFill/>
          <a:ln w="9525">
            <a:noFill/>
            <a:miter lim="800000"/>
            <a:headEnd/>
            <a:tailEnd/>
          </a:ln>
          <a:effectLst/>
        </p:spPr>
        <p:txBody>
          <a:bodyPr wrap="square">
            <a:spAutoFit/>
          </a:bodyPr>
          <a:lstStyle/>
          <a:p>
            <a:pPr marL="457200" indent="-457200">
              <a:spcBef>
                <a:spcPct val="50000"/>
              </a:spcBef>
            </a:pPr>
            <a:r>
              <a:rPr lang="de-DE" sz="2400" b="1" dirty="0">
                <a:solidFill>
                  <a:srgbClr val="800000"/>
                </a:solidFill>
                <a:latin typeface="Verdana" pitchFamily="34" charset="0"/>
                <a:cs typeface="Times New Roman" charset="0"/>
              </a:rPr>
              <a:t>Dubletten</a:t>
            </a:r>
            <a:r>
              <a:rPr lang="de-DE" sz="2400" dirty="0">
                <a:solidFill>
                  <a:srgbClr val="800000"/>
                </a:solidFill>
                <a:latin typeface="Verdana" pitchFamily="34" charset="0"/>
                <a:cs typeface="Times New Roman" charset="0"/>
              </a:rPr>
              <a:t>: Texte, die ein Ev. zweimal hat                	</a:t>
            </a:r>
            <a:r>
              <a:rPr lang="de-DE" sz="2400" dirty="0">
                <a:solidFill>
                  <a:srgbClr val="800000"/>
                </a:solidFill>
                <a:latin typeface="Verdana" pitchFamily="34" charset="0"/>
                <a:cs typeface="Times New Roman" charset="0"/>
                <a:sym typeface="Wingdings" pitchFamily="2" charset="2"/>
              </a:rPr>
              <a:t> </a:t>
            </a:r>
            <a:r>
              <a:rPr lang="de-DE" sz="2400" dirty="0">
                <a:solidFill>
                  <a:srgbClr val="800000"/>
                </a:solidFill>
                <a:latin typeface="Verdana" pitchFamily="34" charset="0"/>
                <a:cs typeface="Times New Roman" charset="0"/>
              </a:rPr>
              <a:t>Beispiel: </a:t>
            </a:r>
            <a:r>
              <a:rPr lang="de-DE" sz="2400" dirty="0" err="1">
                <a:solidFill>
                  <a:srgbClr val="800000"/>
                </a:solidFill>
                <a:latin typeface="Arial Narrow" pitchFamily="34" charset="0"/>
                <a:cs typeface="Times New Roman" charset="0"/>
              </a:rPr>
              <a:t>Mt</a:t>
            </a:r>
            <a:r>
              <a:rPr lang="de-DE" sz="2400" dirty="0">
                <a:solidFill>
                  <a:srgbClr val="800000"/>
                </a:solidFill>
                <a:latin typeface="Arial Narrow" pitchFamily="34" charset="0"/>
                <a:cs typeface="Times New Roman" charset="0"/>
              </a:rPr>
              <a:t> 12,38ff ― </a:t>
            </a:r>
            <a:r>
              <a:rPr lang="de-DE" sz="2400" dirty="0" err="1">
                <a:solidFill>
                  <a:srgbClr val="800000"/>
                </a:solidFill>
                <a:latin typeface="Arial Narrow" pitchFamily="34" charset="0"/>
                <a:cs typeface="Times New Roman" charset="0"/>
              </a:rPr>
              <a:t>Mt</a:t>
            </a:r>
            <a:r>
              <a:rPr lang="de-DE" sz="2400" dirty="0">
                <a:solidFill>
                  <a:srgbClr val="800000"/>
                </a:solidFill>
                <a:latin typeface="Arial Narrow" pitchFamily="34" charset="0"/>
                <a:cs typeface="Times New Roman" charset="0"/>
              </a:rPr>
              <a:t> 16,4 </a:t>
            </a:r>
          </a:p>
          <a:p>
            <a:pPr marL="457200" indent="-457200">
              <a:spcBef>
                <a:spcPct val="50000"/>
              </a:spcBef>
            </a:pPr>
            <a:r>
              <a:rPr lang="de-DE" sz="2400" b="1" dirty="0">
                <a:solidFill>
                  <a:srgbClr val="800000"/>
                </a:solidFill>
                <a:latin typeface="Verdana" pitchFamily="34" charset="0"/>
                <a:cs typeface="Times New Roman" charset="0"/>
              </a:rPr>
              <a:t>Doppelüberlieferungen</a:t>
            </a:r>
            <a:r>
              <a:rPr lang="de-DE" sz="2400" dirty="0">
                <a:solidFill>
                  <a:srgbClr val="800000"/>
                </a:solidFill>
                <a:latin typeface="Verdana" pitchFamily="34" charset="0"/>
                <a:cs typeface="Times New Roman" charset="0"/>
              </a:rPr>
              <a:t>:</a:t>
            </a:r>
            <a:r>
              <a:rPr lang="de-DE" sz="2400" b="1" dirty="0">
                <a:solidFill>
                  <a:srgbClr val="800000"/>
                </a:solidFill>
                <a:latin typeface="Verdana" pitchFamily="34" charset="0"/>
                <a:cs typeface="Times New Roman" charset="0"/>
              </a:rPr>
              <a:t> </a:t>
            </a:r>
            <a:r>
              <a:rPr lang="de-DE" sz="2400" dirty="0">
                <a:solidFill>
                  <a:srgbClr val="800000"/>
                </a:solidFill>
                <a:latin typeface="Verdana" pitchFamily="34" charset="0"/>
                <a:cs typeface="Times New Roman" charset="0"/>
              </a:rPr>
              <a:t>Texte, die zwei </a:t>
            </a:r>
            <a:r>
              <a:rPr lang="de-DE" sz="2400" dirty="0" err="1">
                <a:solidFill>
                  <a:srgbClr val="800000"/>
                </a:solidFill>
                <a:latin typeface="Verdana" pitchFamily="34" charset="0"/>
                <a:cs typeface="Times New Roman" charset="0"/>
              </a:rPr>
              <a:t>Evv</a:t>
            </a:r>
            <a:r>
              <a:rPr lang="de-DE" sz="2400" dirty="0">
                <a:solidFill>
                  <a:srgbClr val="800000"/>
                </a:solidFill>
                <a:latin typeface="Verdana" pitchFamily="34" charset="0"/>
                <a:cs typeface="Times New Roman" charset="0"/>
              </a:rPr>
              <a:t>. zweimal haben, einmal im </a:t>
            </a:r>
            <a:r>
              <a:rPr lang="de-DE" sz="2400" dirty="0" err="1">
                <a:solidFill>
                  <a:srgbClr val="800000"/>
                </a:solidFill>
                <a:latin typeface="Verdana" pitchFamily="34" charset="0"/>
                <a:cs typeface="Times New Roman" charset="0"/>
              </a:rPr>
              <a:t>Mk</a:t>
            </a:r>
            <a:r>
              <a:rPr lang="de-DE" sz="2400" dirty="0">
                <a:solidFill>
                  <a:srgbClr val="800000"/>
                </a:solidFill>
                <a:latin typeface="Verdana" pitchFamily="34" charset="0"/>
                <a:cs typeface="Times New Roman" charset="0"/>
              </a:rPr>
              <a:t>-Zusammenhang, einmal nur </a:t>
            </a:r>
            <a:r>
              <a:rPr lang="de-DE" sz="2400" dirty="0" err="1">
                <a:solidFill>
                  <a:srgbClr val="800000"/>
                </a:solidFill>
                <a:latin typeface="Verdana" pitchFamily="34" charset="0"/>
                <a:cs typeface="Times New Roman" charset="0"/>
              </a:rPr>
              <a:t>Mt</a:t>
            </a:r>
            <a:r>
              <a:rPr lang="de-DE" sz="2400" dirty="0">
                <a:solidFill>
                  <a:srgbClr val="800000"/>
                </a:solidFill>
                <a:latin typeface="Verdana" pitchFamily="34" charset="0"/>
                <a:cs typeface="Times New Roman" charset="0"/>
              </a:rPr>
              <a:t> und </a:t>
            </a:r>
            <a:r>
              <a:rPr lang="de-DE" sz="2400" dirty="0" err="1">
                <a:solidFill>
                  <a:srgbClr val="800000"/>
                </a:solidFill>
                <a:latin typeface="Verdana" pitchFamily="34" charset="0"/>
                <a:cs typeface="Times New Roman" charset="0"/>
              </a:rPr>
              <a:t>Lk</a:t>
            </a:r>
            <a:endParaRPr lang="de-DE" sz="2400" dirty="0">
              <a:solidFill>
                <a:srgbClr val="800000"/>
              </a:solidFill>
              <a:latin typeface="Verdana" pitchFamily="34" charset="0"/>
              <a:cs typeface="Times New Roman" charset="0"/>
            </a:endParaRPr>
          </a:p>
          <a:p>
            <a:pPr marL="457200" indent="-457200">
              <a:spcBef>
                <a:spcPct val="50000"/>
              </a:spcBef>
            </a:pPr>
            <a:r>
              <a:rPr lang="de-DE" sz="2400" dirty="0">
                <a:solidFill>
                  <a:srgbClr val="800000"/>
                </a:solidFill>
                <a:latin typeface="Verdana" pitchFamily="34" charset="0"/>
                <a:cs typeface="Times New Roman" charset="0"/>
              </a:rPr>
              <a:t>	</a:t>
            </a:r>
            <a:r>
              <a:rPr lang="de-DE" sz="2400" dirty="0">
                <a:solidFill>
                  <a:srgbClr val="800000"/>
                </a:solidFill>
                <a:latin typeface="Verdana" pitchFamily="34" charset="0"/>
                <a:cs typeface="Times New Roman" charset="0"/>
                <a:sym typeface="Wingdings" pitchFamily="2" charset="2"/>
              </a:rPr>
              <a:t> </a:t>
            </a:r>
            <a:r>
              <a:rPr lang="de-DE" sz="2400" dirty="0">
                <a:solidFill>
                  <a:srgbClr val="800000"/>
                </a:solidFill>
                <a:latin typeface="Verdana" pitchFamily="34" charset="0"/>
                <a:cs typeface="Times New Roman" charset="0"/>
              </a:rPr>
              <a:t>Beispiel: </a:t>
            </a:r>
            <a:r>
              <a:rPr lang="de-DE" sz="2400" dirty="0" err="1">
                <a:solidFill>
                  <a:srgbClr val="800000"/>
                </a:solidFill>
                <a:latin typeface="Arial Narrow" pitchFamily="34" charset="0"/>
                <a:cs typeface="Times New Roman" charset="0"/>
              </a:rPr>
              <a:t>Mt</a:t>
            </a:r>
            <a:r>
              <a:rPr lang="de-DE" sz="2400" dirty="0">
                <a:solidFill>
                  <a:srgbClr val="800000"/>
                </a:solidFill>
                <a:latin typeface="Arial Narrow" pitchFamily="34" charset="0"/>
                <a:cs typeface="Times New Roman" charset="0"/>
              </a:rPr>
              <a:t> 13,12 / </a:t>
            </a:r>
            <a:r>
              <a:rPr lang="de-DE" sz="2400" dirty="0" err="1">
                <a:solidFill>
                  <a:srgbClr val="800000"/>
                </a:solidFill>
                <a:latin typeface="Arial Narrow" pitchFamily="34" charset="0"/>
                <a:cs typeface="Times New Roman" charset="0"/>
              </a:rPr>
              <a:t>Mk</a:t>
            </a:r>
            <a:r>
              <a:rPr lang="de-DE" sz="2400" dirty="0">
                <a:solidFill>
                  <a:srgbClr val="800000"/>
                </a:solidFill>
                <a:latin typeface="Arial Narrow" pitchFamily="34" charset="0"/>
                <a:cs typeface="Times New Roman" charset="0"/>
              </a:rPr>
              <a:t> 4,25 / </a:t>
            </a:r>
            <a:r>
              <a:rPr lang="de-DE" sz="2400" dirty="0" err="1">
                <a:solidFill>
                  <a:srgbClr val="800000"/>
                </a:solidFill>
                <a:latin typeface="Arial Narrow" pitchFamily="34" charset="0"/>
                <a:cs typeface="Times New Roman" charset="0"/>
              </a:rPr>
              <a:t>Lk</a:t>
            </a:r>
            <a:r>
              <a:rPr lang="de-DE" sz="2400" dirty="0">
                <a:solidFill>
                  <a:srgbClr val="800000"/>
                </a:solidFill>
                <a:latin typeface="Arial Narrow" pitchFamily="34" charset="0"/>
                <a:cs typeface="Times New Roman" charset="0"/>
              </a:rPr>
              <a:t> 8,18 – </a:t>
            </a:r>
            <a:r>
              <a:rPr lang="de-DE" sz="2400" dirty="0" err="1">
                <a:solidFill>
                  <a:srgbClr val="800000"/>
                </a:solidFill>
                <a:latin typeface="Arial Narrow" pitchFamily="34" charset="0"/>
                <a:cs typeface="Times New Roman" charset="0"/>
              </a:rPr>
              <a:t>Mt</a:t>
            </a:r>
            <a:r>
              <a:rPr lang="de-DE" sz="2400" dirty="0">
                <a:solidFill>
                  <a:srgbClr val="800000"/>
                </a:solidFill>
                <a:latin typeface="Arial Narrow" pitchFamily="34" charset="0"/>
                <a:cs typeface="Times New Roman" charset="0"/>
              </a:rPr>
              <a:t> 25,29 / </a:t>
            </a:r>
            <a:r>
              <a:rPr lang="de-DE" sz="2400" dirty="0" err="1">
                <a:solidFill>
                  <a:srgbClr val="800000"/>
                </a:solidFill>
                <a:latin typeface="Arial Narrow" pitchFamily="34" charset="0"/>
                <a:cs typeface="Times New Roman" charset="0"/>
              </a:rPr>
              <a:t>Lk</a:t>
            </a:r>
            <a:r>
              <a:rPr lang="de-DE" sz="2400" dirty="0">
                <a:solidFill>
                  <a:srgbClr val="800000"/>
                </a:solidFill>
                <a:latin typeface="Arial Narrow" pitchFamily="34" charset="0"/>
                <a:cs typeface="Times New Roman" charset="0"/>
              </a:rPr>
              <a:t> 19,26</a:t>
            </a:r>
          </a:p>
        </p:txBody>
      </p:sp>
      <p:sp>
        <p:nvSpPr>
          <p:cNvPr id="275462" name="Rectangle 6"/>
          <p:cNvSpPr>
            <a:spLocks noChangeArrowheads="1"/>
          </p:cNvSpPr>
          <p:nvPr/>
        </p:nvSpPr>
        <p:spPr bwMode="auto">
          <a:xfrm rot="10800000">
            <a:off x="0" y="0"/>
            <a:ext cx="685800" cy="6858000"/>
          </a:xfrm>
          <a:prstGeom prst="rect">
            <a:avLst/>
          </a:prstGeom>
          <a:solidFill>
            <a:srgbClr val="800000"/>
          </a:solidFill>
          <a:ln w="9525">
            <a:noFill/>
            <a:miter lim="800000"/>
            <a:headEnd/>
            <a:tailEnd/>
          </a:ln>
          <a:effectLst/>
        </p:spPr>
        <p:txBody>
          <a:bodyPr vert="eaVert" wrap="none" anchor="ctr"/>
          <a:lstStyle/>
          <a:p>
            <a:pPr algn="ctr"/>
            <a:r>
              <a:rPr lang="de-DE" sz="2800">
                <a:solidFill>
                  <a:srgbClr val="FFFFCC"/>
                </a:solidFill>
                <a:latin typeface="Verdana" pitchFamily="34" charset="0"/>
                <a:cs typeface="Times New Roman" charset="0"/>
              </a:rPr>
              <a:t>Die synoptische Frage </a:t>
            </a:r>
            <a:endParaRPr lang="en-GB" sz="2800">
              <a:solidFill>
                <a:srgbClr val="FFFFCC"/>
              </a:solidFill>
              <a:latin typeface="Verdana" pitchFamily="34" charset="0"/>
              <a:cs typeface="Times New Roman" charset="0"/>
            </a:endParaRPr>
          </a:p>
        </p:txBody>
      </p:sp>
      <p:sp>
        <p:nvSpPr>
          <p:cNvPr id="275464" name="Text Box 8"/>
          <p:cNvSpPr txBox="1">
            <a:spLocks noChangeArrowheads="1"/>
          </p:cNvSpPr>
          <p:nvPr/>
        </p:nvSpPr>
        <p:spPr bwMode="auto">
          <a:xfrm>
            <a:off x="685800" y="0"/>
            <a:ext cx="8458200" cy="396875"/>
          </a:xfrm>
          <a:prstGeom prst="rect">
            <a:avLst/>
          </a:prstGeom>
          <a:solidFill>
            <a:srgbClr val="800000"/>
          </a:solidFill>
          <a:ln w="9525">
            <a:noFill/>
            <a:miter lim="800000"/>
            <a:headEnd/>
            <a:tailEnd/>
          </a:ln>
          <a:effectLst/>
        </p:spPr>
        <p:txBody>
          <a:bodyPr>
            <a:spAutoFit/>
          </a:bodyPr>
          <a:lstStyle/>
          <a:p>
            <a:pPr>
              <a:spcBef>
                <a:spcPct val="50000"/>
              </a:spcBef>
            </a:pPr>
            <a:r>
              <a:rPr lang="de-DE" sz="2000" b="1" dirty="0">
                <a:solidFill>
                  <a:srgbClr val="FFFFCC"/>
                </a:solidFill>
                <a:latin typeface="Verdana" pitchFamily="34" charset="0"/>
                <a:cs typeface="Times New Roman" charset="0"/>
              </a:rPr>
              <a:t>§1.10  Dubletten und Doppelüberlieferungen</a:t>
            </a:r>
          </a:p>
        </p:txBody>
      </p:sp>
      <p:sp>
        <p:nvSpPr>
          <p:cNvPr id="5" name="Text Box 2"/>
          <p:cNvSpPr txBox="1">
            <a:spLocks noChangeArrowheads="1"/>
          </p:cNvSpPr>
          <p:nvPr/>
        </p:nvSpPr>
        <p:spPr bwMode="auto">
          <a:xfrm>
            <a:off x="899592" y="3429000"/>
            <a:ext cx="8172400" cy="1061829"/>
          </a:xfrm>
          <a:prstGeom prst="rect">
            <a:avLst/>
          </a:prstGeom>
          <a:solidFill>
            <a:srgbClr val="800000"/>
          </a:solidFill>
          <a:ln w="9525">
            <a:noFill/>
            <a:miter lim="800000"/>
            <a:headEnd/>
            <a:tailEnd/>
          </a:ln>
          <a:effectLst/>
        </p:spPr>
        <p:txBody>
          <a:bodyPr wrap="square">
            <a:spAutoFit/>
          </a:bodyPr>
          <a:lstStyle/>
          <a:p>
            <a:pPr>
              <a:spcBef>
                <a:spcPts val="1200"/>
              </a:spcBef>
              <a:spcAft>
                <a:spcPts val="1200"/>
              </a:spcAft>
            </a:pPr>
            <a:r>
              <a:rPr lang="de-DE" sz="2400" dirty="0">
                <a:solidFill>
                  <a:srgbClr val="FFFFCC"/>
                </a:solidFill>
                <a:latin typeface="Verdana" pitchFamily="34" charset="0"/>
                <a:cs typeface="Times New Roman" charset="0"/>
              </a:rPr>
              <a:t>Mk kennt </a:t>
            </a:r>
            <a:r>
              <a:rPr lang="de-DE" sz="2400" u="sng" dirty="0">
                <a:solidFill>
                  <a:srgbClr val="FFFFCC"/>
                </a:solidFill>
                <a:latin typeface="Verdana" pitchFamily="34" charset="0"/>
                <a:cs typeface="Times New Roman" charset="0"/>
              </a:rPr>
              <a:t>eine</a:t>
            </a:r>
            <a:r>
              <a:rPr lang="de-DE" sz="2400" dirty="0">
                <a:solidFill>
                  <a:srgbClr val="FFFFCC"/>
                </a:solidFill>
                <a:latin typeface="Verdana" pitchFamily="34" charset="0"/>
                <a:cs typeface="Times New Roman" charset="0"/>
              </a:rPr>
              <a:t> Dublette (</a:t>
            </a:r>
            <a:r>
              <a:rPr lang="de-DE" sz="2400" dirty="0">
                <a:solidFill>
                  <a:srgbClr val="FFFFCC"/>
                </a:solidFill>
                <a:latin typeface="Arial Narrow" pitchFamily="34" charset="0"/>
                <a:cs typeface="Times New Roman" charset="0"/>
              </a:rPr>
              <a:t>9,35/10,43f</a:t>
            </a:r>
            <a:r>
              <a:rPr lang="de-DE" sz="2400" dirty="0">
                <a:solidFill>
                  <a:srgbClr val="FFFFCC"/>
                </a:solidFill>
                <a:latin typeface="Verdana" pitchFamily="34" charset="0"/>
                <a:cs typeface="Times New Roman" charset="0"/>
              </a:rPr>
              <a:t>), </a:t>
            </a:r>
            <a:r>
              <a:rPr lang="de-DE" sz="2400" dirty="0" err="1">
                <a:solidFill>
                  <a:srgbClr val="FFFFCC"/>
                </a:solidFill>
                <a:latin typeface="Verdana" pitchFamily="34" charset="0"/>
                <a:cs typeface="Times New Roman" charset="0"/>
              </a:rPr>
              <a:t>Mt</a:t>
            </a:r>
            <a:r>
              <a:rPr lang="de-DE" sz="2400" dirty="0">
                <a:solidFill>
                  <a:srgbClr val="FFFFCC"/>
                </a:solidFill>
                <a:latin typeface="Verdana" pitchFamily="34" charset="0"/>
                <a:cs typeface="Times New Roman" charset="0"/>
              </a:rPr>
              <a:t> und </a:t>
            </a:r>
            <a:r>
              <a:rPr lang="de-DE" sz="2400" dirty="0" err="1">
                <a:solidFill>
                  <a:srgbClr val="FFFFCC"/>
                </a:solidFill>
                <a:latin typeface="Verdana" pitchFamily="34" charset="0"/>
                <a:cs typeface="Times New Roman" charset="0"/>
              </a:rPr>
              <a:t>Lk</a:t>
            </a:r>
            <a:r>
              <a:rPr lang="de-DE" sz="2400" dirty="0">
                <a:solidFill>
                  <a:srgbClr val="FFFFCC"/>
                </a:solidFill>
                <a:latin typeface="Verdana" pitchFamily="34" charset="0"/>
                <a:cs typeface="Times New Roman" charset="0"/>
              </a:rPr>
              <a:t> viele</a:t>
            </a:r>
          </a:p>
          <a:p>
            <a:pPr>
              <a:spcBef>
                <a:spcPts val="600"/>
              </a:spcBef>
              <a:spcAft>
                <a:spcPts val="600"/>
              </a:spcAft>
            </a:pPr>
            <a:r>
              <a:rPr lang="de-DE" sz="2400" dirty="0">
                <a:solidFill>
                  <a:srgbClr val="FFFFCC"/>
                </a:solidFill>
                <a:latin typeface="Verdana" pitchFamily="34" charset="0"/>
                <a:cs typeface="Times New Roman" charset="0"/>
              </a:rPr>
              <a:t>      </a:t>
            </a:r>
            <a:r>
              <a:rPr lang="de-DE" sz="2400" dirty="0">
                <a:solidFill>
                  <a:srgbClr val="FFFFCC"/>
                </a:solidFill>
                <a:latin typeface="Verdana" pitchFamily="34" charset="0"/>
                <a:cs typeface="Times New Roman" charset="0"/>
                <a:sym typeface="Wingdings" pitchFamily="2" charset="2"/>
              </a:rPr>
              <a:t> </a:t>
            </a:r>
            <a:r>
              <a:rPr lang="de-DE" sz="2400" dirty="0">
                <a:solidFill>
                  <a:srgbClr val="FFFFCC"/>
                </a:solidFill>
                <a:latin typeface="Verdana" pitchFamily="34" charset="0"/>
                <a:cs typeface="Times New Roman" charset="0"/>
              </a:rPr>
              <a:t>weitere schriftliche Quelle neben </a:t>
            </a:r>
            <a:r>
              <a:rPr lang="de-DE" sz="2400" dirty="0" err="1">
                <a:solidFill>
                  <a:srgbClr val="FFFFCC"/>
                </a:solidFill>
                <a:latin typeface="Verdana" pitchFamily="34" charset="0"/>
                <a:cs typeface="Times New Roman" charset="0"/>
              </a:rPr>
              <a:t>Mk</a:t>
            </a:r>
            <a:endParaRPr lang="de-DE" sz="2400" dirty="0">
              <a:solidFill>
                <a:srgbClr val="FFFFCC"/>
              </a:solidFill>
              <a:latin typeface="Verdana" pitchFamily="34" charset="0"/>
              <a:cs typeface="Times New Roman"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138" name="Text Box 1026"/>
          <p:cNvSpPr txBox="1">
            <a:spLocks noChangeArrowheads="1"/>
          </p:cNvSpPr>
          <p:nvPr/>
        </p:nvSpPr>
        <p:spPr bwMode="auto">
          <a:xfrm>
            <a:off x="684213" y="0"/>
            <a:ext cx="8459787" cy="396875"/>
          </a:xfrm>
          <a:prstGeom prst="rect">
            <a:avLst/>
          </a:prstGeom>
          <a:solidFill>
            <a:srgbClr val="800000"/>
          </a:solidFill>
          <a:ln w="9525">
            <a:noFill/>
            <a:miter lim="800000"/>
            <a:headEnd/>
            <a:tailEnd/>
          </a:ln>
          <a:effectLst/>
        </p:spPr>
        <p:txBody>
          <a:bodyPr>
            <a:spAutoFit/>
          </a:bodyPr>
          <a:lstStyle/>
          <a:p>
            <a:pPr>
              <a:spcBef>
                <a:spcPct val="50000"/>
              </a:spcBef>
            </a:pPr>
            <a:r>
              <a:rPr lang="de-DE" sz="2000" b="1">
                <a:solidFill>
                  <a:srgbClr val="FFFFCC"/>
                </a:solidFill>
                <a:latin typeface="Verdana" pitchFamily="34" charset="0"/>
                <a:cs typeface="Times New Roman" charset="0"/>
              </a:rPr>
              <a:t>Zum Einstieg: Die Anfänge der Jesusüberlieferung</a:t>
            </a:r>
          </a:p>
        </p:txBody>
      </p:sp>
      <p:sp>
        <p:nvSpPr>
          <p:cNvPr id="219139" name="Text Box 1027"/>
          <p:cNvSpPr txBox="1">
            <a:spLocks noChangeArrowheads="1"/>
          </p:cNvSpPr>
          <p:nvPr/>
        </p:nvSpPr>
        <p:spPr bwMode="auto">
          <a:xfrm>
            <a:off x="822325" y="31750"/>
            <a:ext cx="184150" cy="457200"/>
          </a:xfrm>
          <a:prstGeom prst="rect">
            <a:avLst/>
          </a:prstGeom>
          <a:noFill/>
          <a:ln w="9525">
            <a:noFill/>
            <a:miter lim="800000"/>
            <a:headEnd/>
            <a:tailEnd/>
          </a:ln>
          <a:effectLst/>
        </p:spPr>
        <p:txBody>
          <a:bodyPr wrap="none">
            <a:spAutoFit/>
          </a:bodyPr>
          <a:lstStyle/>
          <a:p>
            <a:endParaRPr lang="en-GB" sz="2400">
              <a:latin typeface="Verdana" pitchFamily="34" charset="0"/>
              <a:cs typeface="Times New Roman" charset="0"/>
            </a:endParaRPr>
          </a:p>
        </p:txBody>
      </p:sp>
      <p:sp>
        <p:nvSpPr>
          <p:cNvPr id="219143" name="Text Box 1031"/>
          <p:cNvSpPr txBox="1">
            <a:spLocks noChangeArrowheads="1"/>
          </p:cNvSpPr>
          <p:nvPr/>
        </p:nvSpPr>
        <p:spPr bwMode="auto">
          <a:xfrm>
            <a:off x="755576" y="476672"/>
            <a:ext cx="8388424" cy="6640279"/>
          </a:xfrm>
          <a:prstGeom prst="rect">
            <a:avLst/>
          </a:prstGeom>
          <a:noFill/>
          <a:ln w="9525">
            <a:noFill/>
            <a:miter lim="800000"/>
            <a:headEnd/>
            <a:tailEnd/>
          </a:ln>
          <a:effectLst/>
        </p:spPr>
        <p:txBody>
          <a:bodyPr wrap="square">
            <a:spAutoFit/>
          </a:bodyPr>
          <a:lstStyle/>
          <a:p>
            <a:pPr>
              <a:spcBef>
                <a:spcPct val="50000"/>
              </a:spcBef>
              <a:buFont typeface="Wingdings 3" pitchFamily="18" charset="2"/>
              <a:buNone/>
            </a:pPr>
            <a:r>
              <a:rPr lang="de-DE" sz="2300" i="1" u="sng" dirty="0">
                <a:solidFill>
                  <a:srgbClr val="990000"/>
                </a:solidFill>
                <a:latin typeface="Verdana" pitchFamily="34" charset="0"/>
                <a:ea typeface="Verdana" pitchFamily="34" charset="0"/>
                <a:cs typeface="Verdana" pitchFamily="34" charset="0"/>
              </a:rPr>
              <a:t>Martin </a:t>
            </a:r>
            <a:r>
              <a:rPr lang="de-DE" sz="2300" i="1" u="sng" dirty="0" err="1">
                <a:solidFill>
                  <a:srgbClr val="990000"/>
                </a:solidFill>
                <a:latin typeface="Verdana" pitchFamily="34" charset="0"/>
                <a:ea typeface="Verdana" pitchFamily="34" charset="0"/>
                <a:cs typeface="Verdana" pitchFamily="34" charset="0"/>
              </a:rPr>
              <a:t>Hengel</a:t>
            </a:r>
            <a:r>
              <a:rPr lang="de-DE" sz="2300" dirty="0">
                <a:solidFill>
                  <a:srgbClr val="990000"/>
                </a:solidFill>
                <a:latin typeface="Verdana" pitchFamily="34" charset="0"/>
                <a:ea typeface="Verdana" pitchFamily="34" charset="0"/>
                <a:cs typeface="Verdana" pitchFamily="34" charset="0"/>
              </a:rPr>
              <a:t>:  „Diese zufälligen, überwiegend </a:t>
            </a:r>
            <a:r>
              <a:rPr lang="de-DE" sz="2300" dirty="0" err="1">
                <a:solidFill>
                  <a:srgbClr val="990000"/>
                </a:solidFill>
                <a:latin typeface="Verdana" pitchFamily="34" charset="0"/>
                <a:ea typeface="Verdana" pitchFamily="34" charset="0"/>
                <a:cs typeface="Verdana" pitchFamily="34" charset="0"/>
              </a:rPr>
              <a:t>polem</a:t>
            </a:r>
            <a:r>
              <a:rPr lang="de-DE" sz="2300" dirty="0">
                <a:solidFill>
                  <a:srgbClr val="990000"/>
                </a:solidFill>
                <a:latin typeface="Verdana" pitchFamily="34" charset="0"/>
                <a:ea typeface="Verdana" pitchFamily="34" charset="0"/>
                <a:cs typeface="Verdana" pitchFamily="34" charset="0"/>
              </a:rPr>
              <a:t>. </a:t>
            </a:r>
            <a:r>
              <a:rPr lang="de-DE" sz="2300" dirty="0" err="1">
                <a:solidFill>
                  <a:srgbClr val="990000"/>
                </a:solidFill>
                <a:latin typeface="Verdana" pitchFamily="34" charset="0"/>
                <a:ea typeface="Verdana" pitchFamily="34" charset="0"/>
                <a:cs typeface="Verdana" pitchFamily="34" charset="0"/>
              </a:rPr>
              <a:t>außerchristl</a:t>
            </a:r>
            <a:r>
              <a:rPr lang="de-DE" sz="2300" dirty="0">
                <a:solidFill>
                  <a:srgbClr val="990000"/>
                </a:solidFill>
                <a:latin typeface="Verdana" pitchFamily="34" charset="0"/>
                <a:ea typeface="Verdana" pitchFamily="34" charset="0"/>
                <a:cs typeface="Verdana" pitchFamily="34" charset="0"/>
              </a:rPr>
              <a:t>. Nachrichten über Jesus und das früheste Christentum machen an sich schon die Historizität Jesu </a:t>
            </a:r>
            <a:r>
              <a:rPr lang="de-DE" sz="2300" dirty="0" err="1">
                <a:solidFill>
                  <a:srgbClr val="990000"/>
                </a:solidFill>
                <a:latin typeface="Verdana" pitchFamily="34" charset="0"/>
                <a:ea typeface="Verdana" pitchFamily="34" charset="0"/>
                <a:cs typeface="Verdana" pitchFamily="34" charset="0"/>
              </a:rPr>
              <a:t>gewiß</a:t>
            </a:r>
            <a:r>
              <a:rPr lang="de-DE" sz="2300" dirty="0">
                <a:solidFill>
                  <a:srgbClr val="990000"/>
                </a:solidFill>
                <a:latin typeface="Verdana" pitchFamily="34" charset="0"/>
                <a:ea typeface="Verdana" pitchFamily="34" charset="0"/>
                <a:cs typeface="Verdana" pitchFamily="34" charset="0"/>
              </a:rPr>
              <a:t>.</a:t>
            </a:r>
          </a:p>
          <a:p>
            <a:pPr>
              <a:spcBef>
                <a:spcPct val="50000"/>
              </a:spcBef>
              <a:buFont typeface="Wingdings 3" pitchFamily="18" charset="2"/>
              <a:buNone/>
            </a:pPr>
            <a:r>
              <a:rPr lang="de-DE" sz="2300" dirty="0">
                <a:solidFill>
                  <a:srgbClr val="990000"/>
                </a:solidFill>
                <a:latin typeface="Verdana" pitchFamily="34" charset="0"/>
                <a:ea typeface="Verdana" pitchFamily="34" charset="0"/>
                <a:cs typeface="Verdana" pitchFamily="34" charset="0"/>
              </a:rPr>
              <a:t>	Er erscheint als umstrittener </a:t>
            </a:r>
            <a:r>
              <a:rPr lang="de-DE" sz="2300" dirty="0" err="1">
                <a:solidFill>
                  <a:srgbClr val="990000"/>
                </a:solidFill>
                <a:latin typeface="Verdana" pitchFamily="34" charset="0"/>
                <a:ea typeface="Verdana" pitchFamily="34" charset="0"/>
                <a:cs typeface="Verdana" pitchFamily="34" charset="0"/>
              </a:rPr>
              <a:t>jüd</a:t>
            </a:r>
            <a:r>
              <a:rPr lang="de-DE" sz="2300" dirty="0">
                <a:solidFill>
                  <a:srgbClr val="990000"/>
                </a:solidFill>
                <a:latin typeface="Verdana" pitchFamily="34" charset="0"/>
                <a:ea typeface="Verdana" pitchFamily="34" charset="0"/>
                <a:cs typeface="Verdana" pitchFamily="34" charset="0"/>
              </a:rPr>
              <a:t>. Lehrer, der  von Pontius Pilatus wegen Verbrechen gegen den röm. Staat bzw. als falscher </a:t>
            </a:r>
            <a:r>
              <a:rPr lang="de-DE" sz="2300" dirty="0" err="1">
                <a:solidFill>
                  <a:srgbClr val="990000"/>
                </a:solidFill>
                <a:latin typeface="Verdana" pitchFamily="34" charset="0"/>
                <a:ea typeface="Verdana" pitchFamily="34" charset="0"/>
                <a:cs typeface="Verdana" pitchFamily="34" charset="0"/>
              </a:rPr>
              <a:t>Profet</a:t>
            </a:r>
            <a:r>
              <a:rPr lang="de-DE" sz="2300" dirty="0">
                <a:solidFill>
                  <a:srgbClr val="990000"/>
                </a:solidFill>
                <a:latin typeface="Verdana" pitchFamily="34" charset="0"/>
                <a:ea typeface="Verdana" pitchFamily="34" charset="0"/>
                <a:cs typeface="Verdana" pitchFamily="34" charset="0"/>
              </a:rPr>
              <a:t> und Verführer hinge-richtet wurde und eine allseits bekannte </a:t>
            </a:r>
            <a:r>
              <a:rPr lang="de-DE" sz="2300" dirty="0" err="1">
                <a:solidFill>
                  <a:srgbClr val="990000"/>
                </a:solidFill>
                <a:latin typeface="Verdana" pitchFamily="34" charset="0"/>
                <a:ea typeface="Verdana" pitchFamily="34" charset="0"/>
                <a:cs typeface="Verdana" pitchFamily="34" charset="0"/>
              </a:rPr>
              <a:t>gemeinge-fährliche</a:t>
            </a:r>
            <a:r>
              <a:rPr lang="de-DE" sz="2300" dirty="0">
                <a:solidFill>
                  <a:srgbClr val="990000"/>
                </a:solidFill>
                <a:latin typeface="Verdana" pitchFamily="34" charset="0"/>
                <a:ea typeface="Verdana" pitchFamily="34" charset="0"/>
                <a:cs typeface="Verdana" pitchFamily="34" charset="0"/>
              </a:rPr>
              <a:t> Sekte begründete.</a:t>
            </a:r>
          </a:p>
          <a:p>
            <a:pPr>
              <a:spcBef>
                <a:spcPct val="50000"/>
              </a:spcBef>
              <a:buFont typeface="Wingdings 3" pitchFamily="18" charset="2"/>
              <a:buNone/>
            </a:pPr>
            <a:r>
              <a:rPr lang="de-DE" sz="2300" dirty="0">
                <a:solidFill>
                  <a:srgbClr val="990000"/>
                </a:solidFill>
                <a:latin typeface="Verdana" pitchFamily="34" charset="0"/>
                <a:ea typeface="Verdana" pitchFamily="34" charset="0"/>
                <a:cs typeface="Verdana" pitchFamily="34" charset="0"/>
              </a:rPr>
              <a:t>	Die bis heute nicht verstummende Polemik, bei der Jesusüberlieferung handle es sich um Fälschungen früher christl. Kreise, scheitert schon an der </a:t>
            </a:r>
            <a:r>
              <a:rPr lang="de-DE" sz="2300" dirty="0" err="1">
                <a:solidFill>
                  <a:srgbClr val="990000"/>
                </a:solidFill>
                <a:latin typeface="Verdana" pitchFamily="34" charset="0"/>
                <a:ea typeface="Verdana" pitchFamily="34" charset="0"/>
                <a:cs typeface="Verdana" pitchFamily="34" charset="0"/>
              </a:rPr>
              <a:t>Vielfäl-tigkeit</a:t>
            </a:r>
            <a:r>
              <a:rPr lang="de-DE" sz="2300" dirty="0">
                <a:solidFill>
                  <a:srgbClr val="990000"/>
                </a:solidFill>
                <a:latin typeface="Verdana" pitchFamily="34" charset="0"/>
                <a:ea typeface="Verdana" pitchFamily="34" charset="0"/>
                <a:cs typeface="Verdana" pitchFamily="34" charset="0"/>
              </a:rPr>
              <a:t> dieser </a:t>
            </a:r>
            <a:r>
              <a:rPr lang="de-DE" sz="2300" dirty="0" err="1">
                <a:solidFill>
                  <a:srgbClr val="990000"/>
                </a:solidFill>
                <a:latin typeface="Verdana" pitchFamily="34" charset="0"/>
                <a:ea typeface="Verdana" pitchFamily="34" charset="0"/>
                <a:cs typeface="Verdana" pitchFamily="34" charset="0"/>
              </a:rPr>
              <a:t>nichtchr</a:t>
            </a:r>
            <a:r>
              <a:rPr lang="de-DE" sz="2300" dirty="0">
                <a:solidFill>
                  <a:srgbClr val="990000"/>
                </a:solidFill>
                <a:latin typeface="Verdana" pitchFamily="34" charset="0"/>
                <a:ea typeface="Verdana" pitchFamily="34" charset="0"/>
                <a:cs typeface="Verdana" pitchFamily="34" charset="0"/>
              </a:rPr>
              <a:t>. Traditionen, die urspr. reicher waren, aber weitgehend verlorengingen, weil man sie auf christlicher Seite nicht überlieferte.“ (</a:t>
            </a:r>
            <a:r>
              <a:rPr lang="de-DE" sz="2400" dirty="0">
                <a:solidFill>
                  <a:srgbClr val="990000"/>
                </a:solidFill>
                <a:latin typeface="Arial Narrow" panose="020B0606020202030204" pitchFamily="34" charset="0"/>
                <a:ea typeface="Verdana" pitchFamily="34" charset="0"/>
                <a:cs typeface="Verdana" pitchFamily="34" charset="0"/>
              </a:rPr>
              <a:t>Jesus und das Judentum, S. 213</a:t>
            </a:r>
            <a:r>
              <a:rPr lang="de-DE" sz="2300" dirty="0">
                <a:solidFill>
                  <a:srgbClr val="990000"/>
                </a:solidFill>
                <a:latin typeface="Verdana" pitchFamily="34" charset="0"/>
                <a:ea typeface="Verdana" pitchFamily="34" charset="0"/>
                <a:cs typeface="Verdana" pitchFamily="34" charset="0"/>
              </a:rPr>
              <a:t>)</a:t>
            </a:r>
          </a:p>
          <a:p>
            <a:pPr>
              <a:spcBef>
                <a:spcPct val="50000"/>
              </a:spcBef>
              <a:buFont typeface="Wingdings 3" pitchFamily="18" charset="2"/>
              <a:buNone/>
            </a:pPr>
            <a:endParaRPr lang="de-DE" sz="2300" dirty="0">
              <a:solidFill>
                <a:srgbClr val="990000"/>
              </a:solidFill>
              <a:latin typeface="Verdana" pitchFamily="34" charset="0"/>
              <a:ea typeface="Verdana" pitchFamily="34" charset="0"/>
              <a:cs typeface="Verdana" pitchFamily="34" charset="0"/>
            </a:endParaRPr>
          </a:p>
        </p:txBody>
      </p:sp>
      <p:sp>
        <p:nvSpPr>
          <p:cNvPr id="219146" name="Rectangle 1034"/>
          <p:cNvSpPr>
            <a:spLocks noChangeArrowheads="1"/>
          </p:cNvSpPr>
          <p:nvPr/>
        </p:nvSpPr>
        <p:spPr bwMode="auto">
          <a:xfrm rot="10800000">
            <a:off x="0" y="0"/>
            <a:ext cx="685800" cy="6858000"/>
          </a:xfrm>
          <a:prstGeom prst="rect">
            <a:avLst/>
          </a:prstGeom>
          <a:solidFill>
            <a:srgbClr val="800000"/>
          </a:solidFill>
          <a:ln w="9525">
            <a:noFill/>
            <a:miter lim="800000"/>
            <a:headEnd/>
            <a:tailEnd/>
          </a:ln>
          <a:effectLst/>
        </p:spPr>
        <p:txBody>
          <a:bodyPr vert="eaVert" wrap="none" anchor="ctr"/>
          <a:lstStyle/>
          <a:p>
            <a:pPr algn="ctr"/>
            <a:r>
              <a:rPr lang="de-DE" sz="2800">
                <a:solidFill>
                  <a:srgbClr val="FFFFCC"/>
                </a:solidFill>
                <a:latin typeface="Verdana" pitchFamily="34" charset="0"/>
                <a:cs typeface="Times New Roman" charset="0"/>
              </a:rPr>
              <a:t>Die synoptischen Evangelien</a:t>
            </a:r>
            <a:endParaRPr lang="en-GB" sz="2800">
              <a:solidFill>
                <a:srgbClr val="FFFFCC"/>
              </a:solidFill>
              <a:latin typeface="Verdana" pitchFamily="34" charset="0"/>
              <a:cs typeface="Times New Roman" charset="0"/>
            </a:endParaRPr>
          </a:p>
        </p:txBody>
      </p:sp>
    </p:spTree>
    <p:extLst>
      <p:ext uri="{BB962C8B-B14F-4D97-AF65-F5344CB8AC3E}">
        <p14:creationId xmlns:p14="http://schemas.microsoft.com/office/powerpoint/2010/main" val="4814620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19143">
                                            <p:txEl>
                                              <p:pRg st="0" end="0"/>
                                            </p:txEl>
                                          </p:spTgt>
                                        </p:tgtEl>
                                        <p:attrNameLst>
                                          <p:attrName>style.visibility</p:attrName>
                                        </p:attrNameLst>
                                      </p:cBhvr>
                                      <p:to>
                                        <p:strVal val="visible"/>
                                      </p:to>
                                    </p:set>
                                    <p:animEffect transition="in" filter="wipe(left)">
                                      <p:cBhvr>
                                        <p:cTn id="7" dur="500"/>
                                        <p:tgtEl>
                                          <p:spTgt spid="21914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19143">
                                            <p:txEl>
                                              <p:pRg st="1" end="1"/>
                                            </p:txEl>
                                          </p:spTgt>
                                        </p:tgtEl>
                                        <p:attrNameLst>
                                          <p:attrName>style.visibility</p:attrName>
                                        </p:attrNameLst>
                                      </p:cBhvr>
                                      <p:to>
                                        <p:strVal val="visible"/>
                                      </p:to>
                                    </p:set>
                                    <p:animEffect transition="in" filter="wipe(left)">
                                      <p:cBhvr>
                                        <p:cTn id="12" dur="500"/>
                                        <p:tgtEl>
                                          <p:spTgt spid="21914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19143">
                                            <p:txEl>
                                              <p:pRg st="2" end="2"/>
                                            </p:txEl>
                                          </p:spTgt>
                                        </p:tgtEl>
                                        <p:attrNameLst>
                                          <p:attrName>style.visibility</p:attrName>
                                        </p:attrNameLst>
                                      </p:cBhvr>
                                      <p:to>
                                        <p:strVal val="visible"/>
                                      </p:to>
                                    </p:set>
                                    <p:animEffect transition="in" filter="wipe(left)">
                                      <p:cBhvr>
                                        <p:cTn id="17" dur="500"/>
                                        <p:tgtEl>
                                          <p:spTgt spid="21914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9143" grpId="0" build="p"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Text Box 2"/>
          <p:cNvSpPr txBox="1">
            <a:spLocks noChangeArrowheads="1"/>
          </p:cNvSpPr>
          <p:nvPr/>
        </p:nvSpPr>
        <p:spPr bwMode="auto">
          <a:xfrm>
            <a:off x="684213" y="0"/>
            <a:ext cx="8459787" cy="396875"/>
          </a:xfrm>
          <a:prstGeom prst="rect">
            <a:avLst/>
          </a:prstGeom>
          <a:solidFill>
            <a:srgbClr val="800000"/>
          </a:solidFill>
          <a:ln w="9525">
            <a:noFill/>
            <a:miter lim="800000"/>
            <a:headEnd/>
            <a:tailEnd/>
          </a:ln>
          <a:effectLst/>
        </p:spPr>
        <p:txBody>
          <a:bodyPr>
            <a:spAutoFit/>
          </a:bodyPr>
          <a:lstStyle/>
          <a:p>
            <a:pPr>
              <a:spcBef>
                <a:spcPct val="50000"/>
              </a:spcBef>
            </a:pPr>
            <a:r>
              <a:rPr lang="de-DE" sz="2000" b="1">
                <a:solidFill>
                  <a:srgbClr val="FFFFCC"/>
                </a:solidFill>
                <a:latin typeface="Verdana" pitchFamily="34" charset="0"/>
                <a:cs typeface="Times New Roman" charset="0"/>
              </a:rPr>
              <a:t>Zum Einstieg: Die Anfänge der Jesusüberlieferung</a:t>
            </a:r>
          </a:p>
        </p:txBody>
      </p:sp>
      <p:sp>
        <p:nvSpPr>
          <p:cNvPr id="207875" name="Text Box 3"/>
          <p:cNvSpPr txBox="1">
            <a:spLocks noChangeArrowheads="1"/>
          </p:cNvSpPr>
          <p:nvPr/>
        </p:nvSpPr>
        <p:spPr bwMode="auto">
          <a:xfrm>
            <a:off x="822325" y="31750"/>
            <a:ext cx="184150" cy="457200"/>
          </a:xfrm>
          <a:prstGeom prst="rect">
            <a:avLst/>
          </a:prstGeom>
          <a:noFill/>
          <a:ln w="9525">
            <a:noFill/>
            <a:miter lim="800000"/>
            <a:headEnd/>
            <a:tailEnd/>
          </a:ln>
          <a:effectLst/>
        </p:spPr>
        <p:txBody>
          <a:bodyPr wrap="none">
            <a:spAutoFit/>
          </a:bodyPr>
          <a:lstStyle/>
          <a:p>
            <a:endParaRPr lang="en-GB" sz="2400">
              <a:latin typeface="Verdana" pitchFamily="34" charset="0"/>
              <a:cs typeface="Times New Roman" charset="0"/>
            </a:endParaRPr>
          </a:p>
        </p:txBody>
      </p:sp>
      <p:sp>
        <p:nvSpPr>
          <p:cNvPr id="207877" name="Text Box 5"/>
          <p:cNvSpPr txBox="1">
            <a:spLocks noChangeArrowheads="1"/>
          </p:cNvSpPr>
          <p:nvPr/>
        </p:nvSpPr>
        <p:spPr bwMode="auto">
          <a:xfrm>
            <a:off x="762000" y="457200"/>
            <a:ext cx="8307388" cy="3010055"/>
          </a:xfrm>
          <a:prstGeom prst="rect">
            <a:avLst/>
          </a:prstGeom>
          <a:noFill/>
          <a:ln w="9525">
            <a:noFill/>
            <a:miter lim="800000"/>
            <a:headEnd/>
            <a:tailEnd/>
          </a:ln>
          <a:effectLst/>
        </p:spPr>
        <p:txBody>
          <a:bodyPr>
            <a:spAutoFit/>
          </a:bodyPr>
          <a:lstStyle/>
          <a:p>
            <a:pPr marL="382588" indent="-382588">
              <a:spcBef>
                <a:spcPct val="30000"/>
              </a:spcBef>
            </a:pPr>
            <a:r>
              <a:rPr lang="de-DE" sz="2400" b="1" dirty="0">
                <a:solidFill>
                  <a:srgbClr val="800000"/>
                </a:solidFill>
                <a:latin typeface="Verdana" pitchFamily="34" charset="0"/>
                <a:cs typeface="Times New Roman" charset="0"/>
              </a:rPr>
              <a:t>Jesus selbst?</a:t>
            </a:r>
          </a:p>
          <a:p>
            <a:pPr marL="382588" indent="-382588">
              <a:spcBef>
                <a:spcPct val="30000"/>
              </a:spcBef>
            </a:pPr>
            <a:r>
              <a:rPr lang="de-DE" sz="2400" dirty="0">
                <a:solidFill>
                  <a:srgbClr val="800000"/>
                </a:solidFill>
                <a:latin typeface="Verdana" pitchFamily="34" charset="0"/>
                <a:cs typeface="Times New Roman" charset="0"/>
                <a:sym typeface="Wingdings 3" pitchFamily="18" charset="2"/>
              </a:rPr>
              <a:t> </a:t>
            </a:r>
            <a:r>
              <a:rPr lang="de-DE" sz="2400" dirty="0">
                <a:solidFill>
                  <a:srgbClr val="800000"/>
                </a:solidFill>
                <a:latin typeface="Verdana" pitchFamily="34" charset="0"/>
                <a:cs typeface="Times New Roman" charset="0"/>
              </a:rPr>
              <a:t>hinterlässt keine einzige schriftliche Zeile</a:t>
            </a:r>
          </a:p>
          <a:p>
            <a:pPr marL="382588" indent="-382588">
              <a:spcBef>
                <a:spcPct val="30000"/>
              </a:spcBef>
              <a:buFontTx/>
              <a:buChar char="•"/>
            </a:pPr>
            <a:r>
              <a:rPr lang="de-DE" sz="2400" dirty="0">
                <a:solidFill>
                  <a:srgbClr val="800000"/>
                </a:solidFill>
                <a:latin typeface="Verdana" pitchFamily="34" charset="0"/>
                <a:cs typeface="Times New Roman" charset="0"/>
              </a:rPr>
              <a:t>obwohl er höchstwahrscheinlich lesen und schreiben konnte </a:t>
            </a:r>
          </a:p>
          <a:p>
            <a:pPr marL="382588" indent="-382588">
              <a:spcBef>
                <a:spcPct val="30000"/>
              </a:spcBef>
              <a:buFontTx/>
              <a:buChar char="•"/>
            </a:pPr>
            <a:r>
              <a:rPr lang="de-DE" sz="2400" dirty="0">
                <a:solidFill>
                  <a:srgbClr val="800000"/>
                </a:solidFill>
                <a:latin typeface="Verdana" pitchFamily="34" charset="0"/>
                <a:cs typeface="Times New Roman" charset="0"/>
              </a:rPr>
              <a:t>und über die Landessprache Aramäisch hinaus, möglicherweise auch über Kenntnisse im Hebräischen und Griechischen verfügte</a:t>
            </a:r>
          </a:p>
        </p:txBody>
      </p:sp>
      <p:sp>
        <p:nvSpPr>
          <p:cNvPr id="207878" name="Text Box 6"/>
          <p:cNvSpPr txBox="1">
            <a:spLocks noChangeArrowheads="1"/>
          </p:cNvSpPr>
          <p:nvPr/>
        </p:nvSpPr>
        <p:spPr bwMode="auto">
          <a:xfrm>
            <a:off x="762000" y="3581400"/>
            <a:ext cx="8305800" cy="2501900"/>
          </a:xfrm>
          <a:prstGeom prst="rect">
            <a:avLst/>
          </a:prstGeom>
          <a:solidFill>
            <a:srgbClr val="800000"/>
          </a:solidFill>
          <a:ln w="9525">
            <a:noFill/>
            <a:miter lim="800000"/>
            <a:headEnd/>
            <a:tailEnd/>
          </a:ln>
          <a:effectLst/>
        </p:spPr>
        <p:txBody>
          <a:bodyPr>
            <a:spAutoFit/>
          </a:bodyPr>
          <a:lstStyle/>
          <a:p>
            <a:pPr marL="387350" indent="-387350" defTabSz="563563" eaLnBrk="0" hangingPunct="0">
              <a:spcBef>
                <a:spcPct val="20000"/>
              </a:spcBef>
              <a:buFont typeface="Wingdings" pitchFamily="2" charset="2"/>
              <a:buNone/>
            </a:pPr>
            <a:r>
              <a:rPr lang="de-DE" sz="2400">
                <a:solidFill>
                  <a:srgbClr val="FFFFCC"/>
                </a:solidFill>
                <a:latin typeface="Verdana" pitchFamily="34" charset="0"/>
                <a:cs typeface="Times New Roman" charset="0"/>
              </a:rPr>
              <a:t>1) Kultur der Mündlichkeit</a:t>
            </a:r>
          </a:p>
          <a:p>
            <a:pPr marL="387350" indent="-387350" defTabSz="563563" eaLnBrk="0" hangingPunct="0">
              <a:spcBef>
                <a:spcPct val="20000"/>
              </a:spcBef>
              <a:buFont typeface="Wingdings" pitchFamily="2" charset="2"/>
              <a:buNone/>
            </a:pPr>
            <a:r>
              <a:rPr lang="de-DE" sz="2400">
                <a:solidFill>
                  <a:srgbClr val="FFFFCC"/>
                </a:solidFill>
                <a:latin typeface="Verdana" pitchFamily="34" charset="0"/>
                <a:cs typeface="Times New Roman" charset="0"/>
              </a:rPr>
              <a:t>2) Form seines Wirkens entscheidend: </a:t>
            </a:r>
          </a:p>
          <a:p>
            <a:pPr marL="949325" lvl="1" indent="-371475" defTabSz="563563" eaLnBrk="0" hangingPunct="0">
              <a:spcBef>
                <a:spcPct val="20000"/>
              </a:spcBef>
              <a:buFont typeface="Wingdings" pitchFamily="2" charset="2"/>
              <a:buChar char="Ø"/>
            </a:pPr>
            <a:r>
              <a:rPr lang="de-DE" sz="2400">
                <a:solidFill>
                  <a:srgbClr val="FFFFCC"/>
                </a:solidFill>
                <a:latin typeface="Verdana" pitchFamily="34" charset="0"/>
                <a:cs typeface="Times New Roman" charset="0"/>
              </a:rPr>
              <a:t>will nicht Lehren für die Nachwelt hinterlassen,</a:t>
            </a:r>
          </a:p>
          <a:p>
            <a:pPr marL="949325" lvl="1" indent="-371475" defTabSz="563563" eaLnBrk="0" hangingPunct="0">
              <a:spcBef>
                <a:spcPct val="20000"/>
              </a:spcBef>
              <a:buFont typeface="Wingdings" pitchFamily="2" charset="2"/>
              <a:buChar char="Ø"/>
            </a:pPr>
            <a:r>
              <a:rPr lang="de-DE" sz="2400">
                <a:solidFill>
                  <a:srgbClr val="FFFFCC"/>
                </a:solidFill>
                <a:latin typeface="Verdana" pitchFamily="34" charset="0"/>
                <a:cs typeface="Times New Roman" charset="0"/>
              </a:rPr>
              <a:t>sondern ganz für die Gegenwart das Reich Gottes verkündigen</a:t>
            </a:r>
          </a:p>
        </p:txBody>
      </p:sp>
      <p:sp>
        <p:nvSpPr>
          <p:cNvPr id="7" name="Rectangle 4"/>
          <p:cNvSpPr>
            <a:spLocks noChangeArrowheads="1"/>
          </p:cNvSpPr>
          <p:nvPr/>
        </p:nvSpPr>
        <p:spPr bwMode="auto">
          <a:xfrm rot="10800000">
            <a:off x="0" y="0"/>
            <a:ext cx="685800" cy="6858000"/>
          </a:xfrm>
          <a:prstGeom prst="rect">
            <a:avLst/>
          </a:prstGeom>
          <a:solidFill>
            <a:srgbClr val="800000"/>
          </a:solidFill>
          <a:ln w="9525">
            <a:noFill/>
            <a:miter lim="800000"/>
            <a:headEnd/>
            <a:tailEnd/>
          </a:ln>
          <a:effectLst/>
        </p:spPr>
        <p:txBody>
          <a:bodyPr vert="eaVert" wrap="none" anchor="ctr"/>
          <a:lstStyle/>
          <a:p>
            <a:pPr algn="ctr"/>
            <a:r>
              <a:rPr lang="de-DE" sz="2800" dirty="0">
                <a:solidFill>
                  <a:srgbClr val="FFFFCC"/>
                </a:solidFill>
                <a:latin typeface="Verdana" pitchFamily="34" charset="0"/>
                <a:cs typeface="Times New Roman" charset="0"/>
              </a:rPr>
              <a:t>Einleitung in das NT</a:t>
            </a:r>
            <a:endParaRPr lang="en-GB" sz="2800" dirty="0">
              <a:solidFill>
                <a:srgbClr val="FFFFCC"/>
              </a:solidFill>
              <a:latin typeface="Verdana" pitchFamily="34" charset="0"/>
              <a:cs typeface="Times New Roman" charset="0"/>
            </a:endParaRPr>
          </a:p>
        </p:txBody>
      </p:sp>
    </p:spTree>
  </p:cSld>
  <p:clrMapOvr>
    <a:masterClrMapping/>
  </p:clrMapOvr>
</p:sld>
</file>

<file path=ppt/theme/theme1.xml><?xml version="1.0" encoding="utf-8"?>
<a:theme xmlns:a="http://schemas.openxmlformats.org/drawingml/2006/main" name="1_Standarddesign">
  <a:themeElements>
    <a:clrScheme name="1_Standard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Standarddesign">
      <a:majorFont>
        <a:latin typeface="Times New Roman"/>
        <a:ea typeface=""/>
        <a:cs typeface="Times New Roman"/>
      </a:majorFont>
      <a:minorFont>
        <a:latin typeface="Times New Roman"/>
        <a:ea typeface=""/>
        <a:cs typeface="Times New Roma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Standard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Standard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Standard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Standard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Standard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Standard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Standard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Standarddesign">
  <a:themeElements>
    <a:clrScheme name="Standard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Standarddesign">
      <a:majorFont>
        <a:latin typeface="Times New Roman"/>
        <a:ea typeface=""/>
        <a:cs typeface="Times New Roman"/>
      </a:majorFont>
      <a:minorFont>
        <a:latin typeface="Times New Roman"/>
        <a:ea typeface=""/>
        <a:cs typeface="Times New Roma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2400" b="0" i="0" u="none" strike="noStrike" cap="none" normalizeH="0" baseline="30000" smtClean="0">
            <a:ln>
              <a:noFill/>
            </a:ln>
            <a:solidFill>
              <a:srgbClr val="990000"/>
            </a:solidFill>
            <a:effectLst/>
            <a:latin typeface="Times New Roman" charset="0"/>
            <a:cs typeface="Times New Roman"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2400" b="0" i="0" u="none" strike="noStrike" cap="none" normalizeH="0" baseline="30000" smtClean="0">
            <a:ln>
              <a:noFill/>
            </a:ln>
            <a:solidFill>
              <a:srgbClr val="990000"/>
            </a:solidFill>
            <a:effectLst/>
            <a:latin typeface="Times New Roman" charset="0"/>
            <a:cs typeface="Times New Roman" charset="0"/>
          </a:defRPr>
        </a:defPPr>
      </a:lstStyle>
    </a:lnDef>
  </a:objectDefaults>
  <a:extraClrSchemeLst>
    <a:extraClrScheme>
      <a:clrScheme name="Standard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Standard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Standard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Standarddesign">
  <a:themeElements>
    <a:clrScheme name="1_Standard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Standarddesign">
      <a:majorFont>
        <a:latin typeface="Times New Roman"/>
        <a:ea typeface=""/>
        <a:cs typeface="Times New Roman"/>
      </a:majorFont>
      <a:minorFont>
        <a:latin typeface="Times New Roman"/>
        <a:ea typeface=""/>
        <a:cs typeface="Times New Roma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Standard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Standard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Standard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Standard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Standard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Standard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Standard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3_Standarddesign">
  <a:themeElements>
    <a:clrScheme name="1_Standard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Standarddesign">
      <a:majorFont>
        <a:latin typeface="Times New Roman"/>
        <a:ea typeface=""/>
        <a:cs typeface="Times New Roman"/>
      </a:majorFont>
      <a:minorFont>
        <a:latin typeface="Times New Roman"/>
        <a:ea typeface=""/>
        <a:cs typeface="Times New Roma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Standard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Standard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Standard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Standard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Standard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Standard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Standard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Larissa-Design">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Larissa-Design">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6620</Words>
  <Application>Microsoft Office PowerPoint</Application>
  <PresentationFormat>Bildschirmpräsentation (4:3)</PresentationFormat>
  <Paragraphs>812</Paragraphs>
  <Slides>72</Slides>
  <Notes>72</Notes>
  <HiddenSlides>0</HiddenSlides>
  <MMClips>0</MMClips>
  <ScaleCrop>false</ScaleCrop>
  <HeadingPairs>
    <vt:vector size="6" baseType="variant">
      <vt:variant>
        <vt:lpstr>Verwendete Schriftarten</vt:lpstr>
      </vt:variant>
      <vt:variant>
        <vt:i4>9</vt:i4>
      </vt:variant>
      <vt:variant>
        <vt:lpstr>Design</vt:lpstr>
      </vt:variant>
      <vt:variant>
        <vt:i4>4</vt:i4>
      </vt:variant>
      <vt:variant>
        <vt:lpstr>Folientitel</vt:lpstr>
      </vt:variant>
      <vt:variant>
        <vt:i4>72</vt:i4>
      </vt:variant>
    </vt:vector>
  </HeadingPairs>
  <TitlesOfParts>
    <vt:vector size="85" baseType="lpstr">
      <vt:lpstr>Arial</vt:lpstr>
      <vt:lpstr>Arial Narrow</vt:lpstr>
      <vt:lpstr>Arial Unicode MS</vt:lpstr>
      <vt:lpstr>Bwgrkl</vt:lpstr>
      <vt:lpstr>Bwgrkn</vt:lpstr>
      <vt:lpstr>Times New Roman</vt:lpstr>
      <vt:lpstr>Verdana</vt:lpstr>
      <vt:lpstr>Wingdings</vt:lpstr>
      <vt:lpstr>Wingdings 3</vt:lpstr>
      <vt:lpstr>1_Standarddesign</vt:lpstr>
      <vt:lpstr>Standarddesign</vt:lpstr>
      <vt:lpstr>2_Standarddesign</vt:lpstr>
      <vt:lpstr>3_Standarddesign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BMLV</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hr</dc:creator>
  <cp:lastModifiedBy>Johann Rechenmacher</cp:lastModifiedBy>
  <cp:revision>416</cp:revision>
  <dcterms:created xsi:type="dcterms:W3CDTF">2008-05-24T14:13:10Z</dcterms:created>
  <dcterms:modified xsi:type="dcterms:W3CDTF">2022-04-07T17:32:12Z</dcterms:modified>
</cp:coreProperties>
</file>