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1" r:id="rId2"/>
    <p:sldMasterId id="2147483697" r:id="rId3"/>
  </p:sldMasterIdLst>
  <p:notesMasterIdLst>
    <p:notesMasterId r:id="rId35"/>
  </p:notesMasterIdLst>
  <p:handoutMasterIdLst>
    <p:handoutMasterId r:id="rId36"/>
  </p:handoutMasterIdLst>
  <p:sldIdLst>
    <p:sldId id="384" r:id="rId4"/>
    <p:sldId id="453" r:id="rId5"/>
    <p:sldId id="454" r:id="rId6"/>
    <p:sldId id="455" r:id="rId7"/>
    <p:sldId id="456" r:id="rId8"/>
    <p:sldId id="466" r:id="rId9"/>
    <p:sldId id="458" r:id="rId10"/>
    <p:sldId id="459" r:id="rId11"/>
    <p:sldId id="460" r:id="rId12"/>
    <p:sldId id="461" r:id="rId13"/>
    <p:sldId id="462" r:id="rId14"/>
    <p:sldId id="463" r:id="rId15"/>
    <p:sldId id="465" r:id="rId16"/>
    <p:sldId id="397" r:id="rId17"/>
    <p:sldId id="398" r:id="rId18"/>
    <p:sldId id="399" r:id="rId19"/>
    <p:sldId id="400" r:id="rId20"/>
    <p:sldId id="401" r:id="rId21"/>
    <p:sldId id="402" r:id="rId22"/>
    <p:sldId id="403" r:id="rId23"/>
    <p:sldId id="404" r:id="rId24"/>
    <p:sldId id="405" r:id="rId25"/>
    <p:sldId id="406" r:id="rId26"/>
    <p:sldId id="407" r:id="rId27"/>
    <p:sldId id="408" r:id="rId28"/>
    <p:sldId id="409" r:id="rId29"/>
    <p:sldId id="410" r:id="rId30"/>
    <p:sldId id="411" r:id="rId31"/>
    <p:sldId id="467" r:id="rId32"/>
    <p:sldId id="468" r:id="rId33"/>
    <p:sldId id="469" r:id="rId34"/>
  </p:sldIdLst>
  <p:sldSz cx="9144000" cy="6858000" type="screen4x3"/>
  <p:notesSz cx="7099300" cy="10234613"/>
  <p:defaultTextStyle>
    <a:defPPr>
      <a:defRPr lang="de-AT"/>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FFFCC"/>
    <a:srgbClr val="990000"/>
    <a:srgbClr val="FFFF00"/>
    <a:srgbClr val="00FFC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58010" autoAdjust="0"/>
  </p:normalViewPr>
  <p:slideViewPr>
    <p:cSldViewPr>
      <p:cViewPr varScale="1">
        <p:scale>
          <a:sx n="58" d="100"/>
          <a:sy n="58" d="100"/>
        </p:scale>
        <p:origin x="194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22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endParaRPr lang="de-DE"/>
          </a:p>
        </p:txBody>
      </p:sp>
      <p:sp>
        <p:nvSpPr>
          <p:cNvPr id="308227"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endParaRPr lang="de-DE"/>
          </a:p>
        </p:txBody>
      </p:sp>
      <p:sp>
        <p:nvSpPr>
          <p:cNvPr id="308228"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endParaRPr lang="de-DE"/>
          </a:p>
        </p:txBody>
      </p:sp>
      <p:sp>
        <p:nvSpPr>
          <p:cNvPr id="308229"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4AA4DD63-085B-4005-9526-B8238360F50A}" type="slidenum">
              <a:rPr lang="de-DE"/>
              <a:pPr/>
              <a:t>‹Nr.›</a:t>
            </a:fld>
            <a:endParaRPr lang="de-DE"/>
          </a:p>
        </p:txBody>
      </p:sp>
    </p:spTree>
    <p:extLst>
      <p:ext uri="{BB962C8B-B14F-4D97-AF65-F5344CB8AC3E}">
        <p14:creationId xmlns:p14="http://schemas.microsoft.com/office/powerpoint/2010/main" val="848016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endParaRPr lang="de-DE"/>
          </a:p>
        </p:txBody>
      </p:sp>
      <p:sp>
        <p:nvSpPr>
          <p:cNvPr id="1064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endParaRPr lang="de-DE"/>
          </a:p>
        </p:txBody>
      </p:sp>
      <p:sp>
        <p:nvSpPr>
          <p:cNvPr id="106500"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1065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1065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endParaRPr lang="de-DE"/>
          </a:p>
        </p:txBody>
      </p:sp>
      <p:sp>
        <p:nvSpPr>
          <p:cNvPr id="1065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76FE839B-C091-4649-9B85-8A22D3BC3B3D}" type="slidenum">
              <a:rPr lang="de-DE"/>
              <a:pPr/>
              <a:t>‹Nr.›</a:t>
            </a:fld>
            <a:endParaRPr lang="de-DE"/>
          </a:p>
        </p:txBody>
      </p:sp>
    </p:spTree>
    <p:extLst>
      <p:ext uri="{BB962C8B-B14F-4D97-AF65-F5344CB8AC3E}">
        <p14:creationId xmlns:p14="http://schemas.microsoft.com/office/powerpoint/2010/main" val="13326384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016A07-2A44-4E7E-BB1C-8492A6EFCDB1}" type="slidenum">
              <a:rPr lang="de-DE">
                <a:solidFill>
                  <a:prstClr val="black"/>
                </a:solidFill>
              </a:rPr>
              <a:pPr/>
              <a:t>1</a:t>
            </a:fld>
            <a:endParaRPr lang="de-DE">
              <a:solidFill>
                <a:prstClr val="black"/>
              </a:solidFill>
            </a:endParaRPr>
          </a:p>
        </p:txBody>
      </p:sp>
      <p:sp>
        <p:nvSpPr>
          <p:cNvPr id="281602"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281603"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1431" tIns="45715" rIns="91431" bIns="45715"/>
          <a:lstStyle/>
          <a:p>
            <a:pPr marL="0" marR="0" indent="0" algn="l" defTabSz="914400" rtl="0" eaLnBrk="1" fontAlgn="base" latinLnBrk="0" hangingPunct="1">
              <a:lnSpc>
                <a:spcPct val="100000"/>
              </a:lnSpc>
              <a:spcBef>
                <a:spcPct val="30000"/>
              </a:spcBef>
              <a:spcAft>
                <a:spcPct val="0"/>
              </a:spcAft>
              <a:buClrTx/>
              <a:buSzTx/>
              <a:buFontTx/>
              <a:buNone/>
              <a:tabLst/>
              <a:defRPr/>
            </a:pPr>
            <a:endParaRPr lang="de-DE" dirty="0"/>
          </a:p>
        </p:txBody>
      </p:sp>
    </p:spTree>
    <p:extLst>
      <p:ext uri="{BB962C8B-B14F-4D97-AF65-F5344CB8AC3E}">
        <p14:creationId xmlns:p14="http://schemas.microsoft.com/office/powerpoint/2010/main" val="3302808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A11E78A1-8DCB-44D5-A37F-20EEBAB48FBA}"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10</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140290" name="Rectangle 2"/>
          <p:cNvSpPr>
            <a:spLocks noGrp="1" noRot="1" noChangeAspect="1" noChangeArrowheads="1" noTextEdit="1"/>
          </p:cNvSpPr>
          <p:nvPr>
            <p:ph type="sldImg"/>
          </p:nvPr>
        </p:nvSpPr>
        <p:spPr>
          <a:xfrm>
            <a:off x="992188" y="768350"/>
            <a:ext cx="5114925" cy="3836988"/>
          </a:xfrm>
          <a:ln/>
        </p:spPr>
      </p:sp>
      <p:sp>
        <p:nvSpPr>
          <p:cNvPr id="140291" name="Rectangle 3"/>
          <p:cNvSpPr>
            <a:spLocks noGrp="1" noChangeArrowheads="1"/>
          </p:cNvSpPr>
          <p:nvPr>
            <p:ph type="body" idx="1"/>
          </p:nvPr>
        </p:nvSpPr>
        <p:spPr/>
        <p:txBody>
          <a:bodyPr/>
          <a:lstStyle/>
          <a:p>
            <a:pPr>
              <a:spcBef>
                <a:spcPct val="25000"/>
              </a:spcBef>
            </a:pPr>
            <a:endParaRPr lang="de-DE" dirty="0"/>
          </a:p>
        </p:txBody>
      </p:sp>
    </p:spTree>
    <p:extLst>
      <p:ext uri="{BB962C8B-B14F-4D97-AF65-F5344CB8AC3E}">
        <p14:creationId xmlns:p14="http://schemas.microsoft.com/office/powerpoint/2010/main" val="2129439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32C4B975-084C-4307-979C-0C3EBACF04A9}"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11</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261122" name="Rectangle 2"/>
          <p:cNvSpPr>
            <a:spLocks noGrp="1" noRot="1" noChangeAspect="1" noChangeArrowheads="1" noTextEdit="1"/>
          </p:cNvSpPr>
          <p:nvPr>
            <p:ph type="sldImg"/>
          </p:nvPr>
        </p:nvSpPr>
        <p:spPr>
          <a:xfrm>
            <a:off x="992188" y="768350"/>
            <a:ext cx="5114925" cy="3836988"/>
          </a:xfrm>
          <a:ln/>
        </p:spPr>
      </p:sp>
      <p:sp>
        <p:nvSpPr>
          <p:cNvPr id="261123" name="Rectangle 3"/>
          <p:cNvSpPr>
            <a:spLocks noGrp="1" noChangeArrowheads="1"/>
          </p:cNvSpPr>
          <p:nvPr>
            <p:ph type="body" idx="1"/>
          </p:nvPr>
        </p:nvSpPr>
        <p:spPr/>
        <p:txBody>
          <a:bodyPr/>
          <a:lstStyle/>
          <a:p>
            <a:pPr rtl="0"/>
            <a:endParaRPr lang="de-DE" dirty="0"/>
          </a:p>
        </p:txBody>
      </p:sp>
    </p:spTree>
    <p:extLst>
      <p:ext uri="{BB962C8B-B14F-4D97-AF65-F5344CB8AC3E}">
        <p14:creationId xmlns:p14="http://schemas.microsoft.com/office/powerpoint/2010/main" val="1544192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32C4B975-084C-4307-979C-0C3EBACF04A9}"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12</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261122" name="Rectangle 2"/>
          <p:cNvSpPr>
            <a:spLocks noGrp="1" noRot="1" noChangeAspect="1" noChangeArrowheads="1" noTextEdit="1"/>
          </p:cNvSpPr>
          <p:nvPr>
            <p:ph type="sldImg"/>
          </p:nvPr>
        </p:nvSpPr>
        <p:spPr>
          <a:xfrm>
            <a:off x="992188" y="768350"/>
            <a:ext cx="5114925" cy="3836988"/>
          </a:xfrm>
          <a:ln/>
        </p:spPr>
      </p:sp>
      <p:sp>
        <p:nvSpPr>
          <p:cNvPr id="261123"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2666168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792F5A3C-08B0-4165-83A6-5A4CD2D96CA4}"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13</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142338" name="Rectangle 2"/>
          <p:cNvSpPr>
            <a:spLocks noGrp="1" noRot="1" noChangeAspect="1" noChangeArrowheads="1" noTextEdit="1"/>
          </p:cNvSpPr>
          <p:nvPr>
            <p:ph type="sldImg"/>
          </p:nvPr>
        </p:nvSpPr>
        <p:spPr>
          <a:xfrm>
            <a:off x="992188" y="768350"/>
            <a:ext cx="5114925" cy="3836988"/>
          </a:xfrm>
          <a:ln/>
        </p:spPr>
      </p:sp>
      <p:sp>
        <p:nvSpPr>
          <p:cNvPr id="14233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884710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422E0E-6F94-4C07-AECB-6446CF695DF4}" type="slidenum">
              <a:rPr lang="de-DE">
                <a:solidFill>
                  <a:prstClr val="black"/>
                </a:solidFill>
              </a:rPr>
              <a:pPr/>
              <a:t>14</a:t>
            </a:fld>
            <a:endParaRPr lang="de-DE">
              <a:solidFill>
                <a:prstClr val="black"/>
              </a:solidFill>
            </a:endParaRPr>
          </a:p>
        </p:txBody>
      </p:sp>
      <p:sp>
        <p:nvSpPr>
          <p:cNvPr id="145410" name="Rectangle 2"/>
          <p:cNvSpPr>
            <a:spLocks noGrp="1" noRot="1" noChangeAspect="1" noChangeArrowheads="1" noTextEdit="1"/>
          </p:cNvSpPr>
          <p:nvPr>
            <p:ph type="sldImg"/>
          </p:nvPr>
        </p:nvSpPr>
        <p:spPr>
          <a:xfrm>
            <a:off x="992188" y="768350"/>
            <a:ext cx="5114925" cy="3836988"/>
          </a:xfrm>
          <a:ln/>
        </p:spPr>
      </p:sp>
      <p:sp>
        <p:nvSpPr>
          <p:cNvPr id="145411"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338099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C2E415-496E-4D5D-B905-EF1CE01C5712}" type="slidenum">
              <a:rPr lang="de-DE">
                <a:solidFill>
                  <a:prstClr val="black"/>
                </a:solidFill>
              </a:rPr>
              <a:pPr/>
              <a:t>15</a:t>
            </a:fld>
            <a:endParaRPr lang="de-DE">
              <a:solidFill>
                <a:prstClr val="black"/>
              </a:solidFill>
            </a:endParaRPr>
          </a:p>
        </p:txBody>
      </p:sp>
      <p:sp>
        <p:nvSpPr>
          <p:cNvPr id="146434" name="Rectangle 2"/>
          <p:cNvSpPr>
            <a:spLocks noGrp="1" noRot="1" noChangeAspect="1" noChangeArrowheads="1" noTextEdit="1"/>
          </p:cNvSpPr>
          <p:nvPr>
            <p:ph type="sldImg"/>
          </p:nvPr>
        </p:nvSpPr>
        <p:spPr>
          <a:xfrm>
            <a:off x="992188" y="768350"/>
            <a:ext cx="5114925" cy="3836988"/>
          </a:xfrm>
          <a:ln/>
        </p:spPr>
      </p:sp>
      <p:sp>
        <p:nvSpPr>
          <p:cNvPr id="146435" name="Rectangle 3"/>
          <p:cNvSpPr>
            <a:spLocks noGrp="1" noChangeArrowheads="1"/>
          </p:cNvSpPr>
          <p:nvPr>
            <p:ph type="body" idx="1"/>
          </p:nvPr>
        </p:nvSpPr>
        <p:spPr/>
        <p:txBody>
          <a:bodyPr/>
          <a:lstStyle/>
          <a:p>
            <a:pPr marL="228600" indent="-228600">
              <a:buNone/>
            </a:pPr>
            <a:endParaRPr lang="de-DE" dirty="0"/>
          </a:p>
        </p:txBody>
      </p:sp>
    </p:spTree>
    <p:extLst>
      <p:ext uri="{BB962C8B-B14F-4D97-AF65-F5344CB8AC3E}">
        <p14:creationId xmlns:p14="http://schemas.microsoft.com/office/powerpoint/2010/main" val="2478334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4B49EE-457E-45CC-93E5-E310E9C02034}" type="slidenum">
              <a:rPr lang="de-DE">
                <a:solidFill>
                  <a:prstClr val="black"/>
                </a:solidFill>
              </a:rPr>
              <a:pPr/>
              <a:t>16</a:t>
            </a:fld>
            <a:endParaRPr lang="de-DE">
              <a:solidFill>
                <a:prstClr val="black"/>
              </a:solidFill>
            </a:endParaRPr>
          </a:p>
        </p:txBody>
      </p:sp>
      <p:sp>
        <p:nvSpPr>
          <p:cNvPr id="275458" name="Rectangle 2"/>
          <p:cNvSpPr>
            <a:spLocks noGrp="1" noRot="1" noChangeAspect="1" noChangeArrowheads="1" noTextEdit="1"/>
          </p:cNvSpPr>
          <p:nvPr>
            <p:ph type="sldImg"/>
          </p:nvPr>
        </p:nvSpPr>
        <p:spPr>
          <a:xfrm>
            <a:off x="992188" y="768350"/>
            <a:ext cx="5114925" cy="3836988"/>
          </a:xfrm>
          <a:ln/>
        </p:spPr>
      </p:sp>
      <p:sp>
        <p:nvSpPr>
          <p:cNvPr id="275459" name="Rectangle 3"/>
          <p:cNvSpPr>
            <a:spLocks noGrp="1" noChangeArrowheads="1"/>
          </p:cNvSpPr>
          <p:nvPr>
            <p:ph type="body" idx="1"/>
          </p:nvPr>
        </p:nvSpPr>
        <p:spPr/>
        <p:txBody>
          <a:bodyPr/>
          <a:lstStyle/>
          <a:p>
            <a:pPr marL="228600" indent="-228600">
              <a:buNone/>
            </a:pPr>
            <a:endParaRPr lang="de-DE" dirty="0"/>
          </a:p>
        </p:txBody>
      </p:sp>
    </p:spTree>
    <p:extLst>
      <p:ext uri="{BB962C8B-B14F-4D97-AF65-F5344CB8AC3E}">
        <p14:creationId xmlns:p14="http://schemas.microsoft.com/office/powerpoint/2010/main" val="12735589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100F37-BDAD-4F0F-BCAF-1A64A6B05360}" type="slidenum">
              <a:rPr lang="de-DE">
                <a:solidFill>
                  <a:prstClr val="black"/>
                </a:solidFill>
              </a:rPr>
              <a:pPr/>
              <a:t>17</a:t>
            </a:fld>
            <a:endParaRPr lang="de-DE">
              <a:solidFill>
                <a:prstClr val="black"/>
              </a:solidFill>
            </a:endParaRPr>
          </a:p>
        </p:txBody>
      </p:sp>
      <p:sp>
        <p:nvSpPr>
          <p:cNvPr id="273410" name="Rectangle 2"/>
          <p:cNvSpPr>
            <a:spLocks noGrp="1" noRot="1" noChangeAspect="1" noChangeArrowheads="1" noTextEdit="1"/>
          </p:cNvSpPr>
          <p:nvPr>
            <p:ph type="sldImg"/>
          </p:nvPr>
        </p:nvSpPr>
        <p:spPr>
          <a:xfrm>
            <a:off x="992188" y="768350"/>
            <a:ext cx="5114925" cy="3836988"/>
          </a:xfrm>
          <a:ln/>
        </p:spPr>
      </p:sp>
      <p:sp>
        <p:nvSpPr>
          <p:cNvPr id="273411"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298025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239778-5EA8-4C8D-AE75-C2169E94A9B5}" type="slidenum">
              <a:rPr lang="de-DE">
                <a:solidFill>
                  <a:prstClr val="black"/>
                </a:solidFill>
              </a:rPr>
              <a:pPr/>
              <a:t>18</a:t>
            </a:fld>
            <a:endParaRPr lang="de-DE">
              <a:solidFill>
                <a:prstClr val="black"/>
              </a:solidFill>
            </a:endParaRPr>
          </a:p>
        </p:txBody>
      </p:sp>
      <p:sp>
        <p:nvSpPr>
          <p:cNvPr id="267266" name="Rectangle 2"/>
          <p:cNvSpPr>
            <a:spLocks noGrp="1" noRot="1" noChangeAspect="1" noChangeArrowheads="1" noTextEdit="1"/>
          </p:cNvSpPr>
          <p:nvPr>
            <p:ph type="sldImg"/>
          </p:nvPr>
        </p:nvSpPr>
        <p:spPr>
          <a:xfrm>
            <a:off x="992188" y="768350"/>
            <a:ext cx="5114925" cy="3836988"/>
          </a:xfrm>
          <a:ln/>
        </p:spPr>
      </p:sp>
      <p:sp>
        <p:nvSpPr>
          <p:cNvPr id="267267"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41557176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28444D-161F-495D-9C20-42581F611B91}" type="slidenum">
              <a:rPr lang="de-DE">
                <a:solidFill>
                  <a:prstClr val="black"/>
                </a:solidFill>
              </a:rPr>
              <a:pPr/>
              <a:t>19</a:t>
            </a:fld>
            <a:endParaRPr lang="de-DE">
              <a:solidFill>
                <a:prstClr val="black"/>
              </a:solidFill>
            </a:endParaRPr>
          </a:p>
        </p:txBody>
      </p:sp>
      <p:sp>
        <p:nvSpPr>
          <p:cNvPr id="147458" name="Rectangle 2"/>
          <p:cNvSpPr>
            <a:spLocks noGrp="1" noRot="1" noChangeAspect="1" noChangeArrowheads="1" noTextEdit="1"/>
          </p:cNvSpPr>
          <p:nvPr>
            <p:ph type="sldImg"/>
          </p:nvPr>
        </p:nvSpPr>
        <p:spPr>
          <a:xfrm>
            <a:off x="992188" y="768350"/>
            <a:ext cx="5114925" cy="3836988"/>
          </a:xfrm>
          <a:ln/>
        </p:spPr>
      </p:sp>
      <p:sp>
        <p:nvSpPr>
          <p:cNvPr id="147459" name="Rectangle 3"/>
          <p:cNvSpPr>
            <a:spLocks noGrp="1" noChangeArrowheads="1"/>
          </p:cNvSpPr>
          <p:nvPr>
            <p:ph type="body" idx="1"/>
          </p:nvPr>
        </p:nvSpPr>
        <p:spPr/>
        <p:txBody>
          <a:bodyPr/>
          <a:lstStyle/>
          <a:p>
            <a:endParaRPr lang="de-DE" dirty="0">
              <a:sym typeface="Wingdings" pitchFamily="2" charset="2"/>
            </a:endParaRPr>
          </a:p>
        </p:txBody>
      </p:sp>
    </p:spTree>
    <p:extLst>
      <p:ext uri="{BB962C8B-B14F-4D97-AF65-F5344CB8AC3E}">
        <p14:creationId xmlns:p14="http://schemas.microsoft.com/office/powerpoint/2010/main" val="539000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256D0C73-9EFC-430E-8273-36C0BD0287E0}"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2</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137218" name="Rectangle 2"/>
          <p:cNvSpPr>
            <a:spLocks noGrp="1" noRot="1" noChangeAspect="1" noChangeArrowheads="1" noTextEdit="1"/>
          </p:cNvSpPr>
          <p:nvPr>
            <p:ph type="sldImg"/>
          </p:nvPr>
        </p:nvSpPr>
        <p:spPr>
          <a:xfrm>
            <a:off x="992188" y="768350"/>
            <a:ext cx="5114925" cy="3836988"/>
          </a:xfrm>
          <a:ln/>
        </p:spPr>
      </p:sp>
      <p:sp>
        <p:nvSpPr>
          <p:cNvPr id="13721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4062747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4C4C0A-3B29-47F0-8321-DAB6E1266D85}" type="slidenum">
              <a:rPr lang="de-DE">
                <a:solidFill>
                  <a:prstClr val="black"/>
                </a:solidFill>
              </a:rPr>
              <a:pPr/>
              <a:t>20</a:t>
            </a:fld>
            <a:endParaRPr lang="de-DE">
              <a:solidFill>
                <a:prstClr val="black"/>
              </a:solidFill>
            </a:endParaRPr>
          </a:p>
        </p:txBody>
      </p:sp>
      <p:sp>
        <p:nvSpPr>
          <p:cNvPr id="149506" name="Rectangle 2"/>
          <p:cNvSpPr>
            <a:spLocks noGrp="1" noRot="1" noChangeAspect="1" noChangeArrowheads="1" noTextEdit="1"/>
          </p:cNvSpPr>
          <p:nvPr>
            <p:ph type="sldImg"/>
          </p:nvPr>
        </p:nvSpPr>
        <p:spPr>
          <a:xfrm>
            <a:off x="992188" y="768350"/>
            <a:ext cx="5114925" cy="3836988"/>
          </a:xfrm>
          <a:ln/>
        </p:spPr>
      </p:sp>
      <p:sp>
        <p:nvSpPr>
          <p:cNvPr id="149507"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153065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FE1C57-F14B-4770-85A8-53FA54315C55}" type="slidenum">
              <a:rPr lang="de-DE">
                <a:solidFill>
                  <a:prstClr val="black"/>
                </a:solidFill>
              </a:rPr>
              <a:pPr/>
              <a:t>21</a:t>
            </a:fld>
            <a:endParaRPr lang="de-DE">
              <a:solidFill>
                <a:prstClr val="black"/>
              </a:solidFill>
            </a:endParaRPr>
          </a:p>
        </p:txBody>
      </p:sp>
      <p:sp>
        <p:nvSpPr>
          <p:cNvPr id="150530" name="Rectangle 2"/>
          <p:cNvSpPr>
            <a:spLocks noGrp="1" noRot="1" noChangeAspect="1" noChangeArrowheads="1" noTextEdit="1"/>
          </p:cNvSpPr>
          <p:nvPr>
            <p:ph type="sldImg"/>
          </p:nvPr>
        </p:nvSpPr>
        <p:spPr>
          <a:xfrm>
            <a:off x="992188" y="768350"/>
            <a:ext cx="5114925" cy="3836988"/>
          </a:xfrm>
          <a:ln/>
        </p:spPr>
      </p:sp>
      <p:sp>
        <p:nvSpPr>
          <p:cNvPr id="150531"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de-DE" dirty="0"/>
          </a:p>
        </p:txBody>
      </p:sp>
    </p:spTree>
    <p:extLst>
      <p:ext uri="{BB962C8B-B14F-4D97-AF65-F5344CB8AC3E}">
        <p14:creationId xmlns:p14="http://schemas.microsoft.com/office/powerpoint/2010/main" val="36329399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A57557-0837-463B-9AA4-2ED38E53D95F}" type="slidenum">
              <a:rPr lang="de-DE">
                <a:solidFill>
                  <a:prstClr val="black"/>
                </a:solidFill>
              </a:rPr>
              <a:pPr/>
              <a:t>22</a:t>
            </a:fld>
            <a:endParaRPr lang="de-DE">
              <a:solidFill>
                <a:prstClr val="black"/>
              </a:solidFill>
            </a:endParaRPr>
          </a:p>
        </p:txBody>
      </p:sp>
      <p:sp>
        <p:nvSpPr>
          <p:cNvPr id="151554" name="Rectangle 2"/>
          <p:cNvSpPr>
            <a:spLocks noGrp="1" noRot="1" noChangeAspect="1" noChangeArrowheads="1" noTextEdit="1"/>
          </p:cNvSpPr>
          <p:nvPr>
            <p:ph type="sldImg"/>
          </p:nvPr>
        </p:nvSpPr>
        <p:spPr>
          <a:xfrm>
            <a:off x="992188" y="768350"/>
            <a:ext cx="5114925" cy="3836988"/>
          </a:xfrm>
          <a:ln/>
        </p:spPr>
      </p:sp>
      <p:sp>
        <p:nvSpPr>
          <p:cNvPr id="151555"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3673176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936A64-49C4-43B2-B6C0-BEB0133F7B8D}" type="slidenum">
              <a:rPr lang="de-DE">
                <a:solidFill>
                  <a:prstClr val="black"/>
                </a:solidFill>
              </a:rPr>
              <a:pPr/>
              <a:t>23</a:t>
            </a:fld>
            <a:endParaRPr lang="de-DE">
              <a:solidFill>
                <a:prstClr val="black"/>
              </a:solidFill>
            </a:endParaRPr>
          </a:p>
        </p:txBody>
      </p:sp>
      <p:sp>
        <p:nvSpPr>
          <p:cNvPr id="153602" name="Rectangle 2"/>
          <p:cNvSpPr>
            <a:spLocks noGrp="1" noRot="1" noChangeAspect="1" noChangeArrowheads="1" noTextEdit="1"/>
          </p:cNvSpPr>
          <p:nvPr>
            <p:ph type="sldImg"/>
          </p:nvPr>
        </p:nvSpPr>
        <p:spPr>
          <a:xfrm>
            <a:off x="992188" y="768350"/>
            <a:ext cx="5114925" cy="3836988"/>
          </a:xfrm>
          <a:ln/>
        </p:spPr>
      </p:sp>
      <p:sp>
        <p:nvSpPr>
          <p:cNvPr id="153603"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de-DE" dirty="0"/>
          </a:p>
        </p:txBody>
      </p:sp>
    </p:spTree>
    <p:extLst>
      <p:ext uri="{BB962C8B-B14F-4D97-AF65-F5344CB8AC3E}">
        <p14:creationId xmlns:p14="http://schemas.microsoft.com/office/powerpoint/2010/main" val="3181171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B1C5F3-A5A5-4EDC-B3D4-920B64D556D6}" type="slidenum">
              <a:rPr lang="de-DE">
                <a:solidFill>
                  <a:prstClr val="black"/>
                </a:solidFill>
              </a:rPr>
              <a:pPr/>
              <a:t>24</a:t>
            </a:fld>
            <a:endParaRPr lang="de-DE">
              <a:solidFill>
                <a:prstClr val="black"/>
              </a:solidFill>
            </a:endParaRPr>
          </a:p>
        </p:txBody>
      </p:sp>
      <p:sp>
        <p:nvSpPr>
          <p:cNvPr id="154626" name="Rectangle 2"/>
          <p:cNvSpPr>
            <a:spLocks noGrp="1" noRot="1" noChangeAspect="1" noChangeArrowheads="1" noTextEdit="1"/>
          </p:cNvSpPr>
          <p:nvPr>
            <p:ph type="sldImg"/>
          </p:nvPr>
        </p:nvSpPr>
        <p:spPr>
          <a:xfrm>
            <a:off x="992188" y="768350"/>
            <a:ext cx="5114925" cy="3836988"/>
          </a:xfrm>
          <a:ln/>
        </p:spPr>
      </p:sp>
      <p:sp>
        <p:nvSpPr>
          <p:cNvPr id="154627"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26106072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B1C5F3-A5A5-4EDC-B3D4-920B64D556D6}" type="slidenum">
              <a:rPr lang="de-DE">
                <a:solidFill>
                  <a:prstClr val="black"/>
                </a:solidFill>
              </a:rPr>
              <a:pPr/>
              <a:t>25</a:t>
            </a:fld>
            <a:endParaRPr lang="de-DE">
              <a:solidFill>
                <a:prstClr val="black"/>
              </a:solidFill>
            </a:endParaRPr>
          </a:p>
        </p:txBody>
      </p:sp>
      <p:sp>
        <p:nvSpPr>
          <p:cNvPr id="154626" name="Rectangle 2"/>
          <p:cNvSpPr>
            <a:spLocks noGrp="1" noRot="1" noChangeAspect="1" noChangeArrowheads="1" noTextEdit="1"/>
          </p:cNvSpPr>
          <p:nvPr>
            <p:ph type="sldImg"/>
          </p:nvPr>
        </p:nvSpPr>
        <p:spPr>
          <a:xfrm>
            <a:off x="992188" y="768350"/>
            <a:ext cx="5114925" cy="3836988"/>
          </a:xfrm>
          <a:ln/>
        </p:spPr>
      </p:sp>
      <p:sp>
        <p:nvSpPr>
          <p:cNvPr id="154627"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28076671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7FCBBF-4F4F-4BA8-9B74-1FBD86B2DDCD}" type="slidenum">
              <a:rPr lang="de-DE">
                <a:solidFill>
                  <a:prstClr val="black"/>
                </a:solidFill>
              </a:rPr>
              <a:pPr/>
              <a:t>26</a:t>
            </a:fld>
            <a:endParaRPr lang="de-DE">
              <a:solidFill>
                <a:prstClr val="black"/>
              </a:solidFill>
            </a:endParaRPr>
          </a:p>
        </p:txBody>
      </p:sp>
      <p:sp>
        <p:nvSpPr>
          <p:cNvPr id="155650" name="Rectangle 2"/>
          <p:cNvSpPr>
            <a:spLocks noGrp="1" noRot="1" noChangeAspect="1" noChangeArrowheads="1" noTextEdit="1"/>
          </p:cNvSpPr>
          <p:nvPr>
            <p:ph type="sldImg"/>
          </p:nvPr>
        </p:nvSpPr>
        <p:spPr>
          <a:xfrm>
            <a:off x="992188" y="768350"/>
            <a:ext cx="5114925" cy="3836988"/>
          </a:xfrm>
          <a:ln/>
        </p:spPr>
      </p:sp>
      <p:sp>
        <p:nvSpPr>
          <p:cNvPr id="155651"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41970301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B58CD-227E-4594-9F49-05A5C1EF13DA}" type="slidenum">
              <a:rPr lang="de-DE">
                <a:solidFill>
                  <a:prstClr val="black"/>
                </a:solidFill>
              </a:rPr>
              <a:pPr/>
              <a:t>27</a:t>
            </a:fld>
            <a:endParaRPr lang="de-DE">
              <a:solidFill>
                <a:prstClr val="black"/>
              </a:solidFill>
            </a:endParaRPr>
          </a:p>
        </p:txBody>
      </p:sp>
      <p:sp>
        <p:nvSpPr>
          <p:cNvPr id="156674" name="Rectangle 2"/>
          <p:cNvSpPr>
            <a:spLocks noGrp="1" noRot="1" noChangeAspect="1" noChangeArrowheads="1" noTextEdit="1"/>
          </p:cNvSpPr>
          <p:nvPr>
            <p:ph type="sldImg"/>
          </p:nvPr>
        </p:nvSpPr>
        <p:spPr>
          <a:xfrm>
            <a:off x="992188" y="768350"/>
            <a:ext cx="5114925" cy="3836988"/>
          </a:xfrm>
          <a:ln/>
        </p:spPr>
      </p:sp>
      <p:sp>
        <p:nvSpPr>
          <p:cNvPr id="156675"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35131168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C9007-EFFD-4EB8-A006-30C40F6D734E}" type="slidenum">
              <a:rPr lang="de-DE">
                <a:solidFill>
                  <a:prstClr val="black"/>
                </a:solidFill>
              </a:rPr>
              <a:pPr/>
              <a:t>28</a:t>
            </a:fld>
            <a:endParaRPr lang="de-DE">
              <a:solidFill>
                <a:prstClr val="black"/>
              </a:solidFill>
            </a:endParaRPr>
          </a:p>
        </p:txBody>
      </p:sp>
      <p:sp>
        <p:nvSpPr>
          <p:cNvPr id="157698" name="Rectangle 2"/>
          <p:cNvSpPr>
            <a:spLocks noGrp="1" noRot="1" noChangeAspect="1" noChangeArrowheads="1" noTextEdit="1"/>
          </p:cNvSpPr>
          <p:nvPr>
            <p:ph type="sldImg"/>
          </p:nvPr>
        </p:nvSpPr>
        <p:spPr>
          <a:xfrm>
            <a:off x="992188" y="768350"/>
            <a:ext cx="5114925" cy="3836988"/>
          </a:xfrm>
          <a:ln/>
        </p:spPr>
      </p:sp>
      <p:sp>
        <p:nvSpPr>
          <p:cNvPr id="15769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9678898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C9007-EFFD-4EB8-A006-30C40F6D734E}" type="slidenum">
              <a:rPr lang="de-DE">
                <a:solidFill>
                  <a:prstClr val="black"/>
                </a:solidFill>
              </a:rPr>
              <a:pPr/>
              <a:t>29</a:t>
            </a:fld>
            <a:endParaRPr lang="de-DE">
              <a:solidFill>
                <a:prstClr val="black"/>
              </a:solidFill>
            </a:endParaRPr>
          </a:p>
        </p:txBody>
      </p:sp>
      <p:sp>
        <p:nvSpPr>
          <p:cNvPr id="157698" name="Rectangle 2"/>
          <p:cNvSpPr>
            <a:spLocks noGrp="1" noRot="1" noChangeAspect="1" noChangeArrowheads="1" noTextEdit="1"/>
          </p:cNvSpPr>
          <p:nvPr>
            <p:ph type="sldImg"/>
          </p:nvPr>
        </p:nvSpPr>
        <p:spPr>
          <a:xfrm>
            <a:off x="992188" y="768350"/>
            <a:ext cx="5114925" cy="3836988"/>
          </a:xfrm>
          <a:ln/>
        </p:spPr>
      </p:sp>
      <p:sp>
        <p:nvSpPr>
          <p:cNvPr id="15769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336959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0CE63C43-AF50-4ECD-956D-A90766532BCC}"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3</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419842" name="Rectangle 2"/>
          <p:cNvSpPr>
            <a:spLocks noGrp="1" noRot="1" noChangeAspect="1" noChangeArrowheads="1" noTextEdit="1"/>
          </p:cNvSpPr>
          <p:nvPr>
            <p:ph type="sldImg"/>
          </p:nvPr>
        </p:nvSpPr>
        <p:spPr>
          <a:xfrm>
            <a:off x="992188" y="768350"/>
            <a:ext cx="5114925" cy="3836988"/>
          </a:xfrm>
          <a:ln/>
        </p:spPr>
      </p:sp>
      <p:sp>
        <p:nvSpPr>
          <p:cNvPr id="419843" name="Rectangle 3"/>
          <p:cNvSpPr>
            <a:spLocks noGrp="1" noChangeArrowheads="1"/>
          </p:cNvSpPr>
          <p:nvPr>
            <p:ph type="body" idx="1"/>
          </p:nvPr>
        </p:nvSpPr>
        <p:spPr/>
        <p:txBody>
          <a:bodyPr/>
          <a:lstStyle/>
          <a:p>
            <a:pPr>
              <a:buFont typeface="Arial" pitchFamily="34" charset="0"/>
              <a:buChar char="•"/>
            </a:pPr>
            <a:endParaRPr lang="en-GB" dirty="0"/>
          </a:p>
        </p:txBody>
      </p:sp>
    </p:spTree>
    <p:extLst>
      <p:ext uri="{BB962C8B-B14F-4D97-AF65-F5344CB8AC3E}">
        <p14:creationId xmlns:p14="http://schemas.microsoft.com/office/powerpoint/2010/main" val="40703473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C9007-EFFD-4EB8-A006-30C40F6D734E}" type="slidenum">
              <a:rPr lang="de-DE">
                <a:solidFill>
                  <a:prstClr val="black"/>
                </a:solidFill>
              </a:rPr>
              <a:pPr/>
              <a:t>30</a:t>
            </a:fld>
            <a:endParaRPr lang="de-DE">
              <a:solidFill>
                <a:prstClr val="black"/>
              </a:solidFill>
            </a:endParaRPr>
          </a:p>
        </p:txBody>
      </p:sp>
      <p:sp>
        <p:nvSpPr>
          <p:cNvPr id="157698" name="Rectangle 2"/>
          <p:cNvSpPr>
            <a:spLocks noGrp="1" noRot="1" noChangeAspect="1" noChangeArrowheads="1" noTextEdit="1"/>
          </p:cNvSpPr>
          <p:nvPr>
            <p:ph type="sldImg"/>
          </p:nvPr>
        </p:nvSpPr>
        <p:spPr>
          <a:xfrm>
            <a:off x="992188" y="768350"/>
            <a:ext cx="5114925" cy="3836988"/>
          </a:xfrm>
          <a:ln/>
        </p:spPr>
      </p:sp>
      <p:sp>
        <p:nvSpPr>
          <p:cNvPr id="15769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35762355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C9007-EFFD-4EB8-A006-30C40F6D734E}" type="slidenum">
              <a:rPr lang="de-DE">
                <a:solidFill>
                  <a:prstClr val="black"/>
                </a:solidFill>
              </a:rPr>
              <a:pPr/>
              <a:t>31</a:t>
            </a:fld>
            <a:endParaRPr lang="de-DE">
              <a:solidFill>
                <a:prstClr val="black"/>
              </a:solidFill>
            </a:endParaRPr>
          </a:p>
        </p:txBody>
      </p:sp>
      <p:sp>
        <p:nvSpPr>
          <p:cNvPr id="157698" name="Rectangle 2"/>
          <p:cNvSpPr>
            <a:spLocks noGrp="1" noRot="1" noChangeAspect="1" noChangeArrowheads="1" noTextEdit="1"/>
          </p:cNvSpPr>
          <p:nvPr>
            <p:ph type="sldImg"/>
          </p:nvPr>
        </p:nvSpPr>
        <p:spPr>
          <a:xfrm>
            <a:off x="992188" y="768350"/>
            <a:ext cx="5114925" cy="3836988"/>
          </a:xfrm>
          <a:ln/>
        </p:spPr>
      </p:sp>
      <p:sp>
        <p:nvSpPr>
          <p:cNvPr id="157699"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53807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C5DECB31-8632-47FE-BF2D-E391F3F66DFD}"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4</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647170" name="Rectangle 2"/>
          <p:cNvSpPr>
            <a:spLocks noGrp="1" noRot="1" noChangeAspect="1" noChangeArrowheads="1" noTextEdit="1"/>
          </p:cNvSpPr>
          <p:nvPr>
            <p:ph type="sldImg"/>
          </p:nvPr>
        </p:nvSpPr>
        <p:spPr>
          <a:xfrm>
            <a:off x="992188" y="768350"/>
            <a:ext cx="5114925" cy="3836988"/>
          </a:xfrm>
          <a:ln/>
        </p:spPr>
      </p:sp>
      <p:sp>
        <p:nvSpPr>
          <p:cNvPr id="647171"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500155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C5DECB31-8632-47FE-BF2D-E391F3F66DFD}"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5</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647170" name="Rectangle 2"/>
          <p:cNvSpPr>
            <a:spLocks noGrp="1" noRot="1" noChangeAspect="1" noChangeArrowheads="1" noTextEdit="1"/>
          </p:cNvSpPr>
          <p:nvPr>
            <p:ph type="sldImg"/>
          </p:nvPr>
        </p:nvSpPr>
        <p:spPr>
          <a:xfrm>
            <a:off x="992188" y="768350"/>
            <a:ext cx="5114925" cy="3836988"/>
          </a:xfrm>
          <a:ln/>
        </p:spPr>
      </p:sp>
      <p:sp>
        <p:nvSpPr>
          <p:cNvPr id="647171"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1200094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C5DECB31-8632-47FE-BF2D-E391F3F66DFD}"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6</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647170" name="Rectangle 2"/>
          <p:cNvSpPr>
            <a:spLocks noGrp="1" noRot="1" noChangeAspect="1" noChangeArrowheads="1" noTextEdit="1"/>
          </p:cNvSpPr>
          <p:nvPr>
            <p:ph type="sldImg"/>
          </p:nvPr>
        </p:nvSpPr>
        <p:spPr>
          <a:xfrm>
            <a:off x="992188" y="768350"/>
            <a:ext cx="5114925" cy="3836988"/>
          </a:xfrm>
          <a:ln/>
        </p:spPr>
      </p:sp>
      <p:sp>
        <p:nvSpPr>
          <p:cNvPr id="647171"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473828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0CE63C43-AF50-4ECD-956D-A90766532BCC}"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7</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419842" name="Rectangle 2"/>
          <p:cNvSpPr>
            <a:spLocks noGrp="1" noRot="1" noChangeAspect="1" noChangeArrowheads="1" noTextEdit="1"/>
          </p:cNvSpPr>
          <p:nvPr>
            <p:ph type="sldImg"/>
          </p:nvPr>
        </p:nvSpPr>
        <p:spPr>
          <a:xfrm>
            <a:off x="992188" y="768350"/>
            <a:ext cx="5114925" cy="3836988"/>
          </a:xfrm>
          <a:ln/>
        </p:spPr>
      </p:sp>
      <p:sp>
        <p:nvSpPr>
          <p:cNvPr id="41984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4013167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0CE63C43-AF50-4ECD-956D-A90766532BCC}"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8</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419842" name="Rectangle 2"/>
          <p:cNvSpPr>
            <a:spLocks noGrp="1" noRot="1" noChangeAspect="1" noChangeArrowheads="1" noTextEdit="1"/>
          </p:cNvSpPr>
          <p:nvPr>
            <p:ph type="sldImg"/>
          </p:nvPr>
        </p:nvSpPr>
        <p:spPr>
          <a:xfrm>
            <a:off x="992188" y="768350"/>
            <a:ext cx="5114925" cy="3836988"/>
          </a:xfrm>
          <a:ln/>
        </p:spPr>
      </p:sp>
      <p:sp>
        <p:nvSpPr>
          <p:cNvPr id="41984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422788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90600" rtl="0" eaLnBrk="1" fontAlgn="base" latinLnBrk="0" hangingPunct="1">
              <a:lnSpc>
                <a:spcPct val="100000"/>
              </a:lnSpc>
              <a:spcBef>
                <a:spcPct val="0"/>
              </a:spcBef>
              <a:spcAft>
                <a:spcPct val="0"/>
              </a:spcAft>
              <a:buClrTx/>
              <a:buSzTx/>
              <a:buFontTx/>
              <a:buNone/>
              <a:tabLst/>
              <a:defRPr/>
            </a:pPr>
            <a:fld id="{8E2120C4-AFF7-45D7-9E82-5A805418E8D9}" type="slidenum">
              <a:rPr kumimoji="0" lang="de-DE" sz="13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90600" rtl="0" eaLnBrk="1" fontAlgn="base" latinLnBrk="0" hangingPunct="1">
                <a:lnSpc>
                  <a:spcPct val="100000"/>
                </a:lnSpc>
                <a:spcBef>
                  <a:spcPct val="0"/>
                </a:spcBef>
                <a:spcAft>
                  <a:spcPct val="0"/>
                </a:spcAft>
                <a:buClrTx/>
                <a:buSzTx/>
                <a:buFontTx/>
                <a:buNone/>
                <a:tabLst/>
                <a:defRPr/>
              </a:pPr>
              <a:t>9</a:t>
            </a:fld>
            <a:endParaRPr kumimoji="0" lang="de-DE" sz="13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139266" name="Rectangle 2"/>
          <p:cNvSpPr>
            <a:spLocks noGrp="1" noRot="1" noChangeAspect="1" noChangeArrowheads="1" noTextEdit="1"/>
          </p:cNvSpPr>
          <p:nvPr>
            <p:ph type="sldImg"/>
          </p:nvPr>
        </p:nvSpPr>
        <p:spPr>
          <a:xfrm>
            <a:off x="992188" y="768350"/>
            <a:ext cx="5114925" cy="3836988"/>
          </a:xfrm>
          <a:ln/>
        </p:spPr>
      </p:sp>
      <p:sp>
        <p:nvSpPr>
          <p:cNvPr id="139267"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887863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0D826B2E-CFB6-456C-98F9-765C6BE5192B}" type="slidenum">
              <a:rPr lang="de-DE"/>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C1D839C3-07B8-40F8-BFD6-AD7BFBEA698F}"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2ED855AB-B567-44C1-9C6F-1D0471DE8693}" type="slidenum">
              <a:rPr lang="de-DE"/>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0D826B2E-CFB6-456C-98F9-765C6BE5192B}"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BC05E2FA-1028-482B-8ED5-014E9A6907E8}"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BCAABAB7-B36A-4A78-97D0-4B75E3A66E7C}"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5D813850-6070-48CE-A77E-26647C3026E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solidFill>
                <a:srgbClr val="000000"/>
              </a:solidFill>
            </a:endParaRPr>
          </a:p>
        </p:txBody>
      </p:sp>
      <p:sp>
        <p:nvSpPr>
          <p:cNvPr id="8" name="Fußzeilenplatzhalter 7"/>
          <p:cNvSpPr>
            <a:spLocks noGrp="1"/>
          </p:cNvSpPr>
          <p:nvPr>
            <p:ph type="ftr" sz="quarter" idx="11"/>
          </p:nvPr>
        </p:nvSpPr>
        <p:spPr/>
        <p:txBody>
          <a:bodyPr/>
          <a:lstStyle>
            <a:lvl1pPr>
              <a:defRPr/>
            </a:lvl1pPr>
          </a:lstStyle>
          <a:p>
            <a:endParaRPr lang="de-DE">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0B91DD4E-7FB6-4A20-B378-FC0B3DA1345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solidFill>
                <a:srgbClr val="000000"/>
              </a:solidFill>
            </a:endParaRPr>
          </a:p>
        </p:txBody>
      </p:sp>
      <p:sp>
        <p:nvSpPr>
          <p:cNvPr id="4" name="Fußzeilenplatzhalter 3"/>
          <p:cNvSpPr>
            <a:spLocks noGrp="1"/>
          </p:cNvSpPr>
          <p:nvPr>
            <p:ph type="ftr" sz="quarter" idx="11"/>
          </p:nvPr>
        </p:nvSpPr>
        <p:spPr/>
        <p:txBody>
          <a:bodyPr/>
          <a:lstStyle>
            <a:lvl1pPr>
              <a:defRPr/>
            </a:lvl1pPr>
          </a:lstStyle>
          <a:p>
            <a:endParaRPr lang="de-DE">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1238AB3B-EEC5-4003-86DF-D5D9FA97ADE3}"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solidFill>
                <a:srgbClr val="000000"/>
              </a:solidFill>
            </a:endParaRPr>
          </a:p>
        </p:txBody>
      </p:sp>
      <p:sp>
        <p:nvSpPr>
          <p:cNvPr id="3" name="Fußzeilenplatzhalter 2"/>
          <p:cNvSpPr>
            <a:spLocks noGrp="1"/>
          </p:cNvSpPr>
          <p:nvPr>
            <p:ph type="ftr" sz="quarter" idx="11"/>
          </p:nvPr>
        </p:nvSpPr>
        <p:spPr/>
        <p:txBody>
          <a:bodyPr/>
          <a:lstStyle>
            <a:lvl1pPr>
              <a:defRPr/>
            </a:lvl1pPr>
          </a:lstStyle>
          <a:p>
            <a:endParaRPr lang="de-DE">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D410BC04-FC87-463E-BC2F-5287A492176F}"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B7B46AD8-CE56-41EB-8CC8-1B5AB0608307}"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BC05E2FA-1028-482B-8ED5-014E9A6907E8}" type="slidenum">
              <a:rPr lang="de-DE"/>
              <a:pPr/>
              <a:t>‹Nr.›</a:t>
            </a:fld>
            <a:endParaRPr lang="de-D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B4C90BC2-9173-44DF-9CBA-04C9D2502694}"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C1D839C3-07B8-40F8-BFD6-AD7BFBEA698F}"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2ED855AB-B567-44C1-9C6F-1D0471DE8693}"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9B051A22-9116-4ADA-AF9F-4D837A9C1D65}"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18483871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21E78CE6-A158-4F1A-A2E9-167FF43BD10B}"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7333351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B8F36899-AEA6-4284-9CC7-1C35503578D6}"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24546711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B4130DD9-F8CF-4AFA-B9D0-ADF2A9A9D08F}"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29630004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solidFill>
                <a:srgbClr val="000000"/>
              </a:solidFill>
            </a:endParaRPr>
          </a:p>
        </p:txBody>
      </p:sp>
      <p:sp>
        <p:nvSpPr>
          <p:cNvPr id="8" name="Fußzeilenplatzhalter 7"/>
          <p:cNvSpPr>
            <a:spLocks noGrp="1"/>
          </p:cNvSpPr>
          <p:nvPr>
            <p:ph type="ftr" sz="quarter" idx="11"/>
          </p:nvPr>
        </p:nvSpPr>
        <p:spPr/>
        <p:txBody>
          <a:bodyPr/>
          <a:lstStyle>
            <a:lvl1pPr>
              <a:defRPr/>
            </a:lvl1pPr>
          </a:lstStyle>
          <a:p>
            <a:endParaRPr lang="de-DE">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B8BF720D-820F-4BBB-8101-91F93329ADDA}"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14014703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solidFill>
                <a:srgbClr val="000000"/>
              </a:solidFill>
            </a:endParaRPr>
          </a:p>
        </p:txBody>
      </p:sp>
      <p:sp>
        <p:nvSpPr>
          <p:cNvPr id="4" name="Fußzeilenplatzhalter 3"/>
          <p:cNvSpPr>
            <a:spLocks noGrp="1"/>
          </p:cNvSpPr>
          <p:nvPr>
            <p:ph type="ftr" sz="quarter" idx="11"/>
          </p:nvPr>
        </p:nvSpPr>
        <p:spPr/>
        <p:txBody>
          <a:bodyPr/>
          <a:lstStyle>
            <a:lvl1pPr>
              <a:defRPr/>
            </a:lvl1pPr>
          </a:lstStyle>
          <a:p>
            <a:endParaRPr lang="de-DE">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24C44E2A-FC0A-4B63-A8E0-BB133FD02595}"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2225706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solidFill>
                <a:srgbClr val="000000"/>
              </a:solidFill>
            </a:endParaRPr>
          </a:p>
        </p:txBody>
      </p:sp>
      <p:sp>
        <p:nvSpPr>
          <p:cNvPr id="3" name="Fußzeilenplatzhalter 2"/>
          <p:cNvSpPr>
            <a:spLocks noGrp="1"/>
          </p:cNvSpPr>
          <p:nvPr>
            <p:ph type="ftr" sz="quarter" idx="11"/>
          </p:nvPr>
        </p:nvSpPr>
        <p:spPr/>
        <p:txBody>
          <a:bodyPr/>
          <a:lstStyle>
            <a:lvl1pPr>
              <a:defRPr/>
            </a:lvl1pPr>
          </a:lstStyle>
          <a:p>
            <a:endParaRPr lang="de-DE">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A3595037-ABE2-4CF8-A9DD-53B2E9255193}"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308109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BCAABAB7-B36A-4A78-97D0-4B75E3A66E7C}" type="slidenum">
              <a:rPr lang="de-DE"/>
              <a:pPr/>
              <a:t>‹Nr.›</a:t>
            </a:fld>
            <a:endParaRPr lang="de-D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7ED8A022-B818-4664-BA84-33D7A7042001}"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30228743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DD716216-CDE4-45F4-B4AA-15373D80DE6D}"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25083794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3F737C3B-8BAF-4ECF-8433-ACDA84F61E3D}"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38269078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7DDE5FA5-2203-4FBF-AB1A-F59EE808E8C0}" type="slidenum">
              <a:rPr lang="de-DE">
                <a:solidFill>
                  <a:srgbClr val="000000"/>
                </a:solidFill>
              </a:rPr>
              <a:pPr/>
              <a:t>‹Nr.›</a:t>
            </a:fld>
            <a:endParaRPr lang="de-DE">
              <a:solidFill>
                <a:srgbClr val="000000"/>
              </a:solidFill>
            </a:endParaRPr>
          </a:p>
        </p:txBody>
      </p:sp>
    </p:spTree>
    <p:extLst>
      <p:ext uri="{BB962C8B-B14F-4D97-AF65-F5344CB8AC3E}">
        <p14:creationId xmlns:p14="http://schemas.microsoft.com/office/powerpoint/2010/main" val="3561959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5D813850-6070-48CE-A77E-26647C3026ED}"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p>
        </p:txBody>
      </p:sp>
      <p:sp>
        <p:nvSpPr>
          <p:cNvPr id="8" name="Fußzeilenplatzhalter 7"/>
          <p:cNvSpPr>
            <a:spLocks noGrp="1"/>
          </p:cNvSpPr>
          <p:nvPr>
            <p:ph type="ftr" sz="quarter" idx="11"/>
          </p:nvPr>
        </p:nvSpPr>
        <p:spPr/>
        <p:txBody>
          <a:bodyPr/>
          <a:lstStyle>
            <a:lvl1pPr>
              <a:defRPr/>
            </a:lvl1pPr>
          </a:lstStyle>
          <a:p>
            <a:endParaRPr lang="de-DE"/>
          </a:p>
        </p:txBody>
      </p:sp>
      <p:sp>
        <p:nvSpPr>
          <p:cNvPr id="9" name="Foliennummernplatzhalter 8"/>
          <p:cNvSpPr>
            <a:spLocks noGrp="1"/>
          </p:cNvSpPr>
          <p:nvPr>
            <p:ph type="sldNum" sz="quarter" idx="12"/>
          </p:nvPr>
        </p:nvSpPr>
        <p:spPr/>
        <p:txBody>
          <a:bodyPr/>
          <a:lstStyle>
            <a:lvl1pPr>
              <a:defRPr/>
            </a:lvl1pPr>
          </a:lstStyle>
          <a:p>
            <a:fld id="{0B91DD4E-7FB6-4A20-B378-FC0B3DA1345D}"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p>
        </p:txBody>
      </p:sp>
      <p:sp>
        <p:nvSpPr>
          <p:cNvPr id="4" name="Fußzeilenplatzhalter 3"/>
          <p:cNvSpPr>
            <a:spLocks noGrp="1"/>
          </p:cNvSpPr>
          <p:nvPr>
            <p:ph type="ftr" sz="quarter" idx="11"/>
          </p:nvPr>
        </p:nvSpPr>
        <p:spPr/>
        <p:txBody>
          <a:bodyPr/>
          <a:lstStyle>
            <a:lvl1pPr>
              <a:defRPr/>
            </a:lvl1pPr>
          </a:lstStyle>
          <a:p>
            <a:endParaRPr lang="de-DE"/>
          </a:p>
        </p:txBody>
      </p:sp>
      <p:sp>
        <p:nvSpPr>
          <p:cNvPr id="5" name="Foliennummernplatzhalter 4"/>
          <p:cNvSpPr>
            <a:spLocks noGrp="1"/>
          </p:cNvSpPr>
          <p:nvPr>
            <p:ph type="sldNum" sz="quarter" idx="12"/>
          </p:nvPr>
        </p:nvSpPr>
        <p:spPr/>
        <p:txBody>
          <a:bodyPr/>
          <a:lstStyle>
            <a:lvl1pPr>
              <a:defRPr/>
            </a:lvl1pPr>
          </a:lstStyle>
          <a:p>
            <a:fld id="{1238AB3B-EEC5-4003-86DF-D5D9FA97ADE3}"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p>
        </p:txBody>
      </p:sp>
      <p:sp>
        <p:nvSpPr>
          <p:cNvPr id="3" name="Fußzeilenplatzhalter 2"/>
          <p:cNvSpPr>
            <a:spLocks noGrp="1"/>
          </p:cNvSpPr>
          <p:nvPr>
            <p:ph type="ftr" sz="quarter" idx="11"/>
          </p:nvPr>
        </p:nvSpPr>
        <p:spPr/>
        <p:txBody>
          <a:bodyPr/>
          <a:lstStyle>
            <a:lvl1pPr>
              <a:defRPr/>
            </a:lvl1pPr>
          </a:lstStyle>
          <a:p>
            <a:endParaRPr lang="de-DE"/>
          </a:p>
        </p:txBody>
      </p:sp>
      <p:sp>
        <p:nvSpPr>
          <p:cNvPr id="4" name="Foliennummernplatzhalter 3"/>
          <p:cNvSpPr>
            <a:spLocks noGrp="1"/>
          </p:cNvSpPr>
          <p:nvPr>
            <p:ph type="sldNum" sz="quarter" idx="12"/>
          </p:nvPr>
        </p:nvSpPr>
        <p:spPr/>
        <p:txBody>
          <a:bodyPr/>
          <a:lstStyle>
            <a:lvl1pPr>
              <a:defRPr/>
            </a:lvl1pPr>
          </a:lstStyle>
          <a:p>
            <a:fld id="{D410BC04-FC87-463E-BC2F-5287A492176F}"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B7B46AD8-CE56-41EB-8CC8-1B5AB0608307}"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B4C90BC2-9173-44DF-9CBA-04C9D2502694}"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2457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2458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endParaRPr lang="de-DE"/>
          </a:p>
        </p:txBody>
      </p:sp>
      <p:sp>
        <p:nvSpPr>
          <p:cNvPr id="2458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endParaRPr lang="de-DE"/>
          </a:p>
        </p:txBody>
      </p:sp>
      <p:sp>
        <p:nvSpPr>
          <p:cNvPr id="2458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fld id="{B7E81260-2E7E-44F7-8CF6-C25F457B7160}"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Times New Roman" pitchFamily="18" charset="0"/>
        </a:defRPr>
      </a:lvl2pPr>
      <a:lvl3pPr algn="ctr" rtl="0" fontAlgn="base">
        <a:spcBef>
          <a:spcPct val="0"/>
        </a:spcBef>
        <a:spcAft>
          <a:spcPct val="0"/>
        </a:spcAft>
        <a:defRPr sz="4400">
          <a:solidFill>
            <a:schemeClr val="tx2"/>
          </a:solidFill>
          <a:latin typeface="Times New Roman" pitchFamily="18" charset="0"/>
          <a:cs typeface="Times New Roman" pitchFamily="18" charset="0"/>
        </a:defRPr>
      </a:lvl3pPr>
      <a:lvl4pPr algn="ctr" rtl="0" fontAlgn="base">
        <a:spcBef>
          <a:spcPct val="0"/>
        </a:spcBef>
        <a:spcAft>
          <a:spcPct val="0"/>
        </a:spcAft>
        <a:defRPr sz="4400">
          <a:solidFill>
            <a:schemeClr val="tx2"/>
          </a:solidFill>
          <a:latin typeface="Times New Roman" pitchFamily="18" charset="0"/>
          <a:cs typeface="Times New Roman" pitchFamily="18" charset="0"/>
        </a:defRPr>
      </a:lvl4pPr>
      <a:lvl5pPr algn="ctr" rtl="0" fontAlgn="base">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2457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2458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endParaRPr lang="de-DE">
              <a:solidFill>
                <a:srgbClr val="000000"/>
              </a:solidFill>
            </a:endParaRPr>
          </a:p>
        </p:txBody>
      </p:sp>
      <p:sp>
        <p:nvSpPr>
          <p:cNvPr id="2458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endParaRPr lang="de-DE">
              <a:solidFill>
                <a:srgbClr val="000000"/>
              </a:solidFill>
            </a:endParaRPr>
          </a:p>
        </p:txBody>
      </p:sp>
      <p:sp>
        <p:nvSpPr>
          <p:cNvPr id="2458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fld id="{B7E81260-2E7E-44F7-8CF6-C25F457B7160}" type="slidenum">
              <a:rPr lang="de-DE">
                <a:solidFill>
                  <a:srgbClr val="000000"/>
                </a:solidFill>
              </a:rPr>
              <a:pPr/>
              <a:t>‹Nr.›</a:t>
            </a:fld>
            <a:endParaRPr lang="de-DE">
              <a:solidFill>
                <a:srgbClr val="000000"/>
              </a:solidFill>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Times New Roman" pitchFamily="18" charset="0"/>
        </a:defRPr>
      </a:lvl2pPr>
      <a:lvl3pPr algn="ctr" rtl="0" fontAlgn="base">
        <a:spcBef>
          <a:spcPct val="0"/>
        </a:spcBef>
        <a:spcAft>
          <a:spcPct val="0"/>
        </a:spcAft>
        <a:defRPr sz="4400">
          <a:solidFill>
            <a:schemeClr val="tx2"/>
          </a:solidFill>
          <a:latin typeface="Times New Roman" pitchFamily="18" charset="0"/>
          <a:cs typeface="Times New Roman" pitchFamily="18" charset="0"/>
        </a:defRPr>
      </a:lvl3pPr>
      <a:lvl4pPr algn="ctr" rtl="0" fontAlgn="base">
        <a:spcBef>
          <a:spcPct val="0"/>
        </a:spcBef>
        <a:spcAft>
          <a:spcPct val="0"/>
        </a:spcAft>
        <a:defRPr sz="4400">
          <a:solidFill>
            <a:schemeClr val="tx2"/>
          </a:solidFill>
          <a:latin typeface="Times New Roman" pitchFamily="18" charset="0"/>
          <a:cs typeface="Times New Roman" pitchFamily="18" charset="0"/>
        </a:defRPr>
      </a:lvl4pPr>
      <a:lvl5pPr algn="ctr" rtl="0" fontAlgn="base">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endParaRPr lang="de-DE">
              <a:solidFill>
                <a:srgbClr val="000000"/>
              </a:solidFill>
              <a:latin typeface="Times New Roman" charset="0"/>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endParaRPr lang="de-DE">
              <a:solidFill>
                <a:srgbClr val="000000"/>
              </a:solidFill>
              <a:latin typeface="Times New Roman" charset="0"/>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84A477FF-0864-470E-8B93-B4345BBE6753}" type="slidenum">
              <a:rPr lang="de-DE" smtClean="0">
                <a:solidFill>
                  <a:srgbClr val="000000"/>
                </a:solidFill>
                <a:latin typeface="Times New Roman" charset="0"/>
              </a:rPr>
              <a:pPr/>
              <a:t>‹Nr.›</a:t>
            </a:fld>
            <a:endParaRPr lang="de-DE">
              <a:solidFill>
                <a:srgbClr val="000000"/>
              </a:solidFill>
              <a:latin typeface="Times New Roman" charset="0"/>
            </a:endParaRPr>
          </a:p>
        </p:txBody>
      </p:sp>
    </p:spTree>
    <p:extLst>
      <p:ext uri="{BB962C8B-B14F-4D97-AF65-F5344CB8AC3E}">
        <p14:creationId xmlns:p14="http://schemas.microsoft.com/office/powerpoint/2010/main" val="96320585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cs typeface="Times New Roman" charset="0"/>
        </a:defRPr>
      </a:lvl2pPr>
      <a:lvl3pPr algn="ctr" rtl="0" fontAlgn="base">
        <a:spcBef>
          <a:spcPct val="0"/>
        </a:spcBef>
        <a:spcAft>
          <a:spcPct val="0"/>
        </a:spcAft>
        <a:defRPr sz="4400">
          <a:solidFill>
            <a:schemeClr val="tx2"/>
          </a:solidFill>
          <a:latin typeface="Times New Roman" charset="0"/>
          <a:cs typeface="Times New Roman" charset="0"/>
        </a:defRPr>
      </a:lvl3pPr>
      <a:lvl4pPr algn="ctr" rtl="0" fontAlgn="base">
        <a:spcBef>
          <a:spcPct val="0"/>
        </a:spcBef>
        <a:spcAft>
          <a:spcPct val="0"/>
        </a:spcAft>
        <a:defRPr sz="4400">
          <a:solidFill>
            <a:schemeClr val="tx2"/>
          </a:solidFill>
          <a:latin typeface="Times New Roman" charset="0"/>
          <a:cs typeface="Times New Roman" charset="0"/>
        </a:defRPr>
      </a:lvl4pPr>
      <a:lvl5pPr algn="ctr" rtl="0" fontAlgn="base">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280578" name="Rectangle 2"/>
          <p:cNvSpPr>
            <a:spLocks noChangeArrowheads="1"/>
          </p:cNvSpPr>
          <p:nvPr/>
        </p:nvSpPr>
        <p:spPr bwMode="auto">
          <a:xfrm rot="16200000">
            <a:off x="5695950" y="323850"/>
            <a:ext cx="2324100" cy="4572000"/>
          </a:xfrm>
          <a:prstGeom prst="rect">
            <a:avLst/>
          </a:prstGeom>
          <a:solidFill>
            <a:srgbClr val="800000"/>
          </a:solidFill>
          <a:ln w="9525">
            <a:noFill/>
            <a:miter lim="800000"/>
            <a:headEnd/>
            <a:tailEnd/>
          </a:ln>
          <a:effectLst/>
        </p:spPr>
        <p:txBody>
          <a:bodyPr vert="eaVert" wrap="none" anchor="ctr"/>
          <a:lstStyle/>
          <a:p>
            <a:pPr algn="ctr"/>
            <a:r>
              <a:rPr lang="de-DE" sz="4400" b="1" dirty="0">
                <a:solidFill>
                  <a:srgbClr val="FFFFCC"/>
                </a:solidFill>
                <a:latin typeface="Verdana" pitchFamily="34" charset="0"/>
              </a:rPr>
              <a:t>V</a:t>
            </a:r>
          </a:p>
          <a:p>
            <a:pPr algn="ctr"/>
            <a:endParaRPr lang="de-DE" sz="2400" b="1" dirty="0">
              <a:solidFill>
                <a:srgbClr val="FFFFCC"/>
              </a:solidFill>
              <a:latin typeface="Verdana" pitchFamily="34" charset="0"/>
            </a:endParaRPr>
          </a:p>
          <a:p>
            <a:pPr algn="ctr"/>
            <a:r>
              <a:rPr lang="de-DE" sz="4400" b="1" dirty="0">
                <a:solidFill>
                  <a:srgbClr val="FFFFCC"/>
                </a:solidFill>
                <a:latin typeface="Verdana" pitchFamily="34" charset="0"/>
              </a:rPr>
              <a:t>Das Lukas-</a:t>
            </a:r>
          </a:p>
          <a:p>
            <a:pPr algn="ctr"/>
            <a:r>
              <a:rPr lang="de-DE" sz="4400" b="1" dirty="0" err="1">
                <a:solidFill>
                  <a:srgbClr val="FFFFCC"/>
                </a:solidFill>
                <a:latin typeface="Verdana" pitchFamily="34" charset="0"/>
              </a:rPr>
              <a:t>evangelium</a:t>
            </a:r>
            <a:r>
              <a:rPr lang="de-DE" sz="4400" b="1" dirty="0">
                <a:solidFill>
                  <a:srgbClr val="FFFFCC"/>
                </a:solidFill>
                <a:latin typeface="Verdana" pitchFamily="34" charset="0"/>
              </a:rPr>
              <a:t> </a:t>
            </a:r>
            <a:endParaRPr lang="en-GB" sz="4400" b="1" dirty="0">
              <a:solidFill>
                <a:srgbClr val="FFFFCC"/>
              </a:solidFill>
              <a:latin typeface="Verdana"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36511" y="0"/>
            <a:ext cx="4613622" cy="685452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4"/>
          <p:cNvSpPr>
            <a:spLocks noChangeArrowheads="1"/>
          </p:cNvSpPr>
          <p:nvPr/>
        </p:nvSpPr>
        <p:spPr bwMode="auto">
          <a:xfrm>
            <a:off x="762000" y="476250"/>
            <a:ext cx="8078788" cy="2282825"/>
          </a:xfrm>
          <a:prstGeom prst="rect">
            <a:avLst/>
          </a:prstGeom>
          <a:solidFill>
            <a:srgbClr val="8A0000"/>
          </a:solid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1" u="none" strike="noStrike" kern="1200" cap="none" spc="0" normalizeH="0" baseline="0" noProof="0">
                <a:ln>
                  <a:noFill/>
                </a:ln>
                <a:solidFill>
                  <a:srgbClr val="FFFFCC"/>
                </a:solidFill>
                <a:effectLst/>
                <a:uLnTx/>
                <a:uFillTx/>
                <a:latin typeface="Verdana" pitchFamily="34" charset="0"/>
                <a:ea typeface="+mn-ea"/>
                <a:cs typeface="Times New Roman"/>
                <a:sym typeface="Wingdings" pitchFamily="2" charset="2"/>
              </a:rPr>
              <a:t>Canon Muratori </a:t>
            </a:r>
            <a:r>
              <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sym typeface="Wingdings" pitchFamily="2" charset="2"/>
              </a:rPr>
              <a:t>(um 180 n.Chr.):</a:t>
            </a:r>
          </a:p>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sym typeface="Wingdings" pitchFamily="2" charset="2"/>
              </a:rPr>
              <a:t>„Dieser Arzt Lukas hat es nach der Himmelfahrt Christi, nachdem ihn Paulus als wissenschaftlich gebildeten Mann mit sich genommen hatte, unter seinem eigenen Namen und dessen Meinung geschrieben.“</a:t>
            </a:r>
          </a:p>
        </p:txBody>
      </p:sp>
      <p:sp>
        <p:nvSpPr>
          <p:cNvPr id="86022" name="Rectangle 6"/>
          <p:cNvSpPr>
            <a:spLocks noChangeArrowheads="1"/>
          </p:cNvSpPr>
          <p:nvPr/>
        </p:nvSpPr>
        <p:spPr bwMode="auto">
          <a:xfrm>
            <a:off x="684213" y="2819400"/>
            <a:ext cx="8459787" cy="822325"/>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neben o.g. Briefstellen </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sym typeface="Wingdings" pitchFamily="2" charset="2"/>
              </a:rPr>
              <a:t>vgl.</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none" spc="0" normalizeH="0" baseline="0" noProof="0" dirty="0" err="1">
                <a:ln>
                  <a:noFill/>
                </a:ln>
                <a:solidFill>
                  <a:srgbClr val="990000"/>
                </a:solidFill>
                <a:effectLst/>
                <a:uLnTx/>
                <a:uFillTx/>
                <a:latin typeface="Arial Narrow" pitchFamily="34" charset="0"/>
                <a:ea typeface="+mn-ea"/>
                <a:cs typeface="Times New Roman"/>
                <a:sym typeface="Wingdings" pitchFamily="2" charset="2"/>
              </a:rPr>
              <a:t>Apg</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sym typeface="Wingdings" pitchFamily="2" charset="2"/>
              </a:rPr>
              <a:t> 16,10-17; 20,5-15; 21,1-18; 27,1–28,16 („Wir-Berichte“ der </a:t>
            </a:r>
            <a:r>
              <a:rPr kumimoji="0" lang="de-DE" sz="2400" b="0" i="0" u="none" strike="noStrike" kern="1200" cap="none" spc="0" normalizeH="0" baseline="0" noProof="0" dirty="0" err="1">
                <a:ln>
                  <a:noFill/>
                </a:ln>
                <a:solidFill>
                  <a:srgbClr val="990000"/>
                </a:solidFill>
                <a:effectLst/>
                <a:uLnTx/>
                <a:uFillTx/>
                <a:latin typeface="Arial Narrow" pitchFamily="34" charset="0"/>
                <a:ea typeface="+mn-ea"/>
                <a:cs typeface="Times New Roman"/>
                <a:sym typeface="Wingdings" pitchFamily="2" charset="2"/>
              </a:rPr>
              <a:t>Apg</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sym typeface="Wingdings" pitchFamily="2" charset="2"/>
              </a:rPr>
              <a:t>)</a:t>
            </a:r>
          </a:p>
        </p:txBody>
      </p:sp>
      <p:sp>
        <p:nvSpPr>
          <p:cNvPr id="86023" name="Rectangle 7"/>
          <p:cNvSpPr>
            <a:spLocks noChangeArrowheads="1"/>
          </p:cNvSpPr>
          <p:nvPr/>
        </p:nvSpPr>
        <p:spPr bwMode="auto">
          <a:xfrm>
            <a:off x="684213" y="3705225"/>
            <a:ext cx="8459787" cy="2466975"/>
          </a:xfrm>
          <a:prstGeom prst="rect">
            <a:avLst/>
          </a:prstGeom>
          <a:noFill/>
          <a:ln w="9525">
            <a:noFill/>
            <a:miter lim="800000"/>
            <a:headEnd/>
            <a:tailEnd/>
          </a:ln>
          <a:effectLst/>
        </p:spPr>
        <p:txBody>
          <a:bodyPr anchor="ctr">
            <a:spAutoFit/>
          </a:bodyPr>
          <a:lstStyle/>
          <a:p>
            <a:pPr marL="285750" marR="0" lvl="0" indent="-285750" algn="l" defTabSz="914400" rtl="0" eaLnBrk="1" fontAlgn="base" latinLnBrk="0" hangingPunct="1">
              <a:lnSpc>
                <a:spcPct val="100000"/>
              </a:lnSpc>
              <a:spcBef>
                <a:spcPct val="2500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		</a:t>
            </a:r>
            <a:r>
              <a:rPr kumimoji="0" lang="de-DE" sz="2400" b="1" i="0" u="sng" strike="noStrike" kern="1200" cap="none" spc="0" normalizeH="0" baseline="0" noProof="0">
                <a:ln>
                  <a:noFill/>
                </a:ln>
                <a:solidFill>
                  <a:srgbClr val="990000"/>
                </a:solidFill>
                <a:effectLst/>
                <a:uLnTx/>
                <a:uFillTx/>
                <a:latin typeface="Verdana" pitchFamily="34" charset="0"/>
                <a:ea typeface="+mn-ea"/>
                <a:cs typeface="Times New Roman"/>
              </a:rPr>
              <a:t>Aber</a:t>
            </a:r>
            <a:r>
              <a:rPr kumimoji="0" lang="de-DE" sz="2400" b="1" i="0" u="none" strike="noStrike" kern="1200" cap="none" spc="0" normalizeH="0" baseline="0" noProof="0">
                <a:ln>
                  <a:noFill/>
                </a:ln>
                <a:solidFill>
                  <a:srgbClr val="990000"/>
                </a:solidFill>
                <a:effectLst/>
                <a:uLnTx/>
                <a:uFillTx/>
                <a:latin typeface="Verdana" pitchFamily="34" charset="0"/>
                <a:ea typeface="+mn-ea"/>
                <a:cs typeface="Times New Roman"/>
              </a:rPr>
              <a:t>:</a:t>
            </a:r>
            <a:endPar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endParaRP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Apg und Paulusbriefe widersprechen sich 	    (z.B. Apostelkonzil, vgl. Apg 15; Gal 2,1-10)</a:t>
            </a: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typisch paulininsche Theologie (Rechtfertigung) und typisch paulinisches Selbstverständnis („Apostel“) fehlen in der Apg!</a:t>
            </a:r>
          </a:p>
        </p:txBody>
      </p:sp>
      <p:sp>
        <p:nvSpPr>
          <p:cNvPr id="86024"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86027"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§5.2 Verfasser</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499601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ChangeArrowheads="1"/>
          </p:cNvSpPr>
          <p:nvPr/>
        </p:nvSpPr>
        <p:spPr bwMode="auto">
          <a:xfrm>
            <a:off x="684213" y="457200"/>
            <a:ext cx="8136259" cy="5635774"/>
          </a:xfrm>
          <a:prstGeom prst="rect">
            <a:avLst/>
          </a:prstGeom>
          <a:noFill/>
          <a:ln w="9525">
            <a:noFill/>
            <a:miter lim="800000"/>
            <a:headEnd/>
            <a:tailEnd/>
          </a:ln>
          <a:effectLst/>
        </p:spPr>
        <p:txBody>
          <a:bodyPr wrap="square">
            <a:spAutoFit/>
          </a:bodyPr>
          <a:lstStyle/>
          <a:p>
            <a:pPr marL="285750" marR="0" lvl="0" indent="-285750" algn="l" defTabSz="914400" rtl="0" eaLnBrk="1" fontAlgn="base" latinLnBrk="0" hangingPunct="1">
              <a:lnSpc>
                <a:spcPct val="100000"/>
              </a:lnSpc>
              <a:spcBef>
                <a:spcPct val="25000"/>
              </a:spcBef>
              <a:spcAft>
                <a:spcPct val="0"/>
              </a:spcAft>
              <a:buClrTx/>
              <a:buSzTx/>
              <a:buFontTx/>
              <a:buNone/>
              <a:tabLst>
                <a:tab pos="215900" algn="l"/>
                <a:tab pos="431800" algn="l"/>
                <a:tab pos="647700" algn="l"/>
                <a:tab pos="863600" algn="l"/>
                <a:tab pos="1295400" algn="l"/>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Charakterisierung aus dem </a:t>
            </a: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Ev</a:t>
            </a:r>
            <a:endPar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285750" marR="0" lvl="0" indent="-285750" algn="l" defTabSz="914400" rtl="0" eaLnBrk="1" fontAlgn="base" latinLnBrk="0" hangingPunct="1">
              <a:lnSpc>
                <a:spcPct val="100000"/>
              </a:lnSpc>
              <a:spcBef>
                <a:spcPct val="25000"/>
              </a:spcBef>
              <a:spcAft>
                <a:spcPct val="0"/>
              </a:spcAft>
              <a:buClrTx/>
              <a:buSzTx/>
              <a:buFontTx/>
              <a:buNone/>
              <a:tabLst>
                <a:tab pos="215900" algn="l"/>
                <a:tab pos="431800" algn="l"/>
                <a:tab pos="647700" algn="l"/>
                <a:tab pos="863600" algn="l"/>
                <a:tab pos="1295400" algn="l"/>
              </a:tabLst>
              <a:defRPr/>
            </a:pPr>
            <a:endParaRPr kumimoji="0" lang="de-DE" sz="8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Lukas kein Augenzeuge (vgl. 1,2) </a:t>
            </a: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hellenistisch gebildeter Autor</a:t>
            </a:r>
          </a:p>
          <a:p>
            <a:pPr marL="0" marR="0" lvl="0" indent="0" algn="l" defTabSz="914400" rtl="0" eaLnBrk="1" fontAlgn="base" latinLnBrk="0" hangingPunct="1">
              <a:lnSpc>
                <a:spcPct val="114000"/>
              </a:lnSpc>
              <a:spcBef>
                <a:spcPts val="1200"/>
              </a:spcBef>
              <a:spcAft>
                <a:spcPct val="0"/>
              </a:spcAft>
              <a:buClrTx/>
              <a:buSzTx/>
              <a:buFontTx/>
              <a:buNone/>
              <a:tabLst>
                <a:tab pos="431800" algn="l"/>
                <a:tab pos="647700" algn="l"/>
                <a:tab pos="863600" algn="l"/>
                <a:tab pos="1295400" algn="l"/>
              </a:tabLst>
              <a:defRPr/>
            </a:pP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 17  </a:t>
            </a:r>
            <a:r>
              <a:rPr kumimoji="0" lang="de-DE" sz="2400" b="0" i="0" u="none" strike="noStrike" kern="1200" cap="none" spc="0" normalizeH="0" baseline="30000" noProof="0" dirty="0">
                <a:ln>
                  <a:noFill/>
                </a:ln>
                <a:solidFill>
                  <a:srgbClr val="990000"/>
                </a:solidFill>
                <a:effectLst/>
                <a:uLnTx/>
                <a:uFillTx/>
                <a:latin typeface="Verdana" pitchFamily="34" charset="0"/>
                <a:ea typeface="+mn-ea"/>
                <a:cs typeface="Times New Roman"/>
              </a:rPr>
              <a:t>22</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Paulos aber, sich hinstellend inmitten des Areopags, sagte:</a:t>
            </a:r>
          </a:p>
          <a:p>
            <a:pPr marL="0" marR="0" lvl="0" indent="0" algn="l" defTabSz="914400" rtl="0" eaLnBrk="1" fontAlgn="base" latinLnBrk="0" hangingPunct="1">
              <a:lnSpc>
                <a:spcPct val="114000"/>
              </a:lnSpc>
              <a:spcBef>
                <a:spcPts val="1200"/>
              </a:spcBef>
              <a:spcAft>
                <a:spcPct val="0"/>
              </a:spcAft>
              <a:buClrTx/>
              <a:buSzTx/>
              <a:buFontTx/>
              <a:buNone/>
              <a:tabLst>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„Männer,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Athenaier</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daß</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ihr in jeder Hinsicht recht religiös seid, sehe ich;  </a:t>
            </a:r>
            <a:r>
              <a:rPr kumimoji="0" lang="de-DE" sz="2400" b="0" i="0" u="none" strike="noStrike" kern="1200" cap="none" spc="0" normalizeH="0" baseline="30000" noProof="0" dirty="0">
                <a:ln>
                  <a:noFill/>
                </a:ln>
                <a:solidFill>
                  <a:srgbClr val="990000"/>
                </a:solidFill>
                <a:effectLst/>
                <a:uLnTx/>
                <a:uFillTx/>
                <a:latin typeface="Verdana" pitchFamily="34" charset="0"/>
                <a:ea typeface="+mn-ea"/>
                <a:cs typeface="Times New Roman"/>
              </a:rPr>
              <a:t>23</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denn hindurchgehend und besichtigend eure Heiligtümer, fand ich auch einen Altar, auf dem aufgeschrieben war:							EINEM UNBEKANNTEN GOTT. 		 Was nun unwissend ihr verehrt, dies verkünde ich euch …“</a:t>
            </a:r>
          </a:p>
        </p:txBody>
      </p:sp>
      <p:sp>
        <p:nvSpPr>
          <p:cNvPr id="260099"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260100" name="Text Box 4"/>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§5.2 Verfasser</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124234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0098">
                                            <p:txEl>
                                              <p:pRg st="0" end="0"/>
                                            </p:txEl>
                                          </p:spTgt>
                                        </p:tgtEl>
                                        <p:attrNameLst>
                                          <p:attrName>style.visibility</p:attrName>
                                        </p:attrNameLst>
                                      </p:cBhvr>
                                      <p:to>
                                        <p:strVal val="visible"/>
                                      </p:to>
                                    </p:set>
                                    <p:animEffect transition="in" filter="wipe(left)">
                                      <p:cBhvr>
                                        <p:cTn id="7" dur="500"/>
                                        <p:tgtEl>
                                          <p:spTgt spid="2600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0098">
                                            <p:txEl>
                                              <p:pRg st="2" end="2"/>
                                            </p:txEl>
                                          </p:spTgt>
                                        </p:tgtEl>
                                        <p:attrNameLst>
                                          <p:attrName>style.visibility</p:attrName>
                                        </p:attrNameLst>
                                      </p:cBhvr>
                                      <p:to>
                                        <p:strVal val="visible"/>
                                      </p:to>
                                    </p:set>
                                    <p:animEffect transition="in" filter="wipe(left)">
                                      <p:cBhvr>
                                        <p:cTn id="12" dur="500"/>
                                        <p:tgtEl>
                                          <p:spTgt spid="26009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0098">
                                            <p:txEl>
                                              <p:pRg st="3" end="3"/>
                                            </p:txEl>
                                          </p:spTgt>
                                        </p:tgtEl>
                                        <p:attrNameLst>
                                          <p:attrName>style.visibility</p:attrName>
                                        </p:attrNameLst>
                                      </p:cBhvr>
                                      <p:to>
                                        <p:strVal val="visible"/>
                                      </p:to>
                                    </p:set>
                                    <p:animEffect transition="in" filter="wipe(left)">
                                      <p:cBhvr>
                                        <p:cTn id="17" dur="500"/>
                                        <p:tgtEl>
                                          <p:spTgt spid="26009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0098">
                                            <p:txEl>
                                              <p:pRg st="4" end="4"/>
                                            </p:txEl>
                                          </p:spTgt>
                                        </p:tgtEl>
                                        <p:attrNameLst>
                                          <p:attrName>style.visibility</p:attrName>
                                        </p:attrNameLst>
                                      </p:cBhvr>
                                      <p:to>
                                        <p:strVal val="visible"/>
                                      </p:to>
                                    </p:set>
                                    <p:animEffect transition="in" filter="wipe(left)">
                                      <p:cBhvr>
                                        <p:cTn id="22" dur="500"/>
                                        <p:tgtEl>
                                          <p:spTgt spid="26009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60098">
                                            <p:txEl>
                                              <p:pRg st="5" end="5"/>
                                            </p:txEl>
                                          </p:spTgt>
                                        </p:tgtEl>
                                        <p:attrNameLst>
                                          <p:attrName>style.visibility</p:attrName>
                                        </p:attrNameLst>
                                      </p:cBhvr>
                                      <p:to>
                                        <p:strVal val="visible"/>
                                      </p:to>
                                    </p:set>
                                    <p:animEffect transition="in" filter="wipe(left)">
                                      <p:cBhvr>
                                        <p:cTn id="27" dur="500"/>
                                        <p:tgtEl>
                                          <p:spTgt spid="26009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8"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ChangeArrowheads="1"/>
          </p:cNvSpPr>
          <p:nvPr/>
        </p:nvSpPr>
        <p:spPr bwMode="auto">
          <a:xfrm>
            <a:off x="684213" y="457200"/>
            <a:ext cx="8459787" cy="2346325"/>
          </a:xfrm>
          <a:prstGeom prst="rect">
            <a:avLst/>
          </a:prstGeom>
          <a:noFill/>
          <a:ln w="9525">
            <a:noFill/>
            <a:miter lim="800000"/>
            <a:headEnd/>
            <a:tailEnd/>
          </a:ln>
          <a:effectLst/>
        </p:spPr>
        <p:txBody>
          <a:bodyPr>
            <a:spAutoFit/>
          </a:bodyPr>
          <a:lstStyle/>
          <a:p>
            <a:pPr marL="285750" marR="0" lvl="0" indent="-285750" algn="l" defTabSz="914400" rtl="0" eaLnBrk="1" fontAlgn="base" latinLnBrk="0" hangingPunct="1">
              <a:lnSpc>
                <a:spcPct val="100000"/>
              </a:lnSpc>
              <a:spcBef>
                <a:spcPct val="25000"/>
              </a:spcBef>
              <a:spcAft>
                <a:spcPct val="0"/>
              </a:spcAft>
              <a:buClrTx/>
              <a:buSzTx/>
              <a:buFontTx/>
              <a:buNone/>
              <a:tabLst>
                <a:tab pos="215900" algn="l"/>
                <a:tab pos="431800" algn="l"/>
                <a:tab pos="647700" algn="l"/>
                <a:tab pos="863600" algn="l"/>
                <a:tab pos="1295400" algn="l"/>
              </a:tabLst>
              <a:defRPr/>
            </a:pPr>
            <a:r>
              <a:rPr kumimoji="0" lang="de-DE" sz="2400" b="1" i="0" u="none" strike="noStrike" kern="1200" cap="none" spc="0" normalizeH="0" baseline="0" noProof="0">
                <a:ln>
                  <a:noFill/>
                </a:ln>
                <a:solidFill>
                  <a:srgbClr val="990000"/>
                </a:solidFill>
                <a:effectLst/>
                <a:uLnTx/>
                <a:uFillTx/>
                <a:latin typeface="Verdana" pitchFamily="34" charset="0"/>
                <a:ea typeface="+mn-ea"/>
                <a:cs typeface="Times New Roman"/>
              </a:rPr>
              <a:t>Charakterisierung aus dem Ev</a:t>
            </a:r>
          </a:p>
          <a:p>
            <a:pPr marL="285750" marR="0" lvl="0" indent="-285750" algn="l" defTabSz="914400" rtl="0" eaLnBrk="1" fontAlgn="base" latinLnBrk="0" hangingPunct="1">
              <a:lnSpc>
                <a:spcPct val="100000"/>
              </a:lnSpc>
              <a:spcBef>
                <a:spcPct val="25000"/>
              </a:spcBef>
              <a:spcAft>
                <a:spcPct val="0"/>
              </a:spcAft>
              <a:buClrTx/>
              <a:buSzTx/>
              <a:buFontTx/>
              <a:buNone/>
              <a:tabLst>
                <a:tab pos="215900" algn="l"/>
                <a:tab pos="431800" algn="l"/>
                <a:tab pos="647700" algn="l"/>
                <a:tab pos="863600" algn="l"/>
                <a:tab pos="1295400" algn="l"/>
              </a:tabLst>
              <a:defRPr/>
            </a:pPr>
            <a:endParaRPr kumimoji="0" lang="de-DE" sz="800" b="1" i="0" u="none" strike="noStrike" kern="1200" cap="none" spc="0" normalizeH="0" baseline="0" noProof="0">
              <a:ln>
                <a:noFill/>
              </a:ln>
              <a:solidFill>
                <a:srgbClr val="990000"/>
              </a:solidFill>
              <a:effectLst/>
              <a:uLnTx/>
              <a:uFillTx/>
              <a:latin typeface="Verdana" pitchFamily="34" charset="0"/>
              <a:ea typeface="+mn-ea"/>
              <a:cs typeface="Times New Roman"/>
            </a:endParaRP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Lukas kein Augenzeuge (vgl. 1,2) </a:t>
            </a: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hellenistisch gebildeter Autor</a:t>
            </a:r>
          </a:p>
          <a:p>
            <a:pPr marL="285750" marR="0" lvl="0" indent="-285750" algn="l" defTabSz="914400" rtl="0" eaLnBrk="1" fontAlgn="base" latinLnBrk="0" hangingPunct="1">
              <a:lnSpc>
                <a:spcPct val="100000"/>
              </a:lnSpc>
              <a:spcBef>
                <a:spcPct val="2500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kennt Palästina nicht aus eigener Anschauung — ungenaue Ortsangaben:</a:t>
            </a:r>
          </a:p>
        </p:txBody>
      </p:sp>
      <p:sp>
        <p:nvSpPr>
          <p:cNvPr id="260099"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260100" name="Text Box 4"/>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§5.2 Verfasser</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260101" name="Rectangle 5"/>
          <p:cNvSpPr>
            <a:spLocks noChangeArrowheads="1"/>
          </p:cNvSpPr>
          <p:nvPr/>
        </p:nvSpPr>
        <p:spPr bwMode="auto">
          <a:xfrm>
            <a:off x="838200" y="2971800"/>
            <a:ext cx="8078788" cy="2101850"/>
          </a:xfrm>
          <a:prstGeom prst="rect">
            <a:avLst/>
          </a:prstGeom>
          <a:solidFill>
            <a:srgbClr val="8A0000"/>
          </a:solidFill>
          <a:ln w="9525">
            <a:noFill/>
            <a:miter lim="800000"/>
            <a:headEnd/>
            <a:tailEnd/>
          </a:ln>
          <a:effectLst/>
        </p:spPr>
        <p:txBody>
          <a:bodyPr>
            <a:spAutoFit/>
          </a:bodyPr>
          <a:lstStyle/>
          <a:p>
            <a:pPr marL="381000" marR="0" lvl="0" indent="-381000" algn="l" defTabSz="914400" rtl="0" eaLnBrk="1" fontAlgn="base" latinLnBrk="0" hangingPunct="1">
              <a:lnSpc>
                <a:spcPct val="100000"/>
              </a:lnSpc>
              <a:spcBef>
                <a:spcPct val="25000"/>
              </a:spcBef>
              <a:spcAft>
                <a:spcPct val="0"/>
              </a:spcAft>
              <a:buClrTx/>
              <a:buSzTx/>
              <a:buFont typeface="Wingdings" pitchFamily="2" charset="2"/>
              <a:buChar char="Ø"/>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rPr>
              <a:t>Betsaida an oder in der Wüste (9,10.12)</a:t>
            </a:r>
          </a:p>
          <a:p>
            <a:pPr marL="381000" marR="0" lvl="0" indent="-381000" algn="l" defTabSz="914400" rtl="0" eaLnBrk="1" fontAlgn="base" latinLnBrk="0" hangingPunct="1">
              <a:lnSpc>
                <a:spcPct val="100000"/>
              </a:lnSpc>
              <a:spcBef>
                <a:spcPct val="25000"/>
              </a:spcBef>
              <a:spcAft>
                <a:spcPct val="0"/>
              </a:spcAft>
              <a:buClrTx/>
              <a:buSzTx/>
              <a:buFont typeface="Wingdings" pitchFamily="2" charset="2"/>
              <a:buChar char="Ø"/>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rPr>
              <a:t>Nazaret auf einem Berg gebaut (4,29)</a:t>
            </a:r>
          </a:p>
          <a:p>
            <a:pPr marL="381000" marR="0" lvl="0" indent="-381000" algn="l" defTabSz="914400" rtl="0" eaLnBrk="1" fontAlgn="base" latinLnBrk="0" hangingPunct="1">
              <a:lnSpc>
                <a:spcPct val="100000"/>
              </a:lnSpc>
              <a:spcBef>
                <a:spcPct val="25000"/>
              </a:spcBef>
              <a:spcAft>
                <a:spcPct val="0"/>
              </a:spcAft>
              <a:buClrTx/>
              <a:buSzTx/>
              <a:buFont typeface="Wingdings" pitchFamily="2" charset="2"/>
              <a:buChar char="Ø"/>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rPr>
              <a:t>Weg Jesu nach Jerusalem durch Samaria (17,11) und Galiläa und später auch noch durch Jericho (18,35; 19,1)</a:t>
            </a:r>
            <a:endParaRPr kumimoji="0" lang="de-DE" sz="2400" b="0" i="0" u="none" strike="noStrike" kern="1200" cap="none" spc="0" normalizeH="0" baseline="0" noProof="0">
              <a:ln>
                <a:noFill/>
              </a:ln>
              <a:solidFill>
                <a:srgbClr val="FFFFCC"/>
              </a:solidFill>
              <a:effectLst/>
              <a:uLnTx/>
              <a:uFillTx/>
              <a:latin typeface="Verdana" pitchFamily="34" charset="0"/>
              <a:ea typeface="+mn-ea"/>
              <a:cs typeface="Times New Roman"/>
              <a:sym typeface="Wingdings" pitchFamily="2" charset="2"/>
            </a:endParaRPr>
          </a:p>
        </p:txBody>
      </p:sp>
    </p:spTree>
    <p:extLst>
      <p:ext uri="{BB962C8B-B14F-4D97-AF65-F5344CB8AC3E}">
        <p14:creationId xmlns:p14="http://schemas.microsoft.com/office/powerpoint/2010/main" val="870856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Rectangle 5"/>
          <p:cNvSpPr>
            <a:spLocks noChangeArrowheads="1"/>
          </p:cNvSpPr>
          <p:nvPr/>
        </p:nvSpPr>
        <p:spPr bwMode="auto">
          <a:xfrm>
            <a:off x="684213" y="363159"/>
            <a:ext cx="8459787" cy="5501445"/>
          </a:xfrm>
          <a:prstGeom prst="rect">
            <a:avLst/>
          </a:prstGeom>
          <a:noFill/>
          <a:ln w="9525">
            <a:noFill/>
            <a:miter lim="800000"/>
            <a:headEnd/>
            <a:tailEnd/>
          </a:ln>
          <a:effectLst/>
        </p:spPr>
        <p:txBody>
          <a:bodyPr tIns="152352" bIns="38088" anchor="ctr">
            <a:spAutoFit/>
          </a:bodyPr>
          <a:lstStyle/>
          <a:p>
            <a:pPr marL="381000" marR="0" lvl="0" indent="-381000" algn="l" defTabSz="914400" rtl="0" eaLnBrk="1" fontAlgn="base" latinLnBrk="0" hangingPunct="1">
              <a:lnSpc>
                <a:spcPct val="100000"/>
              </a:lnSpc>
              <a:spcBef>
                <a:spcPct val="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MkEv</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und Q als Quelle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nach 70p</a:t>
            </a:r>
          </a:p>
          <a:p>
            <a:pPr marL="381000" marR="0" lvl="0" indent="-38100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endParaRPr kumimoji="0" lang="de-DE" sz="8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381000" marR="0" lvl="0" indent="-381000" algn="l" defTabSz="914400" rtl="0" eaLnBrk="1" fontAlgn="base" latinLnBrk="0" hangingPunct="1">
              <a:lnSpc>
                <a:spcPct val="100000"/>
              </a:lnSpc>
              <a:spcBef>
                <a:spcPct val="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Zerstörung Jerusalems </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rPr>
              <a:t>(</a:t>
            </a:r>
            <a:r>
              <a:rPr kumimoji="0" lang="de-DE" sz="2400" b="0" i="0" u="none" strike="noStrike" kern="1200" cap="none" spc="0" normalizeH="0" baseline="0" noProof="0" dirty="0" err="1">
                <a:ln>
                  <a:noFill/>
                </a:ln>
                <a:solidFill>
                  <a:srgbClr val="990000"/>
                </a:solidFill>
                <a:effectLst/>
                <a:uLnTx/>
                <a:uFillTx/>
                <a:latin typeface="Arial Narrow" pitchFamily="34" charset="0"/>
                <a:ea typeface="+mn-ea"/>
                <a:cs typeface="Times New Roman"/>
              </a:rPr>
              <a:t>Lk</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rPr>
              <a:t> 21,20-24)</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in Rückschau</a:t>
            </a:r>
            <a:endParaRPr kumimoji="0" lang="de-DE" sz="8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381000" marR="0" lvl="0" indent="-38100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30000" noProof="0" dirty="0">
                <a:ln>
                  <a:noFill/>
                </a:ln>
                <a:solidFill>
                  <a:srgbClr val="990000"/>
                </a:solidFill>
                <a:effectLst/>
                <a:uLnTx/>
                <a:uFillTx/>
                <a:latin typeface="Arial Narrow" pitchFamily="34" charset="0"/>
                <a:ea typeface="+mn-ea"/>
                <a:cs typeface="Times New Roman"/>
              </a:rPr>
              <a:t>	   20</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rPr>
              <a:t>Wenn ihr aber Jerusalem von Heerscharen umzingelt seht... </a:t>
            </a:r>
            <a:r>
              <a:rPr kumimoji="0" lang="de-DE" sz="2400" b="0" i="0" u="none" strike="noStrike" kern="1200" cap="none" spc="0" normalizeH="0" baseline="30000" noProof="0" dirty="0">
                <a:ln>
                  <a:noFill/>
                </a:ln>
                <a:solidFill>
                  <a:srgbClr val="990000"/>
                </a:solidFill>
                <a:effectLst/>
                <a:uLnTx/>
                <a:uFillTx/>
                <a:latin typeface="Arial Narrow" pitchFamily="34" charset="0"/>
                <a:ea typeface="+mn-ea"/>
                <a:cs typeface="Times New Roman"/>
              </a:rPr>
              <a:t>24</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rPr>
              <a:t>Und sie werden fallen durch die Schärfe des Schwertes und gefangen weggeführt werden unter alle Nationen; und Jerusalem wird zertreten werden von den Nationen, bis die Zeiten der Nationen erfüllt sein werden.</a:t>
            </a:r>
          </a:p>
          <a:p>
            <a:pPr marL="381000" marR="0" lvl="0" indent="-38100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endParaRPr kumimoji="0" lang="de-DE" sz="800" b="0" i="0" u="none" strike="noStrike" kern="1200" cap="none" spc="0" normalizeH="0" baseline="0" noProof="0" dirty="0">
              <a:ln>
                <a:noFill/>
              </a:ln>
              <a:solidFill>
                <a:srgbClr val="990000"/>
              </a:solidFill>
              <a:effectLst/>
              <a:uLnTx/>
              <a:uFillTx/>
              <a:latin typeface="Arial" pitchFamily="34" charset="0"/>
              <a:ea typeface="+mn-ea"/>
              <a:cs typeface="Times New Roman"/>
            </a:endParaRPr>
          </a:p>
          <a:p>
            <a:pPr marL="381000" marR="0" lvl="0" indent="-381000" algn="l" defTabSz="914400" rtl="0" eaLnBrk="1" fontAlgn="base" latinLnBrk="0" hangingPunct="1">
              <a:lnSpc>
                <a:spcPct val="100000"/>
              </a:lnSpc>
              <a:spcBef>
                <a:spcPct val="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positive Darstellung des Verhältnisses zwischen Staat und Kirche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noch vor den kirchenfeind-</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lichen</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Maßnahmen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Domitians</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Anfang der 90er</a:t>
            </a:r>
          </a:p>
          <a:p>
            <a:pPr marL="381000" marR="0" lvl="0" indent="-38100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900" b="0" i="0" u="none" strike="noStrike" kern="1200" cap="none" spc="0" normalizeH="0" baseline="0" noProof="0" dirty="0">
                <a:ln>
                  <a:noFill/>
                </a:ln>
                <a:solidFill>
                  <a:srgbClr val="990000"/>
                </a:solidFill>
                <a:effectLst/>
                <a:uLnTx/>
                <a:uFillTx/>
                <a:latin typeface="Verdana" pitchFamily="34" charset="0"/>
                <a:ea typeface="+mn-ea"/>
                <a:cs typeface="Times New Roman"/>
              </a:rPr>
              <a:t>	</a:t>
            </a:r>
          </a:p>
          <a:p>
            <a:pPr marL="381000" marR="0" lvl="0" indent="-381000" algn="l" defTabSz="914400" rtl="0" eaLnBrk="1" fontAlgn="base" latinLnBrk="0" hangingPunct="1">
              <a:lnSpc>
                <a:spcPct val="100000"/>
              </a:lnSpc>
              <a:spcBef>
                <a:spcPct val="0"/>
              </a:spcBef>
              <a:spcAft>
                <a:spcPct val="0"/>
              </a:spcAft>
              <a:buClrTx/>
              <a:buSzTx/>
              <a:buFont typeface="Wingdings" pitchFamily="2" charset="2"/>
              <a:buChar char="Ä"/>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Abfassung gegen 85-90 n.Chr.</a:t>
            </a:r>
          </a:p>
          <a:p>
            <a:pPr marL="381000" marR="0" lvl="0" indent="-381000" algn="l" defTabSz="914400" rtl="0" eaLnBrk="1" fontAlgn="base" latinLnBrk="0" hangingPunct="1">
              <a:lnSpc>
                <a:spcPct val="100000"/>
              </a:lnSpc>
              <a:spcBef>
                <a:spcPct val="0"/>
              </a:spcBef>
              <a:spcAft>
                <a:spcPct val="0"/>
              </a:spcAft>
              <a:buClrTx/>
              <a:buSzTx/>
              <a:buFont typeface="Wingdings" pitchFamily="2" charset="2"/>
              <a:buNone/>
              <a:tabLst>
                <a:tab pos="215900" algn="l"/>
                <a:tab pos="431800" algn="l"/>
                <a:tab pos="647700" algn="l"/>
                <a:tab pos="863600" algn="l"/>
                <a:tab pos="1295400" algn="l"/>
              </a:tabLst>
              <a:defRPr/>
            </a:pPr>
            <a:endParaRPr kumimoji="0" lang="de-DE" sz="8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endParaRPr>
          </a:p>
          <a:p>
            <a:pPr marL="381000" marR="0" lvl="0" indent="-381000" algn="l" defTabSz="914400" rtl="0" eaLnBrk="1" fontAlgn="base" latinLnBrk="0" hangingPunct="1">
              <a:lnSpc>
                <a:spcPct val="100000"/>
              </a:lnSpc>
              <a:spcBef>
                <a:spcPct val="0"/>
              </a:spcBef>
              <a:spcAft>
                <a:spcPct val="0"/>
              </a:spcAft>
              <a:buClrTx/>
              <a:buSzTx/>
              <a:buFontTx/>
              <a:buChar char="•"/>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Ort unbestimmbar; häufig genannt: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sym typeface="Wingdings" pitchFamily="2" charset="2"/>
              </a:rPr>
              <a:t>Antiochia</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small" spc="0" normalizeH="0" baseline="0" noProof="0" dirty="0">
                <a:ln>
                  <a:noFill/>
                </a:ln>
                <a:solidFill>
                  <a:srgbClr val="990000"/>
                </a:solidFill>
                <a:effectLst/>
                <a:uLnTx/>
                <a:uFillTx/>
                <a:latin typeface="Verdana" pitchFamily="34" charset="0"/>
                <a:ea typeface="+mn-ea"/>
                <a:cs typeface="Times New Roman"/>
                <a:sym typeface="Wingdings" pitchFamily="2" charset="2"/>
              </a:rPr>
              <a:t>Schneider</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und Rom (</a:t>
            </a:r>
            <a:r>
              <a:rPr kumimoji="0" lang="de-DE" sz="2400" b="0" i="0" u="none" strike="noStrike" kern="1200" cap="small" spc="0" normalizeH="0" baseline="0" noProof="0" dirty="0" err="1">
                <a:ln>
                  <a:noFill/>
                </a:ln>
                <a:solidFill>
                  <a:srgbClr val="990000"/>
                </a:solidFill>
                <a:effectLst/>
                <a:uLnTx/>
                <a:uFillTx/>
                <a:latin typeface="Verdana" pitchFamily="34" charset="0"/>
                <a:ea typeface="+mn-ea"/>
                <a:cs typeface="Times New Roman"/>
                <a:sym typeface="Wingdings" pitchFamily="2" charset="2"/>
              </a:rPr>
              <a:t>Bovon</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small" spc="0" normalizeH="0" baseline="0" noProof="0" dirty="0">
                <a:ln>
                  <a:noFill/>
                </a:ln>
                <a:solidFill>
                  <a:srgbClr val="990000"/>
                </a:solidFill>
                <a:effectLst/>
                <a:uLnTx/>
                <a:uFillTx/>
                <a:latin typeface="Verdana" pitchFamily="34" charset="0"/>
                <a:ea typeface="+mn-ea"/>
                <a:cs typeface="Times New Roman"/>
                <a:sym typeface="Wingdings" pitchFamily="2" charset="2"/>
              </a:rPr>
              <a:t>Roloff</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small" spc="0" normalizeH="0" baseline="0" noProof="0" dirty="0">
                <a:ln>
                  <a:noFill/>
                </a:ln>
                <a:solidFill>
                  <a:srgbClr val="990000"/>
                </a:solidFill>
                <a:effectLst/>
                <a:uLnTx/>
                <a:uFillTx/>
                <a:latin typeface="Verdana" pitchFamily="34" charset="0"/>
                <a:ea typeface="+mn-ea"/>
                <a:cs typeface="Times New Roman"/>
                <a:sym typeface="Wingdings" pitchFamily="2" charset="2"/>
              </a:rPr>
              <a:t>Schnelle</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a:t>
            </a:r>
          </a:p>
        </p:txBody>
      </p:sp>
      <p:sp>
        <p:nvSpPr>
          <p:cNvPr id="88070"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88071"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§5.3 Zeit und Ort</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356647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wipe(left)">
                                      <p:cBhvr>
                                        <p:cTn id="7" dur="500"/>
                                        <p:tgtEl>
                                          <p:spTgt spid="880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8069">
                                            <p:txEl>
                                              <p:pRg st="2" end="2"/>
                                            </p:txEl>
                                          </p:spTgt>
                                        </p:tgtEl>
                                        <p:attrNameLst>
                                          <p:attrName>style.visibility</p:attrName>
                                        </p:attrNameLst>
                                      </p:cBhvr>
                                      <p:to>
                                        <p:strVal val="visible"/>
                                      </p:to>
                                    </p:set>
                                    <p:animEffect transition="in" filter="wipe(left)">
                                      <p:cBhvr>
                                        <p:cTn id="12" dur="500"/>
                                        <p:tgtEl>
                                          <p:spTgt spid="8806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8069">
                                            <p:txEl>
                                              <p:pRg st="3" end="3"/>
                                            </p:txEl>
                                          </p:spTgt>
                                        </p:tgtEl>
                                        <p:attrNameLst>
                                          <p:attrName>style.visibility</p:attrName>
                                        </p:attrNameLst>
                                      </p:cBhvr>
                                      <p:to>
                                        <p:strVal val="visible"/>
                                      </p:to>
                                    </p:set>
                                    <p:animEffect transition="in" filter="wipe(left)">
                                      <p:cBhvr>
                                        <p:cTn id="17" dur="500"/>
                                        <p:tgtEl>
                                          <p:spTgt spid="8806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8069">
                                            <p:txEl>
                                              <p:pRg st="5" end="5"/>
                                            </p:txEl>
                                          </p:spTgt>
                                        </p:tgtEl>
                                        <p:attrNameLst>
                                          <p:attrName>style.visibility</p:attrName>
                                        </p:attrNameLst>
                                      </p:cBhvr>
                                      <p:to>
                                        <p:strVal val="visible"/>
                                      </p:to>
                                    </p:set>
                                    <p:animEffect transition="in" filter="wipe(left)">
                                      <p:cBhvr>
                                        <p:cTn id="22" dur="500"/>
                                        <p:tgtEl>
                                          <p:spTgt spid="8806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8069">
                                            <p:txEl>
                                              <p:pRg st="6" end="6"/>
                                            </p:txEl>
                                          </p:spTgt>
                                        </p:tgtEl>
                                        <p:attrNameLst>
                                          <p:attrName>style.visibility</p:attrName>
                                        </p:attrNameLst>
                                      </p:cBhvr>
                                      <p:to>
                                        <p:strVal val="visible"/>
                                      </p:to>
                                    </p:set>
                                    <p:animEffect transition="in" filter="wipe(left)">
                                      <p:cBhvr>
                                        <p:cTn id="27" dur="500"/>
                                        <p:tgtEl>
                                          <p:spTgt spid="8806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8069">
                                            <p:txEl>
                                              <p:pRg st="7" end="7"/>
                                            </p:txEl>
                                          </p:spTgt>
                                        </p:tgtEl>
                                        <p:attrNameLst>
                                          <p:attrName>style.visibility</p:attrName>
                                        </p:attrNameLst>
                                      </p:cBhvr>
                                      <p:to>
                                        <p:strVal val="visible"/>
                                      </p:to>
                                    </p:set>
                                    <p:animEffect transition="in" filter="wipe(left)">
                                      <p:cBhvr>
                                        <p:cTn id="32" dur="500"/>
                                        <p:tgtEl>
                                          <p:spTgt spid="8806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8069">
                                            <p:txEl>
                                              <p:pRg st="9" end="9"/>
                                            </p:txEl>
                                          </p:spTgt>
                                        </p:tgtEl>
                                        <p:attrNameLst>
                                          <p:attrName>style.visibility</p:attrName>
                                        </p:attrNameLst>
                                      </p:cBhvr>
                                      <p:to>
                                        <p:strVal val="visible"/>
                                      </p:to>
                                    </p:set>
                                    <p:animEffect transition="in" filter="wipe(left)">
                                      <p:cBhvr>
                                        <p:cTn id="37" dur="500"/>
                                        <p:tgtEl>
                                          <p:spTgt spid="8806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ChangeArrowheads="1"/>
          </p:cNvSpPr>
          <p:nvPr/>
        </p:nvSpPr>
        <p:spPr bwMode="auto">
          <a:xfrm>
            <a:off x="684213" y="457200"/>
            <a:ext cx="8459787" cy="6186309"/>
          </a:xfrm>
          <a:prstGeom prst="rect">
            <a:avLst/>
          </a:prstGeom>
          <a:noFill/>
          <a:ln w="9525">
            <a:noFill/>
            <a:miter lim="800000"/>
            <a:headEnd/>
            <a:tailEnd/>
          </a:ln>
          <a:effectLst/>
        </p:spPr>
        <p:txBody>
          <a:bodyPr>
            <a:spAutoFit/>
          </a:bodyPr>
          <a:lstStyle/>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Sammlung von Hymnen (</a:t>
            </a:r>
            <a:r>
              <a:rPr lang="de-DE" sz="2400" dirty="0">
                <a:solidFill>
                  <a:srgbClr val="990000"/>
                </a:solidFill>
                <a:latin typeface="Arial Narrow" pitchFamily="34" charset="0"/>
                <a:sym typeface="Wingdings" pitchFamily="2" charset="2"/>
              </a:rPr>
              <a:t>Magnifikat, Benedictus, Gloria, </a:t>
            </a:r>
            <a:r>
              <a:rPr lang="de-DE" sz="2400" dirty="0" err="1">
                <a:solidFill>
                  <a:srgbClr val="990000"/>
                </a:solidFill>
                <a:latin typeface="Arial Narrow" pitchFamily="34" charset="0"/>
                <a:sym typeface="Wingdings" pitchFamily="2" charset="2"/>
              </a:rPr>
              <a:t>Nunc</a:t>
            </a:r>
            <a:r>
              <a:rPr lang="de-DE" sz="2400" dirty="0">
                <a:solidFill>
                  <a:srgbClr val="990000"/>
                </a:solidFill>
                <a:latin typeface="Arial Narrow" pitchFamily="34" charset="0"/>
                <a:sym typeface="Wingdings" pitchFamily="2" charset="2"/>
              </a:rPr>
              <a:t> </a:t>
            </a:r>
            <a:r>
              <a:rPr lang="de-DE" sz="2400" dirty="0" err="1">
                <a:solidFill>
                  <a:srgbClr val="990000"/>
                </a:solidFill>
                <a:latin typeface="Arial Narrow" pitchFamily="34" charset="0"/>
                <a:sym typeface="Wingdings" pitchFamily="2" charset="2"/>
              </a:rPr>
              <a:t>dimittis</a:t>
            </a:r>
            <a:r>
              <a:rPr lang="de-DE" sz="2400" dirty="0">
                <a:solidFill>
                  <a:srgbClr val="990000"/>
                </a:solidFill>
                <a:latin typeface="Arial Narrow" pitchFamily="34" charset="0"/>
                <a:sym typeface="Wingdings" pitchFamily="2" charset="2"/>
              </a:rPr>
              <a:t>)</a:t>
            </a:r>
          </a:p>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Jesus als Heranwachsender</a:t>
            </a:r>
          </a:p>
          <a:p>
            <a:pPr marL="285750" indent="-285750">
              <a:spcBef>
                <a:spcPct val="25000"/>
              </a:spcBef>
              <a:buFontTx/>
              <a:buChar char="•"/>
              <a:tabLst>
                <a:tab pos="215900" algn="l"/>
                <a:tab pos="431800" algn="l"/>
                <a:tab pos="647700" algn="l"/>
                <a:tab pos="863600" algn="l"/>
                <a:tab pos="1295400" algn="l"/>
              </a:tabLst>
            </a:pPr>
            <a:r>
              <a:rPr lang="de-DE" sz="2400" dirty="0" err="1">
                <a:solidFill>
                  <a:srgbClr val="990000"/>
                </a:solidFill>
                <a:latin typeface="Verdana" pitchFamily="34" charset="0"/>
                <a:sym typeface="Wingdings" pitchFamily="2" charset="2"/>
              </a:rPr>
              <a:t>davidische</a:t>
            </a:r>
            <a:r>
              <a:rPr lang="de-DE" sz="2400" dirty="0">
                <a:solidFill>
                  <a:srgbClr val="990000"/>
                </a:solidFill>
                <a:latin typeface="Verdana" pitchFamily="34" charset="0"/>
                <a:sym typeface="Wingdings" pitchFamily="2" charset="2"/>
              </a:rPr>
              <a:t> Genealogie (</a:t>
            </a:r>
            <a:r>
              <a:rPr lang="de-DE" sz="2400" dirty="0">
                <a:solidFill>
                  <a:srgbClr val="990000"/>
                </a:solidFill>
                <a:latin typeface="Arial Narrow" pitchFamily="34" charset="0"/>
                <a:sym typeface="Wingdings" pitchFamily="2" charset="2"/>
              </a:rPr>
              <a:t>NB: Adam, nicht Abraham als Anfangspunkt!</a:t>
            </a:r>
            <a:r>
              <a:rPr lang="de-DE" sz="2400" dirty="0">
                <a:solidFill>
                  <a:srgbClr val="990000"/>
                </a:solidFill>
                <a:latin typeface="Verdana" pitchFamily="34" charset="0"/>
                <a:sym typeface="Wingdings" pitchFamily="2" charset="2"/>
              </a:rPr>
              <a:t>)</a:t>
            </a:r>
          </a:p>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rPr>
              <a:t>Gleichnisse </a:t>
            </a:r>
            <a:r>
              <a:rPr lang="de-DE" sz="2400" dirty="0">
                <a:solidFill>
                  <a:srgbClr val="990000"/>
                </a:solidFill>
                <a:latin typeface="Arial Narrow" pitchFamily="34" charset="0"/>
              </a:rPr>
              <a:t>(der barmherzige Samariter, der bittende Freund, der törichte Reiche, der unfruchtbare Feigenbaum [Rechtzeitige Umkehr], die verlorene Drachme, der verlorene Sohn, der arme Lazarus, der Richter und die Witwe, der Pharisäer und der Zöllner)</a:t>
            </a:r>
          </a:p>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rPr>
              <a:t>Wunder </a:t>
            </a:r>
            <a:r>
              <a:rPr lang="de-DE" sz="2400" dirty="0">
                <a:solidFill>
                  <a:srgbClr val="990000"/>
                </a:solidFill>
                <a:latin typeface="Arial Narrow" pitchFamily="34" charset="0"/>
              </a:rPr>
              <a:t>(der Fischfang, der Jüngling von </a:t>
            </a:r>
            <a:r>
              <a:rPr lang="de-DE" sz="2400" dirty="0" err="1">
                <a:solidFill>
                  <a:srgbClr val="990000"/>
                </a:solidFill>
                <a:latin typeface="Arial Narrow" pitchFamily="34" charset="0"/>
              </a:rPr>
              <a:t>Nain</a:t>
            </a:r>
            <a:r>
              <a:rPr lang="de-DE" sz="2400" dirty="0">
                <a:solidFill>
                  <a:srgbClr val="990000"/>
                </a:solidFill>
                <a:latin typeface="Arial Narrow" pitchFamily="34" charset="0"/>
              </a:rPr>
              <a:t>, Heilung einer verkrümmten Frau, eines Wassersüchtigen, der zehn Aussätzigen)</a:t>
            </a:r>
          </a:p>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Ostergeschichten: </a:t>
            </a:r>
            <a:r>
              <a:rPr lang="de-DE" sz="2400" dirty="0">
                <a:solidFill>
                  <a:srgbClr val="990000"/>
                </a:solidFill>
                <a:latin typeface="Arial Narrow" pitchFamily="34" charset="0"/>
                <a:sym typeface="Wingdings" pitchFamily="2" charset="2"/>
              </a:rPr>
              <a:t>24,13-35</a:t>
            </a:r>
            <a:r>
              <a:rPr lang="de-DE" sz="2400" dirty="0">
                <a:solidFill>
                  <a:srgbClr val="990000"/>
                </a:solidFill>
                <a:latin typeface="Verdana" pitchFamily="34" charset="0"/>
                <a:sym typeface="Wingdings" pitchFamily="2" charset="2"/>
              </a:rPr>
              <a:t> (Emmaus); </a:t>
            </a:r>
            <a:r>
              <a:rPr lang="de-DE" sz="2400" dirty="0">
                <a:solidFill>
                  <a:srgbClr val="990000"/>
                </a:solidFill>
                <a:latin typeface="Arial Narrow" pitchFamily="34" charset="0"/>
                <a:sym typeface="Wingdings" pitchFamily="2" charset="2"/>
              </a:rPr>
              <a:t>24,50-53</a:t>
            </a:r>
            <a:r>
              <a:rPr lang="de-DE" sz="2400" dirty="0">
                <a:solidFill>
                  <a:srgbClr val="990000"/>
                </a:solidFill>
                <a:latin typeface="Verdana" pitchFamily="34" charset="0"/>
                <a:sym typeface="Wingdings" pitchFamily="2" charset="2"/>
              </a:rPr>
              <a:t> (Himmelfahrt, vgl. </a:t>
            </a:r>
            <a:r>
              <a:rPr lang="de-DE" sz="2400" dirty="0" err="1">
                <a:solidFill>
                  <a:srgbClr val="990000"/>
                </a:solidFill>
                <a:latin typeface="Arial Narrow" pitchFamily="34" charset="0"/>
                <a:sym typeface="Wingdings" pitchFamily="2" charset="2"/>
              </a:rPr>
              <a:t>Apg</a:t>
            </a:r>
            <a:r>
              <a:rPr lang="de-DE" sz="2400" dirty="0">
                <a:solidFill>
                  <a:srgbClr val="990000"/>
                </a:solidFill>
                <a:latin typeface="Arial Narrow" pitchFamily="34" charset="0"/>
                <a:sym typeface="Wingdings" pitchFamily="2" charset="2"/>
              </a:rPr>
              <a:t> 1,9-11</a:t>
            </a:r>
            <a:r>
              <a:rPr lang="de-DE" sz="2400" dirty="0">
                <a:solidFill>
                  <a:srgbClr val="990000"/>
                </a:solidFill>
                <a:latin typeface="Verdana" pitchFamily="34" charset="0"/>
                <a:sym typeface="Wingdings" pitchFamily="2" charset="2"/>
              </a:rPr>
              <a:t>)</a:t>
            </a:r>
          </a:p>
          <a:p>
            <a:pPr marL="285750" indent="-285750">
              <a:spcBef>
                <a:spcPct val="25000"/>
              </a:spcBef>
              <a:buFontTx/>
              <a:buChar char="•"/>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ferner: Material über Maria, den Täufer, Antipas, die galiläischen Jüngerinnen</a:t>
            </a:r>
            <a:endParaRPr lang="de-DE" sz="2400" dirty="0">
              <a:solidFill>
                <a:srgbClr val="000000"/>
              </a:solidFill>
              <a:latin typeface="Verdana" pitchFamily="34" charset="0"/>
              <a:sym typeface="Wingdings" pitchFamily="2" charset="2"/>
            </a:endParaRPr>
          </a:p>
        </p:txBody>
      </p:sp>
      <p:sp>
        <p:nvSpPr>
          <p:cNvPr id="9114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91143"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§5.4 Sondertraditionen</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1141">
                                            <p:txEl>
                                              <p:pRg st="0" end="0"/>
                                            </p:txEl>
                                          </p:spTgt>
                                        </p:tgtEl>
                                        <p:attrNameLst>
                                          <p:attrName>style.visibility</p:attrName>
                                        </p:attrNameLst>
                                      </p:cBhvr>
                                      <p:to>
                                        <p:strVal val="visible"/>
                                      </p:to>
                                    </p:set>
                                    <p:animEffect transition="in" filter="wipe(left)">
                                      <p:cBhvr>
                                        <p:cTn id="7" dur="500"/>
                                        <p:tgtEl>
                                          <p:spTgt spid="91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1141">
                                            <p:txEl>
                                              <p:pRg st="1" end="1"/>
                                            </p:txEl>
                                          </p:spTgt>
                                        </p:tgtEl>
                                        <p:attrNameLst>
                                          <p:attrName>style.visibility</p:attrName>
                                        </p:attrNameLst>
                                      </p:cBhvr>
                                      <p:to>
                                        <p:strVal val="visible"/>
                                      </p:to>
                                    </p:set>
                                    <p:animEffect transition="in" filter="wipe(left)">
                                      <p:cBhvr>
                                        <p:cTn id="12" dur="500"/>
                                        <p:tgtEl>
                                          <p:spTgt spid="911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1141">
                                            <p:txEl>
                                              <p:pRg st="2" end="2"/>
                                            </p:txEl>
                                          </p:spTgt>
                                        </p:tgtEl>
                                        <p:attrNameLst>
                                          <p:attrName>style.visibility</p:attrName>
                                        </p:attrNameLst>
                                      </p:cBhvr>
                                      <p:to>
                                        <p:strVal val="visible"/>
                                      </p:to>
                                    </p:set>
                                    <p:animEffect transition="in" filter="wipe(left)">
                                      <p:cBhvr>
                                        <p:cTn id="17" dur="500"/>
                                        <p:tgtEl>
                                          <p:spTgt spid="911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1141">
                                            <p:txEl>
                                              <p:pRg st="3" end="3"/>
                                            </p:txEl>
                                          </p:spTgt>
                                        </p:tgtEl>
                                        <p:attrNameLst>
                                          <p:attrName>style.visibility</p:attrName>
                                        </p:attrNameLst>
                                      </p:cBhvr>
                                      <p:to>
                                        <p:strVal val="visible"/>
                                      </p:to>
                                    </p:set>
                                    <p:animEffect transition="in" filter="wipe(left)">
                                      <p:cBhvr>
                                        <p:cTn id="22" dur="500"/>
                                        <p:tgtEl>
                                          <p:spTgt spid="911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1141">
                                            <p:txEl>
                                              <p:pRg st="4" end="4"/>
                                            </p:txEl>
                                          </p:spTgt>
                                        </p:tgtEl>
                                        <p:attrNameLst>
                                          <p:attrName>style.visibility</p:attrName>
                                        </p:attrNameLst>
                                      </p:cBhvr>
                                      <p:to>
                                        <p:strVal val="visible"/>
                                      </p:to>
                                    </p:set>
                                    <p:animEffect transition="in" filter="wipe(left)">
                                      <p:cBhvr>
                                        <p:cTn id="27" dur="500"/>
                                        <p:tgtEl>
                                          <p:spTgt spid="9114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1141">
                                            <p:txEl>
                                              <p:pRg st="5" end="5"/>
                                            </p:txEl>
                                          </p:spTgt>
                                        </p:tgtEl>
                                        <p:attrNameLst>
                                          <p:attrName>style.visibility</p:attrName>
                                        </p:attrNameLst>
                                      </p:cBhvr>
                                      <p:to>
                                        <p:strVal val="visible"/>
                                      </p:to>
                                    </p:set>
                                    <p:animEffect transition="in" filter="wipe(left)">
                                      <p:cBhvr>
                                        <p:cTn id="32" dur="500"/>
                                        <p:tgtEl>
                                          <p:spTgt spid="9114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1141">
                                            <p:txEl>
                                              <p:pRg st="6" end="6"/>
                                            </p:txEl>
                                          </p:spTgt>
                                        </p:tgtEl>
                                        <p:attrNameLst>
                                          <p:attrName>style.visibility</p:attrName>
                                        </p:attrNameLst>
                                      </p:cBhvr>
                                      <p:to>
                                        <p:strVal val="visible"/>
                                      </p:to>
                                    </p:set>
                                    <p:animEffect transition="in" filter="wipe(left)">
                                      <p:cBhvr>
                                        <p:cTn id="37" dur="500"/>
                                        <p:tgtEl>
                                          <p:spTgt spid="9114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5" name="Rectangle 5"/>
          <p:cNvSpPr>
            <a:spLocks noChangeArrowheads="1"/>
          </p:cNvSpPr>
          <p:nvPr/>
        </p:nvSpPr>
        <p:spPr bwMode="auto">
          <a:xfrm>
            <a:off x="684213" y="920750"/>
            <a:ext cx="8459787" cy="3516287"/>
          </a:xfrm>
          <a:prstGeom prst="rect">
            <a:avLst/>
          </a:prstGeom>
          <a:noFill/>
          <a:ln w="9525">
            <a:noFill/>
            <a:miter lim="800000"/>
            <a:headEnd/>
            <a:tailEnd/>
          </a:ln>
          <a:effectLst/>
        </p:spPr>
        <p:txBody>
          <a:bodyPr tIns="152352" bIns="38088">
            <a:spAutoFit/>
          </a:bodyPr>
          <a:lstStyle/>
          <a:p>
            <a:pPr marL="381000" indent="-381000">
              <a:lnSpc>
                <a:spcPct val="120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1.	verbessert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Griechisch (höchstes Niveau von den 4 </a:t>
            </a:r>
            <a:r>
              <a:rPr lang="de-DE" sz="2400" dirty="0" err="1">
                <a:solidFill>
                  <a:srgbClr val="990000"/>
                </a:solidFill>
                <a:latin typeface="Verdana" pitchFamily="34" charset="0"/>
                <a:sym typeface="Wingdings" pitchFamily="2" charset="2"/>
              </a:rPr>
              <a:t>Evv</a:t>
            </a:r>
            <a:r>
              <a:rPr lang="de-DE" sz="2400" dirty="0">
                <a:solidFill>
                  <a:srgbClr val="990000"/>
                </a:solidFill>
                <a:latin typeface="Verdana" pitchFamily="34" charset="0"/>
                <a:sym typeface="Wingdings" pitchFamily="2" charset="2"/>
              </a:rPr>
              <a:t>): meidet Parataxe, beseitigt </a:t>
            </a:r>
            <a:r>
              <a:rPr lang="de-DE" sz="2400" dirty="0" err="1">
                <a:solidFill>
                  <a:srgbClr val="990000"/>
                </a:solidFill>
                <a:latin typeface="Verdana" pitchFamily="34" charset="0"/>
                <a:sym typeface="Wingdings" pitchFamily="2" charset="2"/>
              </a:rPr>
              <a:t>übermäs-iges</a:t>
            </a:r>
            <a:r>
              <a:rPr lang="de-DE" sz="2400" dirty="0">
                <a:solidFill>
                  <a:srgbClr val="990000"/>
                </a:solidFill>
                <a:latin typeface="Verdana" pitchFamily="34" charset="0"/>
                <a:sym typeface="Wingdings" pitchFamily="2" charset="2"/>
              </a:rPr>
              <a:t> </a:t>
            </a:r>
            <a:r>
              <a:rPr lang="el-GR" sz="2400" dirty="0">
                <a:solidFill>
                  <a:srgbClr val="990000"/>
                </a:solidFill>
                <a:latin typeface="Arial Unicode MS" pitchFamily="34" charset="-128"/>
                <a:ea typeface="Arial Unicode MS" pitchFamily="34" charset="-128"/>
                <a:cs typeface="Arial Unicode MS" pitchFamily="34" charset="-128"/>
                <a:sym typeface="Wingdings" pitchFamily="2" charset="2"/>
              </a:rPr>
              <a:t>εὐθύς</a:t>
            </a:r>
            <a:r>
              <a:rPr lang="de-DE" sz="2400" dirty="0">
                <a:solidFill>
                  <a:srgbClr val="990000"/>
                </a:solidFill>
                <a:latin typeface="Verdana" pitchFamily="34" charset="0"/>
                <a:sym typeface="Wingdings" pitchFamily="2" charset="2"/>
              </a:rPr>
              <a:t>, meidet Latinismen wie </a:t>
            </a:r>
            <a:r>
              <a:rPr lang="el-GR" sz="2400" dirty="0">
                <a:solidFill>
                  <a:srgbClr val="990000"/>
                </a:solidFill>
                <a:latin typeface="Arial Unicode MS" pitchFamily="34" charset="-128"/>
                <a:ea typeface="Arial Unicode MS" pitchFamily="34" charset="-128"/>
                <a:cs typeface="Arial Unicode MS" pitchFamily="34" charset="-128"/>
                <a:sym typeface="Wingdings" pitchFamily="2" charset="2"/>
              </a:rPr>
              <a:t>κῆνσος</a:t>
            </a:r>
            <a:r>
              <a:rPr lang="de-DE" sz="2400" dirty="0">
                <a:solidFill>
                  <a:srgbClr val="990000"/>
                </a:solidFill>
                <a:latin typeface="Bwgrkl" pitchFamily="2" charset="0"/>
                <a:sym typeface="Wingdings" pitchFamily="2" charset="2"/>
              </a:rPr>
              <a:t>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12,14)</a:t>
            </a:r>
            <a:r>
              <a:rPr lang="de-DE" sz="2400" dirty="0">
                <a:solidFill>
                  <a:srgbClr val="990000"/>
                </a:solidFill>
                <a:latin typeface="Verdana" pitchFamily="34" charset="0"/>
                <a:sym typeface="Wingdings" pitchFamily="2" charset="2"/>
              </a:rPr>
              <a:t>…</a:t>
            </a:r>
          </a:p>
          <a:p>
            <a:pPr marL="381000" indent="-381000">
              <a:tabLst>
                <a:tab pos="215900" algn="l"/>
                <a:tab pos="431800" algn="l"/>
                <a:tab pos="647700" algn="l"/>
                <a:tab pos="863600" algn="l"/>
                <a:tab pos="1295400" algn="l"/>
              </a:tabLst>
            </a:pPr>
            <a:endParaRPr lang="de-DE" sz="800" dirty="0">
              <a:solidFill>
                <a:srgbClr val="990000"/>
              </a:solidFill>
              <a:latin typeface="Verdana" pitchFamily="34" charset="0"/>
              <a:sym typeface="Wingdings" pitchFamily="2" charset="2"/>
            </a:endParaRPr>
          </a:p>
          <a:p>
            <a:pPr marL="381000" indent="-381000">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2.	reorganisiert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Ereignisfolge</a:t>
            </a:r>
          </a:p>
          <a:p>
            <a:pPr marL="381000" indent="-381000">
              <a:tabLst>
                <a:tab pos="215900" algn="l"/>
                <a:tab pos="431800" algn="l"/>
                <a:tab pos="647700" algn="l"/>
                <a:tab pos="863600" algn="l"/>
                <a:tab pos="1295400" algn="l"/>
              </a:tabLst>
            </a:pPr>
            <a:endParaRPr lang="de-DE" sz="800" dirty="0">
              <a:solidFill>
                <a:srgbClr val="990000"/>
              </a:solidFill>
              <a:latin typeface="Verdana" pitchFamily="34" charset="0"/>
              <a:sym typeface="Wingdings" pitchFamily="2" charset="2"/>
            </a:endParaRPr>
          </a:p>
          <a:p>
            <a:pPr marL="381000" indent="-381000">
              <a:lnSpc>
                <a:spcPct val="120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3.	vermeidet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Dubletten (z.B. zweite </a:t>
            </a:r>
            <a:r>
              <a:rPr lang="de-DE" sz="2400" dirty="0" err="1">
                <a:solidFill>
                  <a:srgbClr val="990000"/>
                </a:solidFill>
                <a:latin typeface="Verdana" pitchFamily="34" charset="0"/>
                <a:sym typeface="Wingdings" pitchFamily="2" charset="2"/>
              </a:rPr>
              <a:t>Brotvermeh-rung</a:t>
            </a:r>
            <a:r>
              <a:rPr lang="de-DE" sz="2400" dirty="0">
                <a:solidFill>
                  <a:srgbClr val="990000"/>
                </a:solidFill>
                <a:latin typeface="Verdana" pitchFamily="34" charset="0"/>
                <a:sym typeface="Wingdings" pitchFamily="2" charset="2"/>
              </a:rPr>
              <a:t>; </a:t>
            </a:r>
            <a:r>
              <a:rPr lang="de-DE" sz="2400" dirty="0">
                <a:solidFill>
                  <a:srgbClr val="990000"/>
                </a:solidFill>
                <a:latin typeface="Arial Narrow" pitchFamily="34" charset="0"/>
                <a:sym typeface="Wingdings" pitchFamily="2" charset="2"/>
              </a:rPr>
              <a:t>vgl. allerdings Aussendung der Apostel / Jünger 9,1-2; 10,1</a:t>
            </a:r>
            <a:r>
              <a:rPr lang="de-DE" sz="2400" dirty="0">
                <a:solidFill>
                  <a:srgbClr val="990000"/>
                </a:solidFill>
                <a:latin typeface="Verdana" pitchFamily="34" charset="0"/>
                <a:sym typeface="Wingdings" pitchFamily="2" charset="2"/>
              </a:rPr>
              <a:t>)</a:t>
            </a:r>
          </a:p>
          <a:p>
            <a:pPr marL="381000" indent="-381000">
              <a:tabLst>
                <a:tab pos="215900" algn="l"/>
                <a:tab pos="431800" algn="l"/>
                <a:tab pos="647700" algn="l"/>
                <a:tab pos="863600" algn="l"/>
                <a:tab pos="1295400" algn="l"/>
              </a:tabLst>
            </a:pPr>
            <a:r>
              <a:rPr lang="de-DE" sz="800" dirty="0">
                <a:solidFill>
                  <a:srgbClr val="990000"/>
                </a:solidFill>
                <a:latin typeface="Verdana" pitchFamily="34" charset="0"/>
                <a:sym typeface="Wingdings" pitchFamily="2" charset="2"/>
              </a:rPr>
              <a:t> </a:t>
            </a:r>
          </a:p>
          <a:p>
            <a:pPr marL="381000" indent="-381000">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4.	</a:t>
            </a:r>
            <a:r>
              <a:rPr lang="de-DE" sz="2400" dirty="0">
                <a:solidFill>
                  <a:srgbClr val="990000"/>
                </a:solidFill>
                <a:latin typeface="Verdana" pitchFamily="34" charset="0"/>
                <a:sym typeface="Wingdings 3" pitchFamily="18" charset="2"/>
              </a:rPr>
              <a:t> Regiefehler:</a:t>
            </a:r>
          </a:p>
        </p:txBody>
      </p:sp>
      <p:sp>
        <p:nvSpPr>
          <p:cNvPr id="92168"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92169" name="Text Box 9"/>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§5.5 Umgang mit den Quellen</a:t>
            </a:r>
            <a:endParaRPr lang="de-DE" sz="2000" dirty="0">
              <a:solidFill>
                <a:srgbClr val="FFFFCC"/>
              </a:solidFill>
              <a:latin typeface="Verdana" pitchFamily="34" charset="0"/>
            </a:endParaRPr>
          </a:p>
        </p:txBody>
      </p:sp>
      <p:sp>
        <p:nvSpPr>
          <p:cNvPr id="92170" name="Text Box 10"/>
          <p:cNvSpPr txBox="1">
            <a:spLocks noChangeArrowheads="1"/>
          </p:cNvSpPr>
          <p:nvPr/>
        </p:nvSpPr>
        <p:spPr bwMode="auto">
          <a:xfrm>
            <a:off x="762000" y="457200"/>
            <a:ext cx="8382000" cy="512763"/>
          </a:xfrm>
          <a:prstGeom prst="rect">
            <a:avLst/>
          </a:prstGeom>
          <a:noFill/>
          <a:ln w="9525">
            <a:noFill/>
            <a:miter lim="800000"/>
            <a:headEnd/>
            <a:tailEnd/>
          </a:ln>
          <a:effectLst/>
        </p:spPr>
        <p:txBody>
          <a:bodyPr>
            <a:spAutoFit/>
          </a:bodyPr>
          <a:lstStyle/>
          <a:p>
            <a:pPr marL="381000" indent="-381000" defTabSz="381000">
              <a:lnSpc>
                <a:spcPct val="115000"/>
              </a:lnSpc>
            </a:pPr>
            <a:r>
              <a:rPr lang="de-DE" sz="2400" b="1">
                <a:solidFill>
                  <a:srgbClr val="990000"/>
                </a:solidFill>
                <a:latin typeface="Verdana" pitchFamily="34" charset="0"/>
                <a:cs typeface="Arial" pitchFamily="34" charset="0"/>
              </a:rPr>
              <a:t>Wie geht Lk mit Mk um?</a:t>
            </a:r>
          </a:p>
        </p:txBody>
      </p:sp>
      <p:sp>
        <p:nvSpPr>
          <p:cNvPr id="92171" name="Text Box 11"/>
          <p:cNvSpPr txBox="1">
            <a:spLocks noChangeArrowheads="1"/>
          </p:cNvSpPr>
          <p:nvPr/>
        </p:nvSpPr>
        <p:spPr bwMode="auto">
          <a:xfrm>
            <a:off x="838200" y="4509120"/>
            <a:ext cx="8153400" cy="1938992"/>
          </a:xfrm>
          <a:prstGeom prst="rect">
            <a:avLst/>
          </a:prstGeom>
          <a:solidFill>
            <a:srgbClr val="800000"/>
          </a:solidFill>
          <a:ln w="9525">
            <a:noFill/>
            <a:miter lim="800000"/>
            <a:headEnd/>
            <a:tailEnd/>
          </a:ln>
          <a:effectLst/>
        </p:spPr>
        <p:txBody>
          <a:bodyPr>
            <a:spAutoFit/>
          </a:bodyPr>
          <a:lstStyle/>
          <a:p>
            <a:pPr marL="285750" indent="-285750">
              <a:buFontTx/>
              <a:buChar char="•"/>
            </a:pPr>
            <a:r>
              <a:rPr lang="de-DE" sz="2400" dirty="0">
                <a:solidFill>
                  <a:srgbClr val="FFFFCC"/>
                </a:solidFill>
                <a:latin typeface="Arial Narrow" pitchFamily="34" charset="0"/>
                <a:sym typeface="Wingdings" pitchFamily="2" charset="2"/>
              </a:rPr>
              <a:t>5,33 Jesus diskutiert mit </a:t>
            </a:r>
            <a:r>
              <a:rPr lang="de-DE" sz="2400" u="sng" dirty="0">
                <a:solidFill>
                  <a:srgbClr val="FFFFCC"/>
                </a:solidFill>
                <a:latin typeface="Arial Narrow" pitchFamily="34" charset="0"/>
                <a:sym typeface="Wingdings" pitchFamily="2" charset="2"/>
              </a:rPr>
              <a:t>Jüngern</a:t>
            </a:r>
            <a:r>
              <a:rPr lang="de-DE" sz="2400" dirty="0">
                <a:solidFill>
                  <a:srgbClr val="FFFFCC"/>
                </a:solidFill>
                <a:latin typeface="Arial Narrow" pitchFamily="34" charset="0"/>
                <a:sym typeface="Wingdings" pitchFamily="2" charset="2"/>
              </a:rPr>
              <a:t> der Pharisäer (5,30 werden Pharisäer und Schriftgelehrte eingeführt)</a:t>
            </a:r>
          </a:p>
          <a:p>
            <a:pPr marL="285750" indent="-285750">
              <a:buFontTx/>
              <a:buChar char="•"/>
            </a:pPr>
            <a:r>
              <a:rPr lang="de-DE" sz="2400" dirty="0">
                <a:solidFill>
                  <a:srgbClr val="FFFFCC"/>
                </a:solidFill>
                <a:latin typeface="Arial Narrow" pitchFamily="34" charset="0"/>
                <a:sym typeface="Wingdings" pitchFamily="2" charset="2"/>
              </a:rPr>
              <a:t>18,32f  Vorhersage, dass Jesus verspottet, gegeißelt und von den Heiden bespuckt werde, nicht eingelöst (anders </a:t>
            </a:r>
            <a:r>
              <a:rPr lang="de-DE" sz="2400" dirty="0" err="1">
                <a:solidFill>
                  <a:srgbClr val="FFFFCC"/>
                </a:solidFill>
                <a:latin typeface="Arial Narrow" pitchFamily="34" charset="0"/>
                <a:sym typeface="Wingdings" pitchFamily="2" charset="2"/>
              </a:rPr>
              <a:t>Mk</a:t>
            </a:r>
            <a:r>
              <a:rPr lang="de-DE" sz="2400" dirty="0">
                <a:solidFill>
                  <a:srgbClr val="FFFFCC"/>
                </a:solidFill>
                <a:latin typeface="Arial Narrow" pitchFamily="34" charset="0"/>
                <a:sym typeface="Wingdings" pitchFamily="2" charset="2"/>
              </a:rPr>
              <a:t> 15,16-20)</a:t>
            </a:r>
          </a:p>
          <a:p>
            <a:pPr marL="285750" indent="-285750">
              <a:buFontTx/>
              <a:buChar char="•"/>
            </a:pPr>
            <a:r>
              <a:rPr lang="de-DE" sz="2400" dirty="0">
                <a:solidFill>
                  <a:srgbClr val="FFFFCC"/>
                </a:solidFill>
                <a:latin typeface="Arial Narrow" pitchFamily="34" charset="0"/>
                <a:sym typeface="Wingdings" pitchFamily="2" charset="2"/>
              </a:rPr>
              <a:t>22,63 scheint auf Petrus bezogen statt auf 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65">
                                            <p:txEl>
                                              <p:pRg st="0" end="0"/>
                                            </p:txEl>
                                          </p:spTgt>
                                        </p:tgtEl>
                                        <p:attrNameLst>
                                          <p:attrName>style.visibility</p:attrName>
                                        </p:attrNameLst>
                                      </p:cBhvr>
                                      <p:to>
                                        <p:strVal val="visible"/>
                                      </p:to>
                                    </p:set>
                                    <p:animEffect transition="in" filter="wipe(left)">
                                      <p:cBhvr>
                                        <p:cTn id="7" dur="500"/>
                                        <p:tgtEl>
                                          <p:spTgt spid="921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65">
                                            <p:txEl>
                                              <p:pRg st="2" end="2"/>
                                            </p:txEl>
                                          </p:spTgt>
                                        </p:tgtEl>
                                        <p:attrNameLst>
                                          <p:attrName>style.visibility</p:attrName>
                                        </p:attrNameLst>
                                      </p:cBhvr>
                                      <p:to>
                                        <p:strVal val="visible"/>
                                      </p:to>
                                    </p:set>
                                    <p:animEffect transition="in" filter="wipe(left)">
                                      <p:cBhvr>
                                        <p:cTn id="12" dur="500"/>
                                        <p:tgtEl>
                                          <p:spTgt spid="9216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165">
                                            <p:txEl>
                                              <p:pRg st="4" end="4"/>
                                            </p:txEl>
                                          </p:spTgt>
                                        </p:tgtEl>
                                        <p:attrNameLst>
                                          <p:attrName>style.visibility</p:attrName>
                                        </p:attrNameLst>
                                      </p:cBhvr>
                                      <p:to>
                                        <p:strVal val="visible"/>
                                      </p:to>
                                    </p:set>
                                    <p:animEffect transition="in" filter="wipe(left)">
                                      <p:cBhvr>
                                        <p:cTn id="17" dur="500"/>
                                        <p:tgtEl>
                                          <p:spTgt spid="9216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2165">
                                            <p:txEl>
                                              <p:pRg st="5" end="5"/>
                                            </p:txEl>
                                          </p:spTgt>
                                        </p:tgtEl>
                                        <p:attrNameLst>
                                          <p:attrName>style.visibility</p:attrName>
                                        </p:attrNameLst>
                                      </p:cBhvr>
                                      <p:to>
                                        <p:strVal val="visible"/>
                                      </p:to>
                                    </p:set>
                                    <p:animEffect transition="in" filter="wipe(left)">
                                      <p:cBhvr>
                                        <p:cTn id="22" dur="500"/>
                                        <p:tgtEl>
                                          <p:spTgt spid="9216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2165">
                                            <p:txEl>
                                              <p:pRg st="6" end="6"/>
                                            </p:txEl>
                                          </p:spTgt>
                                        </p:tgtEl>
                                        <p:attrNameLst>
                                          <p:attrName>style.visibility</p:attrName>
                                        </p:attrNameLst>
                                      </p:cBhvr>
                                      <p:to>
                                        <p:strVal val="visible"/>
                                      </p:to>
                                    </p:set>
                                    <p:animEffect transition="in" filter="wipe(left)">
                                      <p:cBhvr>
                                        <p:cTn id="27" dur="500"/>
                                        <p:tgtEl>
                                          <p:spTgt spid="9216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2171">
                                            <p:bg/>
                                          </p:spTgt>
                                        </p:tgtEl>
                                        <p:attrNameLst>
                                          <p:attrName>style.visibility</p:attrName>
                                        </p:attrNameLst>
                                      </p:cBhvr>
                                      <p:to>
                                        <p:strVal val="visible"/>
                                      </p:to>
                                    </p:set>
                                    <p:animEffect transition="in" filter="wipe(left)">
                                      <p:cBhvr>
                                        <p:cTn id="32" dur="500"/>
                                        <p:tgtEl>
                                          <p:spTgt spid="92171">
                                            <p:bg/>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2171">
                                            <p:txEl>
                                              <p:pRg st="0" end="0"/>
                                            </p:txEl>
                                          </p:spTgt>
                                        </p:tgtEl>
                                        <p:attrNameLst>
                                          <p:attrName>style.visibility</p:attrName>
                                        </p:attrNameLst>
                                      </p:cBhvr>
                                      <p:to>
                                        <p:strVal val="visible"/>
                                      </p:to>
                                    </p:set>
                                    <p:animEffect transition="in" filter="wipe(left)">
                                      <p:cBhvr>
                                        <p:cTn id="37" dur="500"/>
                                        <p:tgtEl>
                                          <p:spTgt spid="9217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2171">
                                            <p:txEl>
                                              <p:pRg st="1" end="1"/>
                                            </p:txEl>
                                          </p:spTgt>
                                        </p:tgtEl>
                                        <p:attrNameLst>
                                          <p:attrName>style.visibility</p:attrName>
                                        </p:attrNameLst>
                                      </p:cBhvr>
                                      <p:to>
                                        <p:strVal val="visible"/>
                                      </p:to>
                                    </p:set>
                                    <p:animEffect transition="in" filter="wipe(left)">
                                      <p:cBhvr>
                                        <p:cTn id="42" dur="500"/>
                                        <p:tgtEl>
                                          <p:spTgt spid="92171">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2171">
                                            <p:txEl>
                                              <p:pRg st="2" end="2"/>
                                            </p:txEl>
                                          </p:spTgt>
                                        </p:tgtEl>
                                        <p:attrNameLst>
                                          <p:attrName>style.visibility</p:attrName>
                                        </p:attrNameLst>
                                      </p:cBhvr>
                                      <p:to>
                                        <p:strVal val="visible"/>
                                      </p:to>
                                    </p:set>
                                    <p:animEffect transition="in" filter="wipe(left)">
                                      <p:cBhvr>
                                        <p:cTn id="47" dur="500"/>
                                        <p:tgtEl>
                                          <p:spTgt spid="92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5" grpId="0" build="p" autoUpdateAnimBg="0"/>
      <p:bldP spid="92171" grpId="0" build="p"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1026"/>
          <p:cNvSpPr>
            <a:spLocks noChangeArrowheads="1"/>
          </p:cNvSpPr>
          <p:nvPr/>
        </p:nvSpPr>
        <p:spPr bwMode="auto">
          <a:xfrm>
            <a:off x="684213" y="920750"/>
            <a:ext cx="8459787" cy="5639945"/>
          </a:xfrm>
          <a:prstGeom prst="rect">
            <a:avLst/>
          </a:prstGeom>
          <a:noFill/>
          <a:ln w="9525">
            <a:noFill/>
            <a:miter lim="800000"/>
            <a:headEnd/>
            <a:tailEnd/>
          </a:ln>
          <a:effectLst/>
        </p:spPr>
        <p:txBody>
          <a:bodyPr tIns="152352" bIns="38088">
            <a:spAutoFit/>
          </a:bodyPr>
          <a:lstStyle/>
          <a:p>
            <a:pPr marL="381000" indent="-381000">
              <a:spcBef>
                <a:spcPct val="5000"/>
              </a:spcBef>
              <a:tabLst>
                <a:tab pos="381000" algn="l"/>
              </a:tabLst>
            </a:pPr>
            <a:r>
              <a:rPr lang="de-DE" sz="2400" dirty="0">
                <a:solidFill>
                  <a:srgbClr val="990000"/>
                </a:solidFill>
                <a:latin typeface="Verdana" pitchFamily="34" charset="0"/>
                <a:sym typeface="Wingdings" pitchFamily="2" charset="2"/>
              </a:rPr>
              <a:t>5.	noch respektvoller als </a:t>
            </a:r>
            <a:r>
              <a:rPr lang="de-DE" sz="2400" dirty="0" err="1">
                <a:solidFill>
                  <a:srgbClr val="990000"/>
                </a:solidFill>
                <a:latin typeface="Verdana" pitchFamily="34" charset="0"/>
                <a:sym typeface="Wingdings" pitchFamily="2" charset="2"/>
              </a:rPr>
              <a:t>Mt</a:t>
            </a:r>
            <a:r>
              <a:rPr lang="de-DE" sz="2400" dirty="0">
                <a:solidFill>
                  <a:srgbClr val="990000"/>
                </a:solidFill>
                <a:latin typeface="Verdana" pitchFamily="34" charset="0"/>
                <a:sym typeface="Wingdings" pitchFamily="2" charset="2"/>
              </a:rPr>
              <a:t> gegenüber Jesu Jünger bzw. seiner Familie: </a:t>
            </a:r>
            <a:r>
              <a:rPr lang="de-DE" sz="2400" dirty="0">
                <a:solidFill>
                  <a:srgbClr val="990000"/>
                </a:solidFill>
                <a:latin typeface="Arial Narrow" pitchFamily="34" charset="0"/>
                <a:sym typeface="Wingdings" pitchFamily="2" charset="2"/>
              </a:rPr>
              <a:t>streicht </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3,21.33.34 und ändert </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6,4; streicht </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8,22-26; 8,33; ferner 14,27.40-41.51-52 u.a.</a:t>
            </a:r>
            <a:endParaRPr lang="de-DE" sz="2400" dirty="0">
              <a:solidFill>
                <a:srgbClr val="990000"/>
              </a:solidFill>
              <a:latin typeface="Verdana" pitchFamily="34" charset="0"/>
              <a:sym typeface="Wingdings" pitchFamily="2" charset="2"/>
            </a:endParaRPr>
          </a:p>
          <a:p>
            <a:pPr marL="381000" indent="-381000">
              <a:spcBef>
                <a:spcPct val="5000"/>
              </a:spcBef>
              <a:tabLst>
                <a:tab pos="381000" algn="l"/>
              </a:tabLst>
            </a:pPr>
            <a:endParaRPr lang="de-DE" sz="800" dirty="0">
              <a:solidFill>
                <a:srgbClr val="990000"/>
              </a:solidFill>
              <a:latin typeface="Verdana" pitchFamily="34" charset="0"/>
              <a:sym typeface="Wingdings" pitchFamily="2" charset="2"/>
            </a:endParaRPr>
          </a:p>
          <a:p>
            <a:pPr marL="381000" indent="-381000">
              <a:spcBef>
                <a:spcPct val="5000"/>
              </a:spcBef>
              <a:tabLst>
                <a:tab pos="381000" algn="l"/>
              </a:tabLst>
            </a:pPr>
            <a:r>
              <a:rPr lang="de-DE" sz="2400" dirty="0">
                <a:solidFill>
                  <a:srgbClr val="990000"/>
                </a:solidFill>
                <a:latin typeface="Verdana" pitchFamily="34" charset="0"/>
                <a:sym typeface="Wingdings" pitchFamily="2" charset="2"/>
              </a:rPr>
              <a:t>6.	erhöhte christologische Sensibilität: </a:t>
            </a: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 Mitleid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1,41.43)</a:t>
            </a:r>
            <a:endParaRPr lang="de-DE" sz="2400" dirty="0">
              <a:solidFill>
                <a:srgbClr val="990000"/>
              </a:solidFill>
              <a:latin typeface="Verdana" pitchFamily="34" charset="0"/>
              <a:sym typeface="Wingdings" pitchFamily="2" charset="2"/>
            </a:endParaRP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 </a:t>
            </a:r>
            <a:r>
              <a:rPr lang="de-DE" sz="2400" dirty="0" err="1">
                <a:solidFill>
                  <a:srgbClr val="990000"/>
                </a:solidFill>
                <a:latin typeface="Verdana" pitchFamily="34" charset="0"/>
                <a:sym typeface="Wingdings" pitchFamily="2" charset="2"/>
              </a:rPr>
              <a:t>Ungehaltensein</a:t>
            </a:r>
            <a:r>
              <a:rPr lang="de-DE" sz="2400" dirty="0">
                <a:solidFill>
                  <a:srgbClr val="990000"/>
                </a:solidFill>
                <a:latin typeface="Verdana" pitchFamily="34" charset="0"/>
                <a:sym typeface="Wingdings" pitchFamily="2" charset="2"/>
              </a:rPr>
              <a:t>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10,14 Kinder abgewiesen))</a:t>
            </a:r>
            <a:endParaRPr lang="de-DE" sz="2400" dirty="0">
              <a:solidFill>
                <a:srgbClr val="990000"/>
              </a:solidFill>
              <a:latin typeface="Verdana" pitchFamily="34" charset="0"/>
              <a:sym typeface="Wingdings" pitchFamily="2" charset="2"/>
            </a:endParaRP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keine Gewaltaktion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11,15 Tische der Geldwechsler)</a:t>
            </a: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 Fluchen</a:t>
            </a:r>
            <a:r>
              <a:rPr lang="de-DE" sz="2400" dirty="0">
                <a:solidFill>
                  <a:srgbClr val="990000"/>
                </a:solidFill>
                <a:latin typeface="Arial Narrow" pitchFamily="34" charset="0"/>
                <a:sym typeface="Wingdings" pitchFamily="2" charset="2"/>
              </a:rPr>
              <a:t> </a:t>
            </a:r>
            <a:r>
              <a:rPr lang="de-DE" sz="2400" dirty="0">
                <a:solidFill>
                  <a:srgbClr val="990000"/>
                </a:solidFill>
                <a:latin typeface="Verdana" pitchFamily="34" charset="0"/>
                <a:sym typeface="Wingdings" pitchFamily="2" charset="2"/>
              </a:rPr>
              <a:t>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11,12-14.20-25) </a:t>
            </a:r>
            <a:endParaRPr lang="de-DE" sz="2400" dirty="0">
              <a:solidFill>
                <a:srgbClr val="990000"/>
              </a:solidFill>
              <a:latin typeface="Verdana" pitchFamily="34" charset="0"/>
              <a:sym typeface="Wingdings" pitchFamily="2" charset="2"/>
            </a:endParaRP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keine Unkenntnis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13,32, wo Jesus sagt, dass der Sohn weder Tag noch Stunde kenne)</a:t>
            </a:r>
            <a:endParaRPr lang="de-DE" sz="2400" dirty="0">
              <a:solidFill>
                <a:srgbClr val="990000"/>
              </a:solidFill>
              <a:latin typeface="Verdana" pitchFamily="34" charset="0"/>
              <a:sym typeface="Wingdings" pitchFamily="2" charset="2"/>
            </a:endParaRP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keine Erschütterung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14,33-34, wo Jesus erschüttert ist und seine Seele betrübt bis zum Tod)</a:t>
            </a:r>
            <a:endParaRPr lang="de-DE" sz="2400" dirty="0">
              <a:solidFill>
                <a:srgbClr val="990000"/>
              </a:solidFill>
              <a:latin typeface="Verdana" pitchFamily="34" charset="0"/>
              <a:sym typeface="Wingdings" pitchFamily="2" charset="2"/>
            </a:endParaRPr>
          </a:p>
          <a:p>
            <a:pPr marL="952500" lvl="1" indent="-381000">
              <a:spcBef>
                <a:spcPct val="5000"/>
              </a:spcBef>
              <a:buFont typeface="Wingdings" pitchFamily="2" charset="2"/>
              <a:buChar char="Ø"/>
              <a:tabLst>
                <a:tab pos="381000" algn="l"/>
              </a:tabLst>
            </a:pPr>
            <a:r>
              <a:rPr lang="de-DE" sz="2400" dirty="0">
                <a:solidFill>
                  <a:srgbClr val="990000"/>
                </a:solidFill>
                <a:latin typeface="Verdana" pitchFamily="34" charset="0"/>
                <a:sym typeface="Wingdings" pitchFamily="2" charset="2"/>
              </a:rPr>
              <a:t>keine Verzweiflung </a:t>
            </a:r>
            <a:r>
              <a:rPr lang="de-DE" sz="2400" dirty="0">
                <a:solidFill>
                  <a:srgbClr val="990000"/>
                </a:solidFill>
                <a:latin typeface="Arial Narrow" pitchFamily="34" charset="0"/>
                <a:sym typeface="Wingdings" pitchFamily="2" charset="2"/>
              </a:rPr>
              <a:t>(</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15,34 „…warum hast du mich verlassen“)</a:t>
            </a:r>
          </a:p>
        </p:txBody>
      </p:sp>
      <p:sp>
        <p:nvSpPr>
          <p:cNvPr id="274435" name="Rectangle 102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274436" name="Text Box 102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§5.5 Umgang mit den Quellen</a:t>
            </a:r>
            <a:endParaRPr lang="de-DE" sz="2000" dirty="0">
              <a:solidFill>
                <a:srgbClr val="FFFFCC"/>
              </a:solidFill>
              <a:latin typeface="Verdana" pitchFamily="34" charset="0"/>
            </a:endParaRPr>
          </a:p>
        </p:txBody>
      </p:sp>
      <p:sp>
        <p:nvSpPr>
          <p:cNvPr id="274437" name="Text Box 1029"/>
          <p:cNvSpPr txBox="1">
            <a:spLocks noChangeArrowheads="1"/>
          </p:cNvSpPr>
          <p:nvPr/>
        </p:nvSpPr>
        <p:spPr bwMode="auto">
          <a:xfrm>
            <a:off x="762000" y="457200"/>
            <a:ext cx="8382000" cy="512763"/>
          </a:xfrm>
          <a:prstGeom prst="rect">
            <a:avLst/>
          </a:prstGeom>
          <a:noFill/>
          <a:ln w="9525">
            <a:noFill/>
            <a:miter lim="800000"/>
            <a:headEnd/>
            <a:tailEnd/>
          </a:ln>
          <a:effectLst/>
        </p:spPr>
        <p:txBody>
          <a:bodyPr>
            <a:spAutoFit/>
          </a:bodyPr>
          <a:lstStyle/>
          <a:p>
            <a:pPr marL="381000" indent="-381000" defTabSz="381000">
              <a:lnSpc>
                <a:spcPct val="115000"/>
              </a:lnSpc>
            </a:pPr>
            <a:r>
              <a:rPr lang="de-DE" sz="2400" b="1">
                <a:solidFill>
                  <a:srgbClr val="990000"/>
                </a:solidFill>
                <a:latin typeface="Verdana" pitchFamily="34" charset="0"/>
                <a:cs typeface="Arial" pitchFamily="34" charset="0"/>
              </a:rPr>
              <a:t>Wie geht Lk mit Mk 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4434">
                                            <p:txEl>
                                              <p:pRg st="0" end="0"/>
                                            </p:txEl>
                                          </p:spTgt>
                                        </p:tgtEl>
                                        <p:attrNameLst>
                                          <p:attrName>style.visibility</p:attrName>
                                        </p:attrNameLst>
                                      </p:cBhvr>
                                      <p:to>
                                        <p:strVal val="visible"/>
                                      </p:to>
                                    </p:set>
                                    <p:animEffect transition="in" filter="wipe(left)">
                                      <p:cBhvr>
                                        <p:cTn id="7" dur="500"/>
                                        <p:tgtEl>
                                          <p:spTgt spid="2744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4434">
                                            <p:txEl>
                                              <p:pRg st="2" end="2"/>
                                            </p:txEl>
                                          </p:spTgt>
                                        </p:tgtEl>
                                        <p:attrNameLst>
                                          <p:attrName>style.visibility</p:attrName>
                                        </p:attrNameLst>
                                      </p:cBhvr>
                                      <p:to>
                                        <p:strVal val="visible"/>
                                      </p:to>
                                    </p:set>
                                    <p:animEffect transition="in" filter="wipe(left)">
                                      <p:cBhvr>
                                        <p:cTn id="12" dur="500"/>
                                        <p:tgtEl>
                                          <p:spTgt spid="274434">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74434">
                                            <p:txEl>
                                              <p:pRg st="3" end="3"/>
                                            </p:txEl>
                                          </p:spTgt>
                                        </p:tgtEl>
                                        <p:attrNameLst>
                                          <p:attrName>style.visibility</p:attrName>
                                        </p:attrNameLst>
                                      </p:cBhvr>
                                      <p:to>
                                        <p:strVal val="visible"/>
                                      </p:to>
                                    </p:set>
                                    <p:animEffect transition="in" filter="wipe(left)">
                                      <p:cBhvr>
                                        <p:cTn id="15" dur="500"/>
                                        <p:tgtEl>
                                          <p:spTgt spid="274434">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74434">
                                            <p:txEl>
                                              <p:pRg st="4" end="4"/>
                                            </p:txEl>
                                          </p:spTgt>
                                        </p:tgtEl>
                                        <p:attrNameLst>
                                          <p:attrName>style.visibility</p:attrName>
                                        </p:attrNameLst>
                                      </p:cBhvr>
                                      <p:to>
                                        <p:strVal val="visible"/>
                                      </p:to>
                                    </p:set>
                                    <p:animEffect transition="in" filter="wipe(left)">
                                      <p:cBhvr>
                                        <p:cTn id="18" dur="500"/>
                                        <p:tgtEl>
                                          <p:spTgt spid="274434">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74434">
                                            <p:txEl>
                                              <p:pRg st="5" end="5"/>
                                            </p:txEl>
                                          </p:spTgt>
                                        </p:tgtEl>
                                        <p:attrNameLst>
                                          <p:attrName>style.visibility</p:attrName>
                                        </p:attrNameLst>
                                      </p:cBhvr>
                                      <p:to>
                                        <p:strVal val="visible"/>
                                      </p:to>
                                    </p:set>
                                    <p:animEffect transition="in" filter="wipe(left)">
                                      <p:cBhvr>
                                        <p:cTn id="21" dur="500"/>
                                        <p:tgtEl>
                                          <p:spTgt spid="274434">
                                            <p:txEl>
                                              <p:pRg st="5" end="5"/>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74434">
                                            <p:txEl>
                                              <p:pRg st="6" end="6"/>
                                            </p:txEl>
                                          </p:spTgt>
                                        </p:tgtEl>
                                        <p:attrNameLst>
                                          <p:attrName>style.visibility</p:attrName>
                                        </p:attrNameLst>
                                      </p:cBhvr>
                                      <p:to>
                                        <p:strVal val="visible"/>
                                      </p:to>
                                    </p:set>
                                    <p:animEffect transition="in" filter="wipe(left)">
                                      <p:cBhvr>
                                        <p:cTn id="24" dur="500"/>
                                        <p:tgtEl>
                                          <p:spTgt spid="274434">
                                            <p:txEl>
                                              <p:pRg st="6" end="6"/>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274434">
                                            <p:txEl>
                                              <p:pRg st="7" end="7"/>
                                            </p:txEl>
                                          </p:spTgt>
                                        </p:tgtEl>
                                        <p:attrNameLst>
                                          <p:attrName>style.visibility</p:attrName>
                                        </p:attrNameLst>
                                      </p:cBhvr>
                                      <p:to>
                                        <p:strVal val="visible"/>
                                      </p:to>
                                    </p:set>
                                    <p:animEffect transition="in" filter="wipe(left)">
                                      <p:cBhvr>
                                        <p:cTn id="27" dur="500"/>
                                        <p:tgtEl>
                                          <p:spTgt spid="274434">
                                            <p:txEl>
                                              <p:pRg st="7" end="7"/>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74434">
                                            <p:txEl>
                                              <p:pRg st="8" end="8"/>
                                            </p:txEl>
                                          </p:spTgt>
                                        </p:tgtEl>
                                        <p:attrNameLst>
                                          <p:attrName>style.visibility</p:attrName>
                                        </p:attrNameLst>
                                      </p:cBhvr>
                                      <p:to>
                                        <p:strVal val="visible"/>
                                      </p:to>
                                    </p:set>
                                    <p:animEffect transition="in" filter="wipe(left)">
                                      <p:cBhvr>
                                        <p:cTn id="30" dur="500"/>
                                        <p:tgtEl>
                                          <p:spTgt spid="274434">
                                            <p:txEl>
                                              <p:pRg st="8" end="8"/>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274434">
                                            <p:txEl>
                                              <p:pRg st="9" end="9"/>
                                            </p:txEl>
                                          </p:spTgt>
                                        </p:tgtEl>
                                        <p:attrNameLst>
                                          <p:attrName>style.visibility</p:attrName>
                                        </p:attrNameLst>
                                      </p:cBhvr>
                                      <p:to>
                                        <p:strVal val="visible"/>
                                      </p:to>
                                    </p:set>
                                    <p:animEffect transition="in" filter="wipe(left)">
                                      <p:cBhvr>
                                        <p:cTn id="33" dur="500"/>
                                        <p:tgtEl>
                                          <p:spTgt spid="27443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050"/>
          <p:cNvSpPr>
            <a:spLocks noChangeArrowheads="1"/>
          </p:cNvSpPr>
          <p:nvPr/>
        </p:nvSpPr>
        <p:spPr bwMode="auto">
          <a:xfrm>
            <a:off x="684213" y="920750"/>
            <a:ext cx="8459787" cy="5057775"/>
          </a:xfrm>
          <a:prstGeom prst="rect">
            <a:avLst/>
          </a:prstGeom>
          <a:noFill/>
          <a:ln w="9525">
            <a:noFill/>
            <a:miter lim="800000"/>
            <a:headEnd/>
            <a:tailEnd/>
          </a:ln>
          <a:effectLst/>
        </p:spPr>
        <p:txBody>
          <a:bodyPr tIns="152352" bIns="38088">
            <a:spAutoFit/>
          </a:bodyPr>
          <a:lstStyle/>
          <a:p>
            <a:pPr marL="381000" indent="-381000">
              <a:lnSpc>
                <a:spcPct val="105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7.	betont die Distanz gegenüber Besitz: </a:t>
            </a:r>
            <a:r>
              <a:rPr lang="de-DE" sz="2400" dirty="0">
                <a:solidFill>
                  <a:srgbClr val="990000"/>
                </a:solidFill>
                <a:latin typeface="Arial Narrow" pitchFamily="34" charset="0"/>
                <a:sym typeface="Wingdings" pitchFamily="2" charset="2"/>
              </a:rPr>
              <a:t>die Jünger des </a:t>
            </a:r>
            <a:r>
              <a:rPr lang="de-DE" sz="2400" dirty="0" err="1">
                <a:solidFill>
                  <a:srgbClr val="990000"/>
                </a:solidFill>
                <a:latin typeface="Arial Narrow" pitchFamily="34" charset="0"/>
                <a:sym typeface="Wingdings" pitchFamily="2" charset="2"/>
              </a:rPr>
              <a:t>lk</a:t>
            </a:r>
            <a:r>
              <a:rPr lang="de-DE" sz="2400" dirty="0">
                <a:solidFill>
                  <a:srgbClr val="990000"/>
                </a:solidFill>
                <a:latin typeface="Arial Narrow" pitchFamily="34" charset="0"/>
                <a:sym typeface="Wingdings" pitchFamily="2" charset="2"/>
              </a:rPr>
              <a:t> Jesus müssen alles (5,11.28) verlassen, den Zwölfen ist es sogar verboten einen Stab (9,3) mitzunehmen. </a:t>
            </a:r>
          </a:p>
          <a:p>
            <a:pPr marL="381000" indent="-381000">
              <a:lnSpc>
                <a:spcPct val="105000"/>
              </a:lnSpc>
              <a:tabLst>
                <a:tab pos="215900" algn="l"/>
                <a:tab pos="431800" algn="l"/>
                <a:tab pos="647700" algn="l"/>
                <a:tab pos="863600" algn="l"/>
                <a:tab pos="1295400" algn="l"/>
              </a:tabLst>
            </a:pPr>
            <a:r>
              <a:rPr lang="de-DE" sz="800" dirty="0">
                <a:solidFill>
                  <a:srgbClr val="990000"/>
                </a:solidFill>
                <a:latin typeface="Verdana" pitchFamily="34" charset="0"/>
                <a:sym typeface="Wingdings" pitchFamily="2" charset="2"/>
              </a:rPr>
              <a:t> </a:t>
            </a:r>
          </a:p>
          <a:p>
            <a:pPr marL="381000" indent="-381000">
              <a:lnSpc>
                <a:spcPct val="105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8.	streicht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a:t>
            </a:r>
            <a:r>
              <a:rPr lang="de-DE" sz="2400" dirty="0" err="1">
                <a:solidFill>
                  <a:srgbClr val="990000"/>
                </a:solidFill>
                <a:latin typeface="Verdana" pitchFamily="34" charset="0"/>
                <a:sym typeface="Wingdings" pitchFamily="2" charset="2"/>
              </a:rPr>
              <a:t>Aramaismen</a:t>
            </a:r>
            <a:r>
              <a:rPr lang="de-DE" sz="2400" dirty="0">
                <a:solidFill>
                  <a:srgbClr val="990000"/>
                </a:solidFill>
                <a:latin typeface="Verdana" pitchFamily="34" charset="0"/>
                <a:sym typeface="Wingdings" pitchFamily="2" charset="2"/>
              </a:rPr>
              <a:t>, vgl. z.B. die Auslassung von </a:t>
            </a:r>
            <a:r>
              <a:rPr lang="de-DE" sz="2400" i="1" dirty="0">
                <a:solidFill>
                  <a:srgbClr val="990000"/>
                </a:solidFill>
                <a:latin typeface="Verdana" pitchFamily="34" charset="0"/>
                <a:sym typeface="Wingdings" pitchFamily="2" charset="2"/>
              </a:rPr>
              <a:t>Gethsemane</a:t>
            </a:r>
            <a:r>
              <a:rPr lang="de-DE" sz="2400" dirty="0">
                <a:solidFill>
                  <a:srgbClr val="990000"/>
                </a:solidFill>
                <a:latin typeface="Verdana" pitchFamily="34" charset="0"/>
                <a:sym typeface="Wingdings" pitchFamily="2" charset="2"/>
              </a:rPr>
              <a:t>; </a:t>
            </a:r>
            <a:r>
              <a:rPr lang="de-DE" sz="2400" i="1" dirty="0" err="1">
                <a:solidFill>
                  <a:srgbClr val="990000"/>
                </a:solidFill>
                <a:latin typeface="Verdana" pitchFamily="34" charset="0"/>
                <a:sym typeface="Wingdings" pitchFamily="2" charset="2"/>
              </a:rPr>
              <a:t>Golgotha</a:t>
            </a:r>
            <a:r>
              <a:rPr lang="de-DE" sz="2400" dirty="0">
                <a:solidFill>
                  <a:srgbClr val="990000"/>
                </a:solidFill>
                <a:latin typeface="Verdana" pitchFamily="34" charset="0"/>
                <a:sym typeface="Wingdings" pitchFamily="2" charset="2"/>
              </a:rPr>
              <a:t>; </a:t>
            </a:r>
            <a:r>
              <a:rPr lang="de-DE" sz="2400" i="1" dirty="0" err="1">
                <a:solidFill>
                  <a:srgbClr val="990000"/>
                </a:solidFill>
                <a:latin typeface="Verdana" pitchFamily="34" charset="0"/>
                <a:sym typeface="Wingdings" pitchFamily="2" charset="2"/>
              </a:rPr>
              <a:t>Eloi</a:t>
            </a:r>
            <a:r>
              <a:rPr lang="de-DE" sz="2400" dirty="0">
                <a:solidFill>
                  <a:srgbClr val="990000"/>
                </a:solidFill>
                <a:latin typeface="Verdana" pitchFamily="34" charset="0"/>
                <a:sym typeface="Wingdings" pitchFamily="2" charset="2"/>
              </a:rPr>
              <a:t>, </a:t>
            </a:r>
            <a:r>
              <a:rPr lang="de-DE" sz="2400" i="1" dirty="0" err="1">
                <a:solidFill>
                  <a:srgbClr val="990000"/>
                </a:solidFill>
                <a:latin typeface="Verdana" pitchFamily="34" charset="0"/>
                <a:sym typeface="Wingdings" pitchFamily="2" charset="2"/>
              </a:rPr>
              <a:t>eloi</a:t>
            </a:r>
            <a:endParaRPr lang="de-DE" sz="2400" i="1" dirty="0">
              <a:solidFill>
                <a:srgbClr val="990000"/>
              </a:solidFill>
              <a:latin typeface="Verdana" pitchFamily="34" charset="0"/>
              <a:sym typeface="Wingdings" pitchFamily="2" charset="2"/>
            </a:endParaRPr>
          </a:p>
          <a:p>
            <a:pPr marL="381000" indent="-381000">
              <a:lnSpc>
                <a:spcPct val="105000"/>
              </a:lnSpc>
              <a:tabLst>
                <a:tab pos="215900" algn="l"/>
                <a:tab pos="431800" algn="l"/>
                <a:tab pos="647700" algn="l"/>
                <a:tab pos="863600" algn="l"/>
                <a:tab pos="1295400" algn="l"/>
              </a:tabLst>
            </a:pPr>
            <a:r>
              <a:rPr lang="de-DE" sz="800" dirty="0">
                <a:solidFill>
                  <a:srgbClr val="990000"/>
                </a:solidFill>
                <a:latin typeface="Verdana" pitchFamily="34" charset="0"/>
                <a:sym typeface="Wingdings" pitchFamily="2" charset="2"/>
              </a:rPr>
              <a:t> </a:t>
            </a:r>
          </a:p>
          <a:p>
            <a:pPr marL="381000" indent="-381000">
              <a:lnSpc>
                <a:spcPct val="105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9.	präzisiert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Informationen, </a:t>
            </a:r>
          </a:p>
          <a:p>
            <a:pPr marL="381000" indent="-381000">
              <a:lnSpc>
                <a:spcPct val="105000"/>
              </a:lnSpc>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			</a:t>
            </a:r>
            <a:r>
              <a:rPr lang="de-DE" sz="2400" dirty="0">
                <a:solidFill>
                  <a:srgbClr val="990000"/>
                </a:solidFill>
                <a:latin typeface="Arial Narrow" pitchFamily="34" charset="0"/>
                <a:sym typeface="Wingdings" pitchFamily="2" charset="2"/>
              </a:rPr>
              <a:t>z.B. spezifiziert </a:t>
            </a:r>
            <a:r>
              <a:rPr lang="de-DE" sz="2400" dirty="0" err="1">
                <a:solidFill>
                  <a:srgbClr val="990000"/>
                </a:solidFill>
                <a:latin typeface="Arial Narrow" pitchFamily="34" charset="0"/>
                <a:sym typeface="Wingdings" pitchFamily="2" charset="2"/>
              </a:rPr>
              <a:t>Lk</a:t>
            </a:r>
            <a:r>
              <a:rPr lang="de-DE" sz="2400" dirty="0">
                <a:solidFill>
                  <a:srgbClr val="990000"/>
                </a:solidFill>
                <a:latin typeface="Arial Narrow" pitchFamily="34" charset="0"/>
                <a:sym typeface="Wingdings" pitchFamily="2" charset="2"/>
              </a:rPr>
              <a:t> 6,6, dass die folgende Szene an einem anderen 			Sabbat stattfinde (vgl. </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3,1 „wiederum“);</a:t>
            </a:r>
          </a:p>
          <a:p>
            <a:pPr marL="381000" indent="-381000">
              <a:lnSpc>
                <a:spcPct val="105000"/>
              </a:lnSpc>
              <a:tabLst>
                <a:tab pos="215900" algn="l"/>
                <a:tab pos="431800" algn="l"/>
                <a:tab pos="647700" algn="l"/>
                <a:tab pos="863600" algn="l"/>
                <a:tab pos="1295400" algn="l"/>
              </a:tabLst>
            </a:pPr>
            <a:r>
              <a:rPr lang="de-DE" sz="2400" dirty="0">
                <a:solidFill>
                  <a:srgbClr val="990000"/>
                </a:solidFill>
                <a:latin typeface="Arial Narrow" pitchFamily="34" charset="0"/>
                <a:sym typeface="Wingdings" pitchFamily="2" charset="2"/>
              </a:rPr>
              <a:t>		</a:t>
            </a:r>
            <a:r>
              <a:rPr lang="de-DE" sz="2400" dirty="0" err="1">
                <a:solidFill>
                  <a:srgbClr val="990000"/>
                </a:solidFill>
                <a:latin typeface="Arial Narrow" pitchFamily="34" charset="0"/>
                <a:sym typeface="Wingdings" pitchFamily="2" charset="2"/>
              </a:rPr>
              <a:t>Lk</a:t>
            </a:r>
            <a:r>
              <a:rPr lang="de-DE" sz="2400" dirty="0">
                <a:solidFill>
                  <a:srgbClr val="990000"/>
                </a:solidFill>
                <a:latin typeface="Arial Narrow" pitchFamily="34" charset="0"/>
                <a:sym typeface="Wingdings" pitchFamily="2" charset="2"/>
              </a:rPr>
              <a:t> 6,6 spezifiziert die rechte Hand und 22,50 das rechte Ohr; </a:t>
            </a:r>
          </a:p>
          <a:p>
            <a:pPr marL="381000" indent="-381000">
              <a:lnSpc>
                <a:spcPct val="105000"/>
              </a:lnSpc>
              <a:tabLst>
                <a:tab pos="215900" algn="l"/>
                <a:tab pos="431800" algn="l"/>
                <a:tab pos="647700" algn="l"/>
                <a:tab pos="863600" algn="l"/>
                <a:tab pos="1295400" algn="l"/>
              </a:tabLst>
            </a:pPr>
            <a:r>
              <a:rPr lang="de-DE" sz="2400" dirty="0">
                <a:solidFill>
                  <a:srgbClr val="990000"/>
                </a:solidFill>
                <a:latin typeface="Arial Narrow" pitchFamily="34" charset="0"/>
                <a:sym typeface="Wingdings" pitchFamily="2" charset="2"/>
              </a:rPr>
              <a:t>		21,20 erklärt und ersetzt das </a:t>
            </a:r>
            <a:r>
              <a:rPr lang="de-DE" sz="2400" dirty="0" err="1">
                <a:solidFill>
                  <a:srgbClr val="990000"/>
                </a:solidFill>
                <a:latin typeface="Arial Narrow" pitchFamily="34" charset="0"/>
                <a:sym typeface="Wingdings" pitchFamily="2" charset="2"/>
              </a:rPr>
              <a:t>mk</a:t>
            </a:r>
            <a:r>
              <a:rPr lang="de-DE" sz="2400" dirty="0">
                <a:solidFill>
                  <a:srgbClr val="990000"/>
                </a:solidFill>
                <a:latin typeface="Arial Narrow" pitchFamily="34" charset="0"/>
                <a:sym typeface="Wingdings" pitchFamily="2" charset="2"/>
              </a:rPr>
              <a:t> „</a:t>
            </a:r>
            <a:r>
              <a:rPr lang="de-DE" sz="2400" dirty="0" err="1">
                <a:solidFill>
                  <a:srgbClr val="990000"/>
                </a:solidFill>
                <a:latin typeface="Arial Narrow" pitchFamily="34" charset="0"/>
                <a:sym typeface="Wingdings" pitchFamily="2" charset="2"/>
              </a:rPr>
              <a:t>Greuel</a:t>
            </a:r>
            <a:r>
              <a:rPr lang="de-DE" sz="2400" dirty="0">
                <a:solidFill>
                  <a:srgbClr val="990000"/>
                </a:solidFill>
                <a:latin typeface="Arial Narrow" pitchFamily="34" charset="0"/>
                <a:sym typeface="Wingdings" pitchFamily="2" charset="2"/>
              </a:rPr>
              <a:t> der Verwüstung“ (durch 			„wenn ihr aber seht, dass Jerusalem von einem Heer 				eingeschlossen wird ...“) </a:t>
            </a:r>
          </a:p>
        </p:txBody>
      </p:sp>
      <p:sp>
        <p:nvSpPr>
          <p:cNvPr id="272387" name="Rectangle 2051"/>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272388" name="Text Box 2052"/>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§5.5 Umgang mit den Quellen</a:t>
            </a:r>
            <a:endParaRPr lang="de-DE" sz="2000" dirty="0">
              <a:solidFill>
                <a:srgbClr val="FFFFCC"/>
              </a:solidFill>
              <a:latin typeface="Verdana" pitchFamily="34" charset="0"/>
            </a:endParaRPr>
          </a:p>
        </p:txBody>
      </p:sp>
      <p:sp>
        <p:nvSpPr>
          <p:cNvPr id="272389" name="Text Box 2053"/>
          <p:cNvSpPr txBox="1">
            <a:spLocks noChangeArrowheads="1"/>
          </p:cNvSpPr>
          <p:nvPr/>
        </p:nvSpPr>
        <p:spPr bwMode="auto">
          <a:xfrm>
            <a:off x="762000" y="457200"/>
            <a:ext cx="8382000" cy="512763"/>
          </a:xfrm>
          <a:prstGeom prst="rect">
            <a:avLst/>
          </a:prstGeom>
          <a:noFill/>
          <a:ln w="9525">
            <a:noFill/>
            <a:miter lim="800000"/>
            <a:headEnd/>
            <a:tailEnd/>
          </a:ln>
          <a:effectLst/>
        </p:spPr>
        <p:txBody>
          <a:bodyPr>
            <a:spAutoFit/>
          </a:bodyPr>
          <a:lstStyle/>
          <a:p>
            <a:pPr marL="381000" indent="-381000" defTabSz="381000">
              <a:lnSpc>
                <a:spcPct val="115000"/>
              </a:lnSpc>
            </a:pPr>
            <a:r>
              <a:rPr lang="de-DE" sz="2400" b="1">
                <a:solidFill>
                  <a:srgbClr val="990000"/>
                </a:solidFill>
                <a:latin typeface="Verdana" pitchFamily="34" charset="0"/>
                <a:cs typeface="Arial" pitchFamily="34" charset="0"/>
              </a:rPr>
              <a:t>Wie geht Lk mit Mk 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2386">
                                            <p:txEl>
                                              <p:pRg st="0" end="0"/>
                                            </p:txEl>
                                          </p:spTgt>
                                        </p:tgtEl>
                                        <p:attrNameLst>
                                          <p:attrName>style.visibility</p:attrName>
                                        </p:attrNameLst>
                                      </p:cBhvr>
                                      <p:to>
                                        <p:strVal val="visible"/>
                                      </p:to>
                                    </p:set>
                                    <p:animEffect transition="in" filter="wipe(left)">
                                      <p:cBhvr>
                                        <p:cTn id="7" dur="500"/>
                                        <p:tgtEl>
                                          <p:spTgt spid="272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2386">
                                            <p:txEl>
                                              <p:pRg st="1" end="1"/>
                                            </p:txEl>
                                          </p:spTgt>
                                        </p:tgtEl>
                                        <p:attrNameLst>
                                          <p:attrName>style.visibility</p:attrName>
                                        </p:attrNameLst>
                                      </p:cBhvr>
                                      <p:to>
                                        <p:strVal val="visible"/>
                                      </p:to>
                                    </p:set>
                                    <p:animEffect transition="in" filter="wipe(left)">
                                      <p:cBhvr>
                                        <p:cTn id="12" dur="500"/>
                                        <p:tgtEl>
                                          <p:spTgt spid="272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2386">
                                            <p:txEl>
                                              <p:pRg st="2" end="2"/>
                                            </p:txEl>
                                          </p:spTgt>
                                        </p:tgtEl>
                                        <p:attrNameLst>
                                          <p:attrName>style.visibility</p:attrName>
                                        </p:attrNameLst>
                                      </p:cBhvr>
                                      <p:to>
                                        <p:strVal val="visible"/>
                                      </p:to>
                                    </p:set>
                                    <p:animEffect transition="in" filter="wipe(left)">
                                      <p:cBhvr>
                                        <p:cTn id="17" dur="500"/>
                                        <p:tgtEl>
                                          <p:spTgt spid="272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2386">
                                            <p:txEl>
                                              <p:pRg st="3" end="3"/>
                                            </p:txEl>
                                          </p:spTgt>
                                        </p:tgtEl>
                                        <p:attrNameLst>
                                          <p:attrName>style.visibility</p:attrName>
                                        </p:attrNameLst>
                                      </p:cBhvr>
                                      <p:to>
                                        <p:strVal val="visible"/>
                                      </p:to>
                                    </p:set>
                                    <p:animEffect transition="in" filter="wipe(left)">
                                      <p:cBhvr>
                                        <p:cTn id="22" dur="500"/>
                                        <p:tgtEl>
                                          <p:spTgt spid="2723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72386">
                                            <p:txEl>
                                              <p:pRg st="4" end="4"/>
                                            </p:txEl>
                                          </p:spTgt>
                                        </p:tgtEl>
                                        <p:attrNameLst>
                                          <p:attrName>style.visibility</p:attrName>
                                        </p:attrNameLst>
                                      </p:cBhvr>
                                      <p:to>
                                        <p:strVal val="visible"/>
                                      </p:to>
                                    </p:set>
                                    <p:animEffect transition="in" filter="wipe(left)">
                                      <p:cBhvr>
                                        <p:cTn id="27" dur="500"/>
                                        <p:tgtEl>
                                          <p:spTgt spid="27238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72386">
                                            <p:txEl>
                                              <p:pRg st="5" end="5"/>
                                            </p:txEl>
                                          </p:spTgt>
                                        </p:tgtEl>
                                        <p:attrNameLst>
                                          <p:attrName>style.visibility</p:attrName>
                                        </p:attrNameLst>
                                      </p:cBhvr>
                                      <p:to>
                                        <p:strVal val="visible"/>
                                      </p:to>
                                    </p:set>
                                    <p:animEffect transition="in" filter="wipe(left)">
                                      <p:cBhvr>
                                        <p:cTn id="32" dur="500"/>
                                        <p:tgtEl>
                                          <p:spTgt spid="27238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72386">
                                            <p:txEl>
                                              <p:pRg st="6" end="6"/>
                                            </p:txEl>
                                          </p:spTgt>
                                        </p:tgtEl>
                                        <p:attrNameLst>
                                          <p:attrName>style.visibility</p:attrName>
                                        </p:attrNameLst>
                                      </p:cBhvr>
                                      <p:to>
                                        <p:strVal val="visible"/>
                                      </p:to>
                                    </p:set>
                                    <p:animEffect transition="in" filter="wipe(left)">
                                      <p:cBhvr>
                                        <p:cTn id="37" dur="500"/>
                                        <p:tgtEl>
                                          <p:spTgt spid="27238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72386">
                                            <p:txEl>
                                              <p:pRg st="7" end="7"/>
                                            </p:txEl>
                                          </p:spTgt>
                                        </p:tgtEl>
                                        <p:attrNameLst>
                                          <p:attrName>style.visibility</p:attrName>
                                        </p:attrNameLst>
                                      </p:cBhvr>
                                      <p:to>
                                        <p:strVal val="visible"/>
                                      </p:to>
                                    </p:set>
                                    <p:animEffect transition="in" filter="wipe(left)">
                                      <p:cBhvr>
                                        <p:cTn id="42" dur="500"/>
                                        <p:tgtEl>
                                          <p:spTgt spid="27238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684213" y="381000"/>
            <a:ext cx="8459787" cy="1803400"/>
          </a:xfrm>
          <a:prstGeom prst="rect">
            <a:avLst/>
          </a:prstGeom>
          <a:noFill/>
          <a:ln w="9525">
            <a:noFill/>
            <a:miter lim="800000"/>
            <a:headEnd/>
            <a:tailEnd/>
          </a:ln>
          <a:effectLst/>
        </p:spPr>
        <p:txBody>
          <a:bodyPr tIns="152352" bIns="38088" anchor="ctr">
            <a:spAutoFit/>
          </a:bodyPr>
          <a:lstStyle/>
          <a:p>
            <a:pPr>
              <a:tabLst>
                <a:tab pos="215900" algn="l"/>
                <a:tab pos="431800" algn="l"/>
                <a:tab pos="647700" algn="l"/>
                <a:tab pos="863600" algn="l"/>
                <a:tab pos="1295400" algn="l"/>
              </a:tabLst>
            </a:pPr>
            <a:r>
              <a:rPr lang="de-DE" sz="2400" b="1">
                <a:solidFill>
                  <a:srgbClr val="990000"/>
                </a:solidFill>
                <a:latin typeface="Verdana" pitchFamily="34" charset="0"/>
                <a:sym typeface="Wingdings" pitchFamily="2" charset="2"/>
              </a:rPr>
              <a:t>Blockverfahren</a:t>
            </a:r>
          </a:p>
          <a:p>
            <a:pPr>
              <a:tabLst>
                <a:tab pos="215900" algn="l"/>
                <a:tab pos="431800" algn="l"/>
                <a:tab pos="647700" algn="l"/>
                <a:tab pos="863600" algn="l"/>
                <a:tab pos="1295400" algn="l"/>
              </a:tabLst>
            </a:pPr>
            <a:endParaRPr lang="de-DE" sz="1000" b="1">
              <a:solidFill>
                <a:srgbClr val="990000"/>
              </a:solidFill>
              <a:latin typeface="Verdana" pitchFamily="34" charset="0"/>
              <a:sym typeface="Wingdings" pitchFamily="2" charset="2"/>
            </a:endParaRPr>
          </a:p>
          <a:p>
            <a:pPr>
              <a:tabLst>
                <a:tab pos="215900" algn="l"/>
                <a:tab pos="431800" algn="l"/>
                <a:tab pos="647700" algn="l"/>
                <a:tab pos="863600" algn="l"/>
                <a:tab pos="1295400" algn="l"/>
              </a:tabLst>
            </a:pPr>
            <a:r>
              <a:rPr lang="de-DE" sz="2400">
                <a:solidFill>
                  <a:srgbClr val="990000"/>
                </a:solidFill>
                <a:latin typeface="Verdana" pitchFamily="34" charset="0"/>
                <a:sym typeface="Wingdings" pitchFamily="2" charset="2"/>
              </a:rPr>
              <a:t>z.B. 1,5–2,52 durchgehend Sondergut, </a:t>
            </a:r>
          </a:p>
          <a:p>
            <a:pPr>
              <a:tabLst>
                <a:tab pos="215900" algn="l"/>
                <a:tab pos="431800" algn="l"/>
                <a:tab pos="647700" algn="l"/>
                <a:tab pos="863600" algn="l"/>
                <a:tab pos="1295400" algn="l"/>
              </a:tabLst>
            </a:pPr>
            <a:r>
              <a:rPr lang="de-DE" sz="2400">
                <a:solidFill>
                  <a:srgbClr val="990000"/>
                </a:solidFill>
                <a:latin typeface="Verdana" pitchFamily="34" charset="0"/>
                <a:sym typeface="Wingdings" pitchFamily="2" charset="2"/>
              </a:rPr>
              <a:t>			3,1–6,19 weitgehend Mk, </a:t>
            </a:r>
          </a:p>
          <a:p>
            <a:pPr>
              <a:tabLst>
                <a:tab pos="215900" algn="l"/>
                <a:tab pos="431800" algn="l"/>
                <a:tab pos="647700" algn="l"/>
                <a:tab pos="863600" algn="l"/>
                <a:tab pos="1295400" algn="l"/>
              </a:tabLst>
            </a:pPr>
            <a:r>
              <a:rPr lang="de-DE" sz="2400">
                <a:solidFill>
                  <a:srgbClr val="990000"/>
                </a:solidFill>
                <a:latin typeface="Verdana" pitchFamily="34" charset="0"/>
                <a:sym typeface="Wingdings" pitchFamily="2" charset="2"/>
              </a:rPr>
              <a:t>      6,20–8,3 Q-Stoff (mit Sondergut), usw.</a:t>
            </a:r>
          </a:p>
        </p:txBody>
      </p:sp>
      <p:sp>
        <p:nvSpPr>
          <p:cNvPr id="266243" name="Rectangle 3"/>
          <p:cNvSpPr>
            <a:spLocks noChangeArrowheads="1"/>
          </p:cNvSpPr>
          <p:nvPr/>
        </p:nvSpPr>
        <p:spPr bwMode="auto">
          <a:xfrm>
            <a:off x="684213" y="2133600"/>
            <a:ext cx="8459787" cy="2533650"/>
          </a:xfrm>
          <a:prstGeom prst="rect">
            <a:avLst/>
          </a:prstGeom>
          <a:noFill/>
          <a:ln w="9525">
            <a:noFill/>
            <a:miter lim="800000"/>
            <a:headEnd/>
            <a:tailEnd/>
          </a:ln>
          <a:effectLst/>
        </p:spPr>
        <p:txBody>
          <a:bodyPr tIns="152352" bIns="38088" anchor="ctr">
            <a:spAutoFit/>
          </a:bodyPr>
          <a:lstStyle/>
          <a:p>
            <a:pPr marL="673100" indent="-673100">
              <a:tabLst>
                <a:tab pos="215900" algn="l"/>
                <a:tab pos="431800" algn="l"/>
                <a:tab pos="647700" algn="l"/>
                <a:tab pos="863600" algn="l"/>
                <a:tab pos="1295400" algn="l"/>
              </a:tabLst>
            </a:pPr>
            <a:r>
              <a:rPr lang="de-DE" sz="2400" b="1" dirty="0">
                <a:solidFill>
                  <a:srgbClr val="990000"/>
                </a:solidFill>
                <a:latin typeface="Verdana" pitchFamily="34" charset="0"/>
                <a:sym typeface="Wingdings" pitchFamily="2" charset="2"/>
              </a:rPr>
              <a:t>Umstellungen</a:t>
            </a:r>
          </a:p>
          <a:p>
            <a:pPr marL="673100" indent="-673100">
              <a:tabLst>
                <a:tab pos="215900" algn="l"/>
                <a:tab pos="431800" algn="l"/>
                <a:tab pos="647700" algn="l"/>
                <a:tab pos="863600" algn="l"/>
                <a:tab pos="1295400" algn="l"/>
              </a:tabLst>
            </a:pPr>
            <a:endParaRPr lang="de-DE" sz="1000" b="1" dirty="0">
              <a:solidFill>
                <a:srgbClr val="990000"/>
              </a:solidFill>
              <a:latin typeface="Verdana" pitchFamily="34" charset="0"/>
              <a:sym typeface="Wingdings" pitchFamily="2" charset="2"/>
            </a:endParaRPr>
          </a:p>
          <a:p>
            <a:pPr marL="673100" indent="-673100">
              <a:buFontTx/>
              <a:buAutoNum type="arabicParenBoth"/>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Verwerfung Jesu in Nazareth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6,1-6a) 	      bei </a:t>
            </a:r>
            <a:r>
              <a:rPr lang="de-DE" sz="2400" dirty="0" err="1">
                <a:solidFill>
                  <a:srgbClr val="990000"/>
                </a:solidFill>
                <a:latin typeface="Verdana" pitchFamily="34" charset="0"/>
                <a:sym typeface="Wingdings" pitchFamily="2" charset="2"/>
              </a:rPr>
              <a:t>Lk</a:t>
            </a:r>
            <a:r>
              <a:rPr lang="de-DE" sz="2400" dirty="0">
                <a:solidFill>
                  <a:srgbClr val="990000"/>
                </a:solidFill>
                <a:latin typeface="Verdana" pitchFamily="34" charset="0"/>
                <a:sym typeface="Wingdings" pitchFamily="2" charset="2"/>
              </a:rPr>
              <a:t> am Anfang der Wirksamkeit Jesu (4,16ff) als „Antrittspredigt“ Jesu </a:t>
            </a:r>
          </a:p>
          <a:p>
            <a:pPr marL="673100" indent="-673100">
              <a:buFontTx/>
              <a:buAutoNum type="arabicParenBoth"/>
              <a:tabLst>
                <a:tab pos="215900" algn="l"/>
                <a:tab pos="431800" algn="l"/>
                <a:tab pos="647700" algn="l"/>
                <a:tab pos="863600" algn="l"/>
                <a:tab pos="1295400" algn="l"/>
              </a:tabLst>
            </a:pPr>
            <a:r>
              <a:rPr lang="de-DE" sz="2400" dirty="0">
                <a:solidFill>
                  <a:srgbClr val="990000"/>
                </a:solidFill>
                <a:latin typeface="Verdana" pitchFamily="34" charset="0"/>
                <a:sym typeface="Wingdings" pitchFamily="2" charset="2"/>
              </a:rPr>
              <a:t>Berufung der ersten Jünger (</a:t>
            </a:r>
            <a:r>
              <a:rPr lang="de-DE" sz="2400" dirty="0" err="1">
                <a:solidFill>
                  <a:srgbClr val="990000"/>
                </a:solidFill>
                <a:latin typeface="Verdana" pitchFamily="34" charset="0"/>
                <a:sym typeface="Wingdings" pitchFamily="2" charset="2"/>
              </a:rPr>
              <a:t>Mk</a:t>
            </a:r>
            <a:r>
              <a:rPr lang="de-DE" sz="2400" dirty="0">
                <a:solidFill>
                  <a:srgbClr val="990000"/>
                </a:solidFill>
                <a:latin typeface="Verdana" pitchFamily="34" charset="0"/>
                <a:sym typeface="Wingdings" pitchFamily="2" charset="2"/>
              </a:rPr>
              <a:t> 1,16-20) bei </a:t>
            </a:r>
            <a:r>
              <a:rPr lang="de-DE" sz="2400" dirty="0" err="1">
                <a:solidFill>
                  <a:srgbClr val="990000"/>
                </a:solidFill>
                <a:latin typeface="Verdana" pitchFamily="34" charset="0"/>
                <a:sym typeface="Wingdings" pitchFamily="2" charset="2"/>
              </a:rPr>
              <a:t>Lk</a:t>
            </a:r>
            <a:r>
              <a:rPr lang="de-DE" sz="2400" dirty="0">
                <a:solidFill>
                  <a:srgbClr val="990000"/>
                </a:solidFill>
                <a:latin typeface="Verdana" pitchFamily="34" charset="0"/>
                <a:sym typeface="Wingdings" pitchFamily="2" charset="2"/>
              </a:rPr>
              <a:t> erst nach längerem Wirken Jesu (5,1-11)</a:t>
            </a:r>
          </a:p>
        </p:txBody>
      </p:sp>
      <p:sp>
        <p:nvSpPr>
          <p:cNvPr id="266244" name="Rectangle 4"/>
          <p:cNvSpPr>
            <a:spLocks noChangeArrowheads="1"/>
          </p:cNvSpPr>
          <p:nvPr/>
        </p:nvSpPr>
        <p:spPr bwMode="auto">
          <a:xfrm>
            <a:off x="684213" y="4724400"/>
            <a:ext cx="8459787" cy="1073150"/>
          </a:xfrm>
          <a:prstGeom prst="rect">
            <a:avLst/>
          </a:prstGeom>
          <a:noFill/>
          <a:ln w="9525">
            <a:noFill/>
            <a:miter lim="800000"/>
            <a:headEnd/>
            <a:tailEnd/>
          </a:ln>
          <a:effectLst/>
        </p:spPr>
        <p:txBody>
          <a:bodyPr tIns="152352" bIns="38088" anchor="ctr">
            <a:spAutoFit/>
          </a:bodyPr>
          <a:lstStyle/>
          <a:p>
            <a:pPr marL="673100" indent="-673100" algn="just">
              <a:tabLst>
                <a:tab pos="215900" algn="l"/>
                <a:tab pos="431800" algn="l"/>
                <a:tab pos="647700" algn="l"/>
                <a:tab pos="863600" algn="l"/>
                <a:tab pos="1295400" algn="l"/>
              </a:tabLst>
            </a:pPr>
            <a:r>
              <a:rPr lang="de-DE" sz="2400" b="1">
                <a:solidFill>
                  <a:srgbClr val="990000"/>
                </a:solidFill>
                <a:latin typeface="Verdana" pitchFamily="34" charset="0"/>
                <a:sym typeface="Wingdings" pitchFamily="2" charset="2"/>
              </a:rPr>
              <a:t>Auslassung</a:t>
            </a:r>
          </a:p>
          <a:p>
            <a:pPr marL="673100" indent="-673100" algn="just">
              <a:tabLst>
                <a:tab pos="215900" algn="l"/>
                <a:tab pos="431800" algn="l"/>
                <a:tab pos="647700" algn="l"/>
                <a:tab pos="863600" algn="l"/>
                <a:tab pos="1295400" algn="l"/>
              </a:tabLst>
            </a:pPr>
            <a:endParaRPr lang="de-DE" sz="1000" b="1">
              <a:solidFill>
                <a:srgbClr val="990000"/>
              </a:solidFill>
              <a:latin typeface="Verdana" pitchFamily="34" charset="0"/>
              <a:sym typeface="Wingdings" pitchFamily="2" charset="2"/>
            </a:endParaRPr>
          </a:p>
          <a:p>
            <a:pPr marL="673100" indent="-673100" algn="just">
              <a:tabLst>
                <a:tab pos="215900" algn="l"/>
                <a:tab pos="431800" algn="l"/>
                <a:tab pos="647700" algn="l"/>
                <a:tab pos="863600" algn="l"/>
                <a:tab pos="1295400" algn="l"/>
              </a:tabLst>
            </a:pPr>
            <a:r>
              <a:rPr lang="de-DE" sz="2400">
                <a:solidFill>
                  <a:srgbClr val="990000"/>
                </a:solidFill>
                <a:latin typeface="Verdana" pitchFamily="34" charset="0"/>
                <a:sym typeface="Wingdings" pitchFamily="2" charset="2"/>
              </a:rPr>
              <a:t>Mk 6,45–8,26 fehlt bei Lk vollständig</a:t>
            </a:r>
          </a:p>
        </p:txBody>
      </p:sp>
      <p:sp>
        <p:nvSpPr>
          <p:cNvPr id="266245"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266246" name="Text Box 6"/>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§5.5 Umgang mit den Quellen</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42">
                                            <p:txEl>
                                              <p:pRg st="0" end="0"/>
                                            </p:txEl>
                                          </p:spTgt>
                                        </p:tgtEl>
                                        <p:attrNameLst>
                                          <p:attrName>style.visibility</p:attrName>
                                        </p:attrNameLst>
                                      </p:cBhvr>
                                      <p:to>
                                        <p:strVal val="visible"/>
                                      </p:to>
                                    </p:set>
                                    <p:animEffect transition="in" filter="wipe(left)">
                                      <p:cBhvr>
                                        <p:cTn id="7" dur="500"/>
                                        <p:tgtEl>
                                          <p:spTgt spid="2662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42">
                                            <p:txEl>
                                              <p:pRg st="2" end="2"/>
                                            </p:txEl>
                                          </p:spTgt>
                                        </p:tgtEl>
                                        <p:attrNameLst>
                                          <p:attrName>style.visibility</p:attrName>
                                        </p:attrNameLst>
                                      </p:cBhvr>
                                      <p:to>
                                        <p:strVal val="visible"/>
                                      </p:to>
                                    </p:set>
                                    <p:animEffect transition="in" filter="wipe(left)">
                                      <p:cBhvr>
                                        <p:cTn id="12" dur="500"/>
                                        <p:tgtEl>
                                          <p:spTgt spid="26624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242">
                                            <p:txEl>
                                              <p:pRg st="3" end="3"/>
                                            </p:txEl>
                                          </p:spTgt>
                                        </p:tgtEl>
                                        <p:attrNameLst>
                                          <p:attrName>style.visibility</p:attrName>
                                        </p:attrNameLst>
                                      </p:cBhvr>
                                      <p:to>
                                        <p:strVal val="visible"/>
                                      </p:to>
                                    </p:set>
                                    <p:animEffect transition="in" filter="wipe(left)">
                                      <p:cBhvr>
                                        <p:cTn id="17" dur="500"/>
                                        <p:tgtEl>
                                          <p:spTgt spid="26624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6242">
                                            <p:txEl>
                                              <p:pRg st="4" end="4"/>
                                            </p:txEl>
                                          </p:spTgt>
                                        </p:tgtEl>
                                        <p:attrNameLst>
                                          <p:attrName>style.visibility</p:attrName>
                                        </p:attrNameLst>
                                      </p:cBhvr>
                                      <p:to>
                                        <p:strVal val="visible"/>
                                      </p:to>
                                    </p:set>
                                    <p:animEffect transition="in" filter="wipe(left)">
                                      <p:cBhvr>
                                        <p:cTn id="22" dur="500"/>
                                        <p:tgtEl>
                                          <p:spTgt spid="26624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66243">
                                            <p:txEl>
                                              <p:pRg st="0" end="0"/>
                                            </p:txEl>
                                          </p:spTgt>
                                        </p:tgtEl>
                                        <p:attrNameLst>
                                          <p:attrName>style.visibility</p:attrName>
                                        </p:attrNameLst>
                                      </p:cBhvr>
                                      <p:to>
                                        <p:strVal val="visible"/>
                                      </p:to>
                                    </p:set>
                                    <p:animEffect transition="in" filter="wipe(left)">
                                      <p:cBhvr>
                                        <p:cTn id="27" dur="500"/>
                                        <p:tgtEl>
                                          <p:spTgt spid="26624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66243">
                                            <p:txEl>
                                              <p:pRg st="2" end="2"/>
                                            </p:txEl>
                                          </p:spTgt>
                                        </p:tgtEl>
                                        <p:attrNameLst>
                                          <p:attrName>style.visibility</p:attrName>
                                        </p:attrNameLst>
                                      </p:cBhvr>
                                      <p:to>
                                        <p:strVal val="visible"/>
                                      </p:to>
                                    </p:set>
                                    <p:animEffect transition="in" filter="wipe(left)">
                                      <p:cBhvr>
                                        <p:cTn id="32" dur="500"/>
                                        <p:tgtEl>
                                          <p:spTgt spid="26624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66243">
                                            <p:txEl>
                                              <p:pRg st="3" end="3"/>
                                            </p:txEl>
                                          </p:spTgt>
                                        </p:tgtEl>
                                        <p:attrNameLst>
                                          <p:attrName>style.visibility</p:attrName>
                                        </p:attrNameLst>
                                      </p:cBhvr>
                                      <p:to>
                                        <p:strVal val="visible"/>
                                      </p:to>
                                    </p:set>
                                    <p:animEffect transition="in" filter="wipe(left)">
                                      <p:cBhvr>
                                        <p:cTn id="37" dur="500"/>
                                        <p:tgtEl>
                                          <p:spTgt spid="26624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66244">
                                            <p:txEl>
                                              <p:pRg st="0" end="0"/>
                                            </p:txEl>
                                          </p:spTgt>
                                        </p:tgtEl>
                                        <p:attrNameLst>
                                          <p:attrName>style.visibility</p:attrName>
                                        </p:attrNameLst>
                                      </p:cBhvr>
                                      <p:to>
                                        <p:strVal val="visible"/>
                                      </p:to>
                                    </p:set>
                                    <p:animEffect transition="in" filter="wipe(left)">
                                      <p:cBhvr>
                                        <p:cTn id="42" dur="500"/>
                                        <p:tgtEl>
                                          <p:spTgt spid="266244">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66244">
                                            <p:txEl>
                                              <p:pRg st="2" end="2"/>
                                            </p:txEl>
                                          </p:spTgt>
                                        </p:tgtEl>
                                        <p:attrNameLst>
                                          <p:attrName>style.visibility</p:attrName>
                                        </p:attrNameLst>
                                      </p:cBhvr>
                                      <p:to>
                                        <p:strVal val="visible"/>
                                      </p:to>
                                    </p:set>
                                    <p:animEffect transition="in" filter="wipe(left)">
                                      <p:cBhvr>
                                        <p:cTn id="47" dur="500"/>
                                        <p:tgtEl>
                                          <p:spTgt spid="2662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2" grpId="0" build="p" autoUpdateAnimBg="0"/>
      <p:bldP spid="266243" grpId="0" build="p" autoUpdateAnimBg="0"/>
      <p:bldP spid="26624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Text Box 4"/>
          <p:cNvSpPr txBox="1">
            <a:spLocks noChangeArrowheads="1"/>
          </p:cNvSpPr>
          <p:nvPr/>
        </p:nvSpPr>
        <p:spPr bwMode="auto">
          <a:xfrm>
            <a:off x="685800" y="446088"/>
            <a:ext cx="8458200" cy="4659312"/>
          </a:xfrm>
          <a:prstGeom prst="rect">
            <a:avLst/>
          </a:prstGeom>
          <a:noFill/>
          <a:ln w="9525">
            <a:noFill/>
            <a:miter lim="800000"/>
            <a:headEnd/>
            <a:tailEnd/>
          </a:ln>
          <a:effectLst/>
        </p:spPr>
        <p:txBody>
          <a:bodyPr>
            <a:spAutoFit/>
          </a:bodyPr>
          <a:lstStyle/>
          <a:p>
            <a:pPr marL="482600" indent="-482600"/>
            <a:r>
              <a:rPr lang="de-DE" sz="2400" b="1" dirty="0">
                <a:solidFill>
                  <a:srgbClr val="990000"/>
                </a:solidFill>
                <a:latin typeface="Verdana" pitchFamily="34" charset="0"/>
                <a:cs typeface="Arial" pitchFamily="34" charset="0"/>
                <a:sym typeface="Wingdings" pitchFamily="2" charset="2"/>
              </a:rPr>
              <a:t>Einschaltungen</a:t>
            </a:r>
          </a:p>
          <a:p>
            <a:pPr marL="482600" indent="-482600"/>
            <a:endParaRPr lang="de-DE" sz="1000" dirty="0">
              <a:solidFill>
                <a:srgbClr val="990000"/>
              </a:solidFill>
              <a:latin typeface="Verdana" pitchFamily="34" charset="0"/>
              <a:cs typeface="Arial" pitchFamily="34" charset="0"/>
              <a:sym typeface="Wingdings" pitchFamily="2" charset="2"/>
            </a:endParaRPr>
          </a:p>
          <a:p>
            <a:pPr marL="482600" indent="-482600">
              <a:buFontTx/>
              <a:buAutoNum type="arabicParenBoth"/>
            </a:pPr>
            <a:r>
              <a:rPr lang="de-DE" sz="2400" dirty="0">
                <a:solidFill>
                  <a:srgbClr val="990000"/>
                </a:solidFill>
                <a:latin typeface="Verdana" pitchFamily="34" charset="0"/>
                <a:cs typeface="Arial" pitchFamily="34" charset="0"/>
                <a:sym typeface="Wingdings" pitchFamily="2" charset="2"/>
              </a:rPr>
              <a:t>    </a:t>
            </a:r>
            <a:r>
              <a:rPr lang="de-DE" sz="2400" dirty="0" err="1">
                <a:solidFill>
                  <a:srgbClr val="990000"/>
                </a:solidFill>
                <a:latin typeface="Verdana" pitchFamily="34" charset="0"/>
                <a:cs typeface="Arial" pitchFamily="34" charset="0"/>
                <a:sym typeface="Wingdings" pitchFamily="2" charset="2"/>
              </a:rPr>
              <a:t>Lk</a:t>
            </a:r>
            <a:r>
              <a:rPr lang="de-DE" sz="2400" dirty="0">
                <a:solidFill>
                  <a:srgbClr val="990000"/>
                </a:solidFill>
                <a:latin typeface="Verdana" pitchFamily="34" charset="0"/>
                <a:cs typeface="Arial" pitchFamily="34" charset="0"/>
                <a:sym typeface="Wingdings" pitchFamily="2" charset="2"/>
              </a:rPr>
              <a:t> 6,20–8,3 (= „kleine Einschaltung“)		nicht-</a:t>
            </a:r>
            <a:r>
              <a:rPr lang="de-DE" sz="2400" dirty="0" err="1">
                <a:solidFill>
                  <a:srgbClr val="990000"/>
                </a:solidFill>
                <a:latin typeface="Verdana" pitchFamily="34" charset="0"/>
                <a:cs typeface="Arial" pitchFamily="34" charset="0"/>
                <a:sym typeface="Wingdings" pitchFamily="2" charset="2"/>
              </a:rPr>
              <a:t>mk</a:t>
            </a:r>
            <a:r>
              <a:rPr lang="de-DE" sz="2400" dirty="0">
                <a:solidFill>
                  <a:srgbClr val="990000"/>
                </a:solidFill>
                <a:latin typeface="Verdana" pitchFamily="34" charset="0"/>
                <a:cs typeface="Arial" pitchFamily="34" charset="0"/>
                <a:sym typeface="Wingdings" pitchFamily="2" charset="2"/>
              </a:rPr>
              <a:t> Texte (u.a. </a:t>
            </a:r>
            <a:r>
              <a:rPr lang="de-DE" sz="2400" dirty="0" err="1">
                <a:solidFill>
                  <a:srgbClr val="990000"/>
                </a:solidFill>
                <a:latin typeface="Verdana" pitchFamily="34" charset="0"/>
                <a:cs typeface="Arial" pitchFamily="34" charset="0"/>
                <a:sym typeface="Wingdings" pitchFamily="2" charset="2"/>
              </a:rPr>
              <a:t>Feldrede</a:t>
            </a:r>
            <a:r>
              <a:rPr lang="de-DE" sz="2400" dirty="0">
                <a:solidFill>
                  <a:srgbClr val="990000"/>
                </a:solidFill>
                <a:latin typeface="Verdana" pitchFamily="34" charset="0"/>
                <a:cs typeface="Arial" pitchFamily="34" charset="0"/>
                <a:sym typeface="Wingdings" pitchFamily="2" charset="2"/>
              </a:rPr>
              <a:t> 6,20-49)</a:t>
            </a:r>
          </a:p>
          <a:p>
            <a:pPr marL="482600" indent="-482600"/>
            <a:r>
              <a:rPr lang="de-DE" sz="1000" dirty="0">
                <a:solidFill>
                  <a:srgbClr val="990000"/>
                </a:solidFill>
                <a:latin typeface="Verdana" pitchFamily="34" charset="0"/>
                <a:cs typeface="Arial" pitchFamily="34" charset="0"/>
                <a:sym typeface="Wingdings" pitchFamily="2" charset="2"/>
              </a:rPr>
              <a:t> </a:t>
            </a:r>
          </a:p>
          <a:p>
            <a:pPr marL="482600" indent="-482600"/>
            <a:r>
              <a:rPr lang="de-DE" sz="2400" dirty="0">
                <a:solidFill>
                  <a:srgbClr val="990000"/>
                </a:solidFill>
                <a:latin typeface="Verdana" pitchFamily="34" charset="0"/>
                <a:cs typeface="Arial" pitchFamily="34" charset="0"/>
                <a:sym typeface="Wingdings" pitchFamily="2" charset="2"/>
              </a:rPr>
              <a:t>(2)	    </a:t>
            </a:r>
            <a:r>
              <a:rPr lang="de-DE" sz="2400" dirty="0" err="1">
                <a:solidFill>
                  <a:srgbClr val="990000"/>
                </a:solidFill>
                <a:latin typeface="Verdana" pitchFamily="34" charset="0"/>
                <a:cs typeface="Arial" pitchFamily="34" charset="0"/>
                <a:sym typeface="Wingdings" pitchFamily="2" charset="2"/>
              </a:rPr>
              <a:t>Lk</a:t>
            </a:r>
            <a:r>
              <a:rPr lang="de-DE" sz="2400" dirty="0">
                <a:solidFill>
                  <a:srgbClr val="990000"/>
                </a:solidFill>
                <a:latin typeface="Verdana" pitchFamily="34" charset="0"/>
                <a:cs typeface="Arial" pitchFamily="34" charset="0"/>
                <a:sym typeface="Wingdings" pitchFamily="2" charset="2"/>
              </a:rPr>
              <a:t> 9,51–18,14 (= „große Einschaltung“) 	weiterer Block nicht-</a:t>
            </a:r>
            <a:r>
              <a:rPr lang="de-DE" sz="2400" dirty="0" err="1">
                <a:solidFill>
                  <a:srgbClr val="990000"/>
                </a:solidFill>
                <a:latin typeface="Verdana" pitchFamily="34" charset="0"/>
                <a:cs typeface="Arial" pitchFamily="34" charset="0"/>
                <a:sym typeface="Wingdings" pitchFamily="2" charset="2"/>
              </a:rPr>
              <a:t>mk</a:t>
            </a:r>
            <a:r>
              <a:rPr lang="de-DE" sz="2400" dirty="0">
                <a:solidFill>
                  <a:srgbClr val="990000"/>
                </a:solidFill>
                <a:latin typeface="Verdana" pitchFamily="34" charset="0"/>
                <a:cs typeface="Arial" pitchFamily="34" charset="0"/>
                <a:sym typeface="Wingdings" pitchFamily="2" charset="2"/>
              </a:rPr>
              <a:t> Stoffe, bildet im 	wesentlichen den sog. „Reisebericht“</a:t>
            </a:r>
          </a:p>
          <a:p>
            <a:pPr marL="482600" indent="-482600"/>
            <a:endParaRPr lang="de-DE" sz="800" dirty="0">
              <a:solidFill>
                <a:srgbClr val="990000"/>
              </a:solidFill>
              <a:latin typeface="Verdana" pitchFamily="34" charset="0"/>
              <a:cs typeface="Arial" pitchFamily="34" charset="0"/>
              <a:sym typeface="Wingdings" pitchFamily="2" charset="2"/>
            </a:endParaRPr>
          </a:p>
          <a:p>
            <a:pPr marL="482600" indent="-482600" algn="just"/>
            <a:r>
              <a:rPr lang="de-DE" sz="2400" b="1" dirty="0">
                <a:solidFill>
                  <a:srgbClr val="990000"/>
                </a:solidFill>
                <a:latin typeface="Verdana" pitchFamily="34" charset="0"/>
                <a:cs typeface="Arial" pitchFamily="34" charset="0"/>
                <a:sym typeface="Wingdings" pitchFamily="2" charset="2"/>
              </a:rPr>
              <a:t>Stichwortkompositionen</a:t>
            </a:r>
          </a:p>
          <a:p>
            <a:pPr marL="482600" indent="-482600">
              <a:lnSpc>
                <a:spcPct val="135000"/>
              </a:lnSpc>
            </a:pPr>
            <a:r>
              <a:rPr lang="de-DE" sz="500" dirty="0">
                <a:solidFill>
                  <a:srgbClr val="990000"/>
                </a:solidFill>
                <a:latin typeface="Verdana" pitchFamily="34" charset="0"/>
                <a:cs typeface="Arial" pitchFamily="34" charset="0"/>
                <a:sym typeface="Wingdings" pitchFamily="2" charset="2"/>
              </a:rPr>
              <a:t> </a:t>
            </a:r>
          </a:p>
          <a:p>
            <a:pPr marL="482600" indent="-482600">
              <a:lnSpc>
                <a:spcPct val="135000"/>
              </a:lnSpc>
              <a:buFontTx/>
              <a:buAutoNum type="arabicParenBoth"/>
            </a:pPr>
            <a:r>
              <a:rPr lang="de-DE" sz="2400" dirty="0">
                <a:solidFill>
                  <a:srgbClr val="990000"/>
                </a:solidFill>
                <a:latin typeface="Verdana" pitchFamily="34" charset="0"/>
                <a:cs typeface="Arial" pitchFamily="34" charset="0"/>
                <a:sym typeface="Wingdings" pitchFamily="2" charset="2"/>
              </a:rPr>
              <a:t>    </a:t>
            </a:r>
            <a:r>
              <a:rPr lang="de-DE" sz="2400" dirty="0" err="1">
                <a:solidFill>
                  <a:srgbClr val="990000"/>
                </a:solidFill>
                <a:latin typeface="Verdana" pitchFamily="34" charset="0"/>
                <a:cs typeface="Arial" pitchFamily="34" charset="0"/>
                <a:sym typeface="Wingdings" pitchFamily="2" charset="2"/>
              </a:rPr>
              <a:t>Lk</a:t>
            </a:r>
            <a:r>
              <a:rPr lang="de-DE" sz="2400" dirty="0">
                <a:solidFill>
                  <a:srgbClr val="990000"/>
                </a:solidFill>
                <a:latin typeface="Verdana" pitchFamily="34" charset="0"/>
                <a:cs typeface="Arial" pitchFamily="34" charset="0"/>
                <a:sym typeface="Wingdings" pitchFamily="2" charset="2"/>
              </a:rPr>
              <a:t> 11,1-13 (Gebet)</a:t>
            </a:r>
          </a:p>
          <a:p>
            <a:pPr marL="482600" indent="-482600">
              <a:lnSpc>
                <a:spcPct val="135000"/>
              </a:lnSpc>
              <a:buFontTx/>
              <a:buAutoNum type="arabicParenBoth"/>
            </a:pPr>
            <a:r>
              <a:rPr lang="de-DE" sz="2400" dirty="0">
                <a:solidFill>
                  <a:srgbClr val="990000"/>
                </a:solidFill>
                <a:latin typeface="Verdana" pitchFamily="34" charset="0"/>
                <a:cs typeface="Arial" pitchFamily="34" charset="0"/>
                <a:sym typeface="Wingdings" pitchFamily="2" charset="2"/>
              </a:rPr>
              <a:t>    </a:t>
            </a:r>
            <a:r>
              <a:rPr lang="de-DE" sz="2400" dirty="0" err="1">
                <a:solidFill>
                  <a:srgbClr val="990000"/>
                </a:solidFill>
                <a:latin typeface="Verdana" pitchFamily="34" charset="0"/>
                <a:cs typeface="Arial" pitchFamily="34" charset="0"/>
                <a:sym typeface="Wingdings" pitchFamily="2" charset="2"/>
              </a:rPr>
              <a:t>Lk</a:t>
            </a:r>
            <a:r>
              <a:rPr lang="de-DE" sz="2400" dirty="0">
                <a:solidFill>
                  <a:srgbClr val="990000"/>
                </a:solidFill>
                <a:latin typeface="Verdana" pitchFamily="34" charset="0"/>
                <a:cs typeface="Arial" pitchFamily="34" charset="0"/>
                <a:sym typeface="Wingdings" pitchFamily="2" charset="2"/>
              </a:rPr>
              <a:t> 12,13-34 (Umgang mit dem Besitz)</a:t>
            </a:r>
          </a:p>
          <a:p>
            <a:pPr marL="482600" indent="-482600">
              <a:lnSpc>
                <a:spcPct val="135000"/>
              </a:lnSpc>
              <a:buFontTx/>
              <a:buAutoNum type="arabicParenBoth"/>
            </a:pPr>
            <a:r>
              <a:rPr lang="de-DE" sz="2400" dirty="0">
                <a:solidFill>
                  <a:srgbClr val="990000"/>
                </a:solidFill>
                <a:latin typeface="Verdana" pitchFamily="34" charset="0"/>
                <a:cs typeface="Arial" pitchFamily="34" charset="0"/>
                <a:sym typeface="Wingdings" pitchFamily="2" charset="2"/>
              </a:rPr>
              <a:t>    </a:t>
            </a:r>
            <a:r>
              <a:rPr lang="de-DE" sz="2400" dirty="0" err="1">
                <a:solidFill>
                  <a:srgbClr val="990000"/>
                </a:solidFill>
                <a:latin typeface="Verdana" pitchFamily="34" charset="0"/>
                <a:cs typeface="Arial" pitchFamily="34" charset="0"/>
                <a:sym typeface="Wingdings" pitchFamily="2" charset="2"/>
              </a:rPr>
              <a:t>Lk</a:t>
            </a:r>
            <a:r>
              <a:rPr lang="de-DE" sz="2400" dirty="0">
                <a:solidFill>
                  <a:srgbClr val="990000"/>
                </a:solidFill>
                <a:latin typeface="Verdana" pitchFamily="34" charset="0"/>
                <a:cs typeface="Arial" pitchFamily="34" charset="0"/>
                <a:sym typeface="Wingdings" pitchFamily="2" charset="2"/>
              </a:rPr>
              <a:t> 15 (drei Gleichnisse über das Verlorene)</a:t>
            </a:r>
          </a:p>
        </p:txBody>
      </p:sp>
      <p:sp>
        <p:nvSpPr>
          <p:cNvPr id="93190"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9319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§5.5 Umgang mit den Quellen</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3188">
                                            <p:txEl>
                                              <p:pRg st="0" end="0"/>
                                            </p:txEl>
                                          </p:spTgt>
                                        </p:tgtEl>
                                        <p:attrNameLst>
                                          <p:attrName>style.visibility</p:attrName>
                                        </p:attrNameLst>
                                      </p:cBhvr>
                                      <p:to>
                                        <p:strVal val="visible"/>
                                      </p:to>
                                    </p:set>
                                    <p:animEffect transition="in" filter="wipe(left)">
                                      <p:cBhvr>
                                        <p:cTn id="7" dur="500"/>
                                        <p:tgtEl>
                                          <p:spTgt spid="931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3188">
                                            <p:txEl>
                                              <p:pRg st="2" end="2"/>
                                            </p:txEl>
                                          </p:spTgt>
                                        </p:tgtEl>
                                        <p:attrNameLst>
                                          <p:attrName>style.visibility</p:attrName>
                                        </p:attrNameLst>
                                      </p:cBhvr>
                                      <p:to>
                                        <p:strVal val="visible"/>
                                      </p:to>
                                    </p:set>
                                    <p:animEffect transition="in" filter="wipe(left)">
                                      <p:cBhvr>
                                        <p:cTn id="12" dur="500"/>
                                        <p:tgtEl>
                                          <p:spTgt spid="9318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3188">
                                            <p:txEl>
                                              <p:pRg st="3" end="3"/>
                                            </p:txEl>
                                          </p:spTgt>
                                        </p:tgtEl>
                                        <p:attrNameLst>
                                          <p:attrName>style.visibility</p:attrName>
                                        </p:attrNameLst>
                                      </p:cBhvr>
                                      <p:to>
                                        <p:strVal val="visible"/>
                                      </p:to>
                                    </p:set>
                                    <p:animEffect transition="in" filter="wipe(left)">
                                      <p:cBhvr>
                                        <p:cTn id="17" dur="500"/>
                                        <p:tgtEl>
                                          <p:spTgt spid="9318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3188">
                                            <p:txEl>
                                              <p:pRg st="4" end="4"/>
                                            </p:txEl>
                                          </p:spTgt>
                                        </p:tgtEl>
                                        <p:attrNameLst>
                                          <p:attrName>style.visibility</p:attrName>
                                        </p:attrNameLst>
                                      </p:cBhvr>
                                      <p:to>
                                        <p:strVal val="visible"/>
                                      </p:to>
                                    </p:set>
                                    <p:animEffect transition="in" filter="wipe(left)">
                                      <p:cBhvr>
                                        <p:cTn id="22" dur="500"/>
                                        <p:tgtEl>
                                          <p:spTgt spid="9318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3188">
                                            <p:txEl>
                                              <p:pRg st="6" end="6"/>
                                            </p:txEl>
                                          </p:spTgt>
                                        </p:tgtEl>
                                        <p:attrNameLst>
                                          <p:attrName>style.visibility</p:attrName>
                                        </p:attrNameLst>
                                      </p:cBhvr>
                                      <p:to>
                                        <p:strVal val="visible"/>
                                      </p:to>
                                    </p:set>
                                    <p:animEffect transition="in" filter="wipe(left)">
                                      <p:cBhvr>
                                        <p:cTn id="27" dur="500"/>
                                        <p:tgtEl>
                                          <p:spTgt spid="93188">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3188">
                                            <p:txEl>
                                              <p:pRg st="7" end="7"/>
                                            </p:txEl>
                                          </p:spTgt>
                                        </p:tgtEl>
                                        <p:attrNameLst>
                                          <p:attrName>style.visibility</p:attrName>
                                        </p:attrNameLst>
                                      </p:cBhvr>
                                      <p:to>
                                        <p:strVal val="visible"/>
                                      </p:to>
                                    </p:set>
                                    <p:animEffect transition="in" filter="wipe(left)">
                                      <p:cBhvr>
                                        <p:cTn id="32" dur="500"/>
                                        <p:tgtEl>
                                          <p:spTgt spid="93188">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3188">
                                            <p:txEl>
                                              <p:pRg st="8" end="8"/>
                                            </p:txEl>
                                          </p:spTgt>
                                        </p:tgtEl>
                                        <p:attrNameLst>
                                          <p:attrName>style.visibility</p:attrName>
                                        </p:attrNameLst>
                                      </p:cBhvr>
                                      <p:to>
                                        <p:strVal val="visible"/>
                                      </p:to>
                                    </p:set>
                                    <p:animEffect transition="in" filter="wipe(left)">
                                      <p:cBhvr>
                                        <p:cTn id="37" dur="500"/>
                                        <p:tgtEl>
                                          <p:spTgt spid="93188">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3188">
                                            <p:txEl>
                                              <p:pRg st="9" end="9"/>
                                            </p:txEl>
                                          </p:spTgt>
                                        </p:tgtEl>
                                        <p:attrNameLst>
                                          <p:attrName>style.visibility</p:attrName>
                                        </p:attrNameLst>
                                      </p:cBhvr>
                                      <p:to>
                                        <p:strVal val="visible"/>
                                      </p:to>
                                    </p:set>
                                    <p:animEffect transition="in" filter="wipe(left)">
                                      <p:cBhvr>
                                        <p:cTn id="42" dur="500"/>
                                        <p:tgtEl>
                                          <p:spTgt spid="93188">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3188">
                                            <p:txEl>
                                              <p:pRg st="10" end="10"/>
                                            </p:txEl>
                                          </p:spTgt>
                                        </p:tgtEl>
                                        <p:attrNameLst>
                                          <p:attrName>style.visibility</p:attrName>
                                        </p:attrNameLst>
                                      </p:cBhvr>
                                      <p:to>
                                        <p:strVal val="visible"/>
                                      </p:to>
                                    </p:set>
                                    <p:animEffect transition="in" filter="wipe(left)">
                                      <p:cBhvr>
                                        <p:cTn id="47" dur="500"/>
                                        <p:tgtEl>
                                          <p:spTgt spid="9318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0" y="0"/>
            <a:ext cx="685800" cy="6858000"/>
          </a:xfrm>
          <a:prstGeom prst="rect">
            <a:avLst/>
          </a:prstGeom>
          <a:solidFill>
            <a:srgbClr val="990000"/>
          </a:solidFill>
          <a:ln w="9525">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a:ln>
                <a:noFill/>
              </a:ln>
              <a:solidFill>
                <a:srgbClr val="000000"/>
              </a:solidFill>
              <a:effectLst/>
              <a:uLnTx/>
              <a:uFillTx/>
              <a:latin typeface="Arial" pitchFamily="34" charset="0"/>
              <a:ea typeface="+mn-ea"/>
              <a:cs typeface="Times New Roman"/>
            </a:endParaRPr>
          </a:p>
        </p:txBody>
      </p:sp>
      <p:sp>
        <p:nvSpPr>
          <p:cNvPr id="82947"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82949" name="Text Box 5"/>
          <p:cNvSpPr txBox="1">
            <a:spLocks noChangeArrowheads="1"/>
          </p:cNvSpPr>
          <p:nvPr/>
        </p:nvSpPr>
        <p:spPr bwMode="auto">
          <a:xfrm>
            <a:off x="685800" y="476250"/>
            <a:ext cx="8382000" cy="4708981"/>
          </a:xfrm>
          <a:prstGeom prst="rect">
            <a:avLst/>
          </a:prstGeom>
          <a:noFill/>
          <a:ln w="9525">
            <a:noFill/>
            <a:miter lim="800000"/>
            <a:headEnd/>
            <a:tailEnd/>
          </a:ln>
          <a:effectLst/>
        </p:spPr>
        <p:txBody>
          <a:bodyPr>
            <a:spAutoFit/>
          </a:bodyPr>
          <a:lstStyle/>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sym typeface="Wingdings" pitchFamily="2" charset="2"/>
              </a:rPr>
              <a: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Arial" pitchFamily="34" charset="0"/>
              </a:rPr>
              <a:t>Lk</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1,1-4:</a:t>
            </a:r>
          </a:p>
          <a:p>
            <a:pPr lvl="0" defTabSz="292100">
              <a:defRPr/>
            </a:pPr>
            <a:r>
              <a:rPr lang="de-DE" sz="2400" dirty="0">
                <a:solidFill>
                  <a:srgbClr val="990000"/>
                </a:solidFill>
                <a:latin typeface="Verdana" pitchFamily="34" charset="0"/>
                <a:cs typeface="Arial" pitchFamily="34" charset="0"/>
              </a:rPr>
              <a:t>„Schon viele haben es unternommen ... Nun habe auch ich mich entschlossen, allem von Grund auf sorgfältig nachzugehen, um es für dich, </a:t>
            </a:r>
            <a:r>
              <a:rPr lang="de-DE" sz="2400" dirty="0" err="1">
                <a:solidFill>
                  <a:srgbClr val="990000"/>
                </a:solidFill>
                <a:latin typeface="Verdana" pitchFamily="34" charset="0"/>
                <a:cs typeface="Arial" pitchFamily="34" charset="0"/>
              </a:rPr>
              <a:t>hochver-ehrter</a:t>
            </a:r>
            <a:r>
              <a:rPr lang="de-DE" sz="2400" dirty="0">
                <a:solidFill>
                  <a:srgbClr val="990000"/>
                </a:solidFill>
                <a:latin typeface="Verdana" pitchFamily="34" charset="0"/>
                <a:cs typeface="Arial" pitchFamily="34" charset="0"/>
              </a:rPr>
              <a:t> Theophilus, der Reihe nach aufzuschreiben, damit du die Zuverlässigkeit der Dinge erkennst, in denen du unterrichtet worden bist.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a:t>
            </a:r>
          </a:p>
          <a:p>
            <a:pPr marL="0" marR="0" lvl="0" indent="0" algn="l" defTabSz="292100" rtl="0" eaLnBrk="1" fontAlgn="base" latinLnBrk="0" hangingPunct="1">
              <a:lnSpc>
                <a:spcPct val="100000"/>
              </a:lnSpc>
              <a:spcBef>
                <a:spcPct val="0"/>
              </a:spcBef>
              <a:spcAft>
                <a:spcPct val="0"/>
              </a:spcAft>
              <a:buClrTx/>
              <a:buSzTx/>
              <a:buFontTx/>
              <a:buNone/>
              <a:tabLst/>
              <a:defRPr/>
            </a:pPr>
            <a:endParaRPr kumimoji="0" lang="de-DE" sz="1200" b="0" i="0" u="none" strike="noStrike" kern="1200" cap="none" spc="0" normalizeH="0" baseline="0" noProof="0" dirty="0">
              <a:ln>
                <a:noFill/>
              </a:ln>
              <a:solidFill>
                <a:srgbClr val="990000"/>
              </a:solidFill>
              <a:effectLst/>
              <a:uLnTx/>
              <a:uFillTx/>
              <a:latin typeface="Verdana" pitchFamily="34" charset="0"/>
              <a:ea typeface="+mn-ea"/>
              <a:cs typeface="Arial" pitchFamily="34" charset="0"/>
            </a:endParaRPr>
          </a:p>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sym typeface="Wingdings" pitchFamily="2" charset="2"/>
              </a:rPr>
              <a: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Arial" pitchFamily="34" charset="0"/>
              </a:rPr>
              <a:t>Apg</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1,1-3:</a:t>
            </a:r>
          </a:p>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„Im ersten Buch, lieber Theophilus, habe ich über alles berichtet, was Jesus getan und gelehrt hat, bis zu dem Tag, an dem er (in den Himmel) aufgenommen wurde ...“</a:t>
            </a:r>
          </a:p>
        </p:txBody>
      </p:sp>
      <p:sp>
        <p:nvSpPr>
          <p:cNvPr id="82950" name="Text Box 6"/>
          <p:cNvSpPr txBox="1">
            <a:spLocks noChangeArrowheads="1"/>
          </p:cNvSpPr>
          <p:nvPr/>
        </p:nvSpPr>
        <p:spPr bwMode="auto">
          <a:xfrm>
            <a:off x="838200" y="5373216"/>
            <a:ext cx="8077200" cy="512763"/>
          </a:xfrm>
          <a:prstGeom prst="rect">
            <a:avLst/>
          </a:prstGeom>
          <a:solidFill>
            <a:srgbClr val="800000"/>
          </a:solidFill>
          <a:ln w="9525">
            <a:noFill/>
            <a:miter lim="800000"/>
            <a:headEnd/>
            <a:tailEnd/>
          </a:ln>
          <a:effectLst/>
        </p:spPr>
        <p:txBody>
          <a:bodyPr>
            <a:spAutoFit/>
          </a:bodyPr>
          <a:lstStyle/>
          <a:p>
            <a:pPr marL="0" marR="0" lvl="0" indent="0" algn="l" defTabSz="381000" rtl="0" eaLnBrk="1" fontAlgn="base" latinLnBrk="0" hangingPunct="1">
              <a:lnSpc>
                <a:spcPct val="115000"/>
              </a:lnSpc>
              <a:spcBef>
                <a:spcPct val="0"/>
              </a:spcBef>
              <a:spcAft>
                <a:spcPct val="0"/>
              </a:spcAft>
              <a:buClrTx/>
              <a:buSzTx/>
              <a:buFontTx/>
              <a:buNone/>
              <a:tabLst/>
              <a:defRPr/>
            </a:pPr>
            <a:r>
              <a:rPr kumimoji="0" lang="de-DE" sz="2400" b="0" i="0" u="none" strike="noStrike" kern="1200" cap="none" spc="0" normalizeH="0" baseline="0" noProof="0" dirty="0">
                <a:ln>
                  <a:noFill/>
                </a:ln>
                <a:solidFill>
                  <a:srgbClr val="FFFFCC"/>
                </a:solidFill>
                <a:effectLst/>
                <a:uLnTx/>
                <a:uFillTx/>
                <a:latin typeface="Verdana" pitchFamily="34" charset="0"/>
                <a:ea typeface="+mn-ea"/>
                <a:cs typeface="Arial" pitchFamily="34" charset="0"/>
              </a:rPr>
              <a:t>„Jesusgeschichte + Kirchengeschichte“</a:t>
            </a:r>
          </a:p>
        </p:txBody>
      </p:sp>
      <p:sp>
        <p:nvSpPr>
          <p:cNvPr id="82951"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404073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2949">
                                            <p:txEl>
                                              <p:pRg st="0" end="0"/>
                                            </p:txEl>
                                          </p:spTgt>
                                        </p:tgtEl>
                                        <p:attrNameLst>
                                          <p:attrName>style.visibility</p:attrName>
                                        </p:attrNameLst>
                                      </p:cBhvr>
                                      <p:to>
                                        <p:strVal val="visible"/>
                                      </p:to>
                                    </p:set>
                                    <p:animEffect transition="in" filter="wipe(left)">
                                      <p:cBhvr>
                                        <p:cTn id="7" dur="500"/>
                                        <p:tgtEl>
                                          <p:spTgt spid="829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2949">
                                            <p:txEl>
                                              <p:pRg st="1" end="1"/>
                                            </p:txEl>
                                          </p:spTgt>
                                        </p:tgtEl>
                                        <p:attrNameLst>
                                          <p:attrName>style.visibility</p:attrName>
                                        </p:attrNameLst>
                                      </p:cBhvr>
                                      <p:to>
                                        <p:strVal val="visible"/>
                                      </p:to>
                                    </p:set>
                                    <p:animEffect transition="in" filter="wipe(left)">
                                      <p:cBhvr>
                                        <p:cTn id="12" dur="500"/>
                                        <p:tgtEl>
                                          <p:spTgt spid="8294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2949">
                                            <p:txEl>
                                              <p:pRg st="3" end="3"/>
                                            </p:txEl>
                                          </p:spTgt>
                                        </p:tgtEl>
                                        <p:attrNameLst>
                                          <p:attrName>style.visibility</p:attrName>
                                        </p:attrNameLst>
                                      </p:cBhvr>
                                      <p:to>
                                        <p:strVal val="visible"/>
                                      </p:to>
                                    </p:set>
                                    <p:animEffect transition="in" filter="wipe(left)">
                                      <p:cBhvr>
                                        <p:cTn id="17" dur="500"/>
                                        <p:tgtEl>
                                          <p:spTgt spid="8294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2949">
                                            <p:txEl>
                                              <p:pRg st="4" end="4"/>
                                            </p:txEl>
                                          </p:spTgt>
                                        </p:tgtEl>
                                        <p:attrNameLst>
                                          <p:attrName>style.visibility</p:attrName>
                                        </p:attrNameLst>
                                      </p:cBhvr>
                                      <p:to>
                                        <p:strVal val="visible"/>
                                      </p:to>
                                    </p:set>
                                    <p:animEffect transition="in" filter="wipe(left)">
                                      <p:cBhvr>
                                        <p:cTn id="22" dur="500"/>
                                        <p:tgtEl>
                                          <p:spTgt spid="8294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2950"/>
                                        </p:tgtEl>
                                        <p:attrNameLst>
                                          <p:attrName>style.visibility</p:attrName>
                                        </p:attrNameLst>
                                      </p:cBhvr>
                                      <p:to>
                                        <p:strVal val="visible"/>
                                      </p:to>
                                    </p:set>
                                    <p:animEffect transition="in" filter="wipe(left)">
                                      <p:cBhvr>
                                        <p:cTn id="27" dur="500"/>
                                        <p:tgtEl>
                                          <p:spTgt spid="829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9" grpId="0" build="p" autoUpdateAnimBg="0"/>
      <p:bldP spid="82950"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Text Box 5"/>
          <p:cNvSpPr txBox="1">
            <a:spLocks noChangeArrowheads="1"/>
          </p:cNvSpPr>
          <p:nvPr/>
        </p:nvSpPr>
        <p:spPr bwMode="auto">
          <a:xfrm>
            <a:off x="762000" y="476250"/>
            <a:ext cx="8382000" cy="4473575"/>
          </a:xfrm>
          <a:prstGeom prst="rect">
            <a:avLst/>
          </a:prstGeom>
          <a:noFill/>
          <a:ln w="9525">
            <a:noFill/>
            <a:miter lim="800000"/>
            <a:headEnd/>
            <a:tailEnd/>
          </a:ln>
          <a:effectLst/>
        </p:spPr>
        <p:txBody>
          <a:bodyPr>
            <a:spAutoFit/>
          </a:bodyPr>
          <a:lstStyle/>
          <a:p>
            <a:pPr>
              <a:lnSpc>
                <a:spcPct val="150000"/>
              </a:lnSpc>
            </a:pPr>
            <a:r>
              <a:rPr lang="de-DE" sz="2400" dirty="0">
                <a:solidFill>
                  <a:srgbClr val="990000"/>
                </a:solidFill>
                <a:latin typeface="Verdana" pitchFamily="34" charset="0"/>
                <a:cs typeface="Arial" pitchFamily="34" charset="0"/>
              </a:rPr>
              <a:t>1,1-4:	    Proömium</a:t>
            </a:r>
          </a:p>
          <a:p>
            <a:pPr>
              <a:lnSpc>
                <a:spcPct val="150000"/>
              </a:lnSpc>
            </a:pPr>
            <a:r>
              <a:rPr lang="de-DE" sz="2400" dirty="0">
                <a:solidFill>
                  <a:srgbClr val="990000"/>
                </a:solidFill>
                <a:latin typeface="Verdana" pitchFamily="34" charset="0"/>
                <a:cs typeface="Arial" pitchFamily="34" charset="0"/>
              </a:rPr>
              <a:t>1,5–2,52:	    Vorgeschichte: </a:t>
            </a:r>
            <a:r>
              <a:rPr lang="de-DE" sz="2400" dirty="0" err="1">
                <a:solidFill>
                  <a:srgbClr val="990000"/>
                </a:solidFill>
                <a:latin typeface="Verdana" pitchFamily="34" charset="0"/>
                <a:cs typeface="Arial" pitchFamily="34" charset="0"/>
              </a:rPr>
              <a:t>Geb.d.T</a:t>
            </a:r>
            <a:r>
              <a:rPr lang="de-DE" sz="2400" dirty="0">
                <a:solidFill>
                  <a:srgbClr val="990000"/>
                </a:solidFill>
                <a:latin typeface="Verdana" pitchFamily="34" charset="0"/>
                <a:cs typeface="Arial" pitchFamily="34" charset="0"/>
              </a:rPr>
              <a:t>. + Geb. Jesu</a:t>
            </a:r>
          </a:p>
          <a:p>
            <a:pPr>
              <a:lnSpc>
                <a:spcPct val="150000"/>
              </a:lnSpc>
            </a:pPr>
            <a:r>
              <a:rPr lang="de-DE" sz="2400" dirty="0">
                <a:solidFill>
                  <a:srgbClr val="990000"/>
                </a:solidFill>
                <a:latin typeface="Verdana" pitchFamily="34" charset="0"/>
                <a:cs typeface="Arial" pitchFamily="34" charset="0"/>
              </a:rPr>
              <a:t>3,1–4,13:	    Vorbereitung der Wirksamkeit Jesu</a:t>
            </a:r>
          </a:p>
          <a:p>
            <a:pPr>
              <a:lnSpc>
                <a:spcPct val="150000"/>
              </a:lnSpc>
            </a:pPr>
            <a:r>
              <a:rPr lang="de-DE" sz="2400" dirty="0">
                <a:solidFill>
                  <a:srgbClr val="990000"/>
                </a:solidFill>
                <a:latin typeface="Verdana" pitchFamily="34" charset="0"/>
                <a:cs typeface="Arial" pitchFamily="34" charset="0"/>
              </a:rPr>
              <a:t>4,14–9,50:	    </a:t>
            </a:r>
            <a:r>
              <a:rPr lang="de-DE" sz="2400" b="1" dirty="0">
                <a:solidFill>
                  <a:srgbClr val="990000"/>
                </a:solidFill>
                <a:latin typeface="Verdana" pitchFamily="34" charset="0"/>
                <a:cs typeface="Arial" pitchFamily="34" charset="0"/>
              </a:rPr>
              <a:t>Jesu Wirken in Galiläa</a:t>
            </a:r>
          </a:p>
          <a:p>
            <a:pPr>
              <a:lnSpc>
                <a:spcPct val="150000"/>
              </a:lnSpc>
            </a:pPr>
            <a:r>
              <a:rPr lang="de-DE" sz="2400" dirty="0">
                <a:solidFill>
                  <a:srgbClr val="990000"/>
                </a:solidFill>
                <a:latin typeface="Verdana" pitchFamily="34" charset="0"/>
                <a:cs typeface="Arial" pitchFamily="34" charset="0"/>
              </a:rPr>
              <a:t>9,51–19,27:   </a:t>
            </a:r>
            <a:r>
              <a:rPr lang="de-DE" sz="2400" b="1" dirty="0">
                <a:solidFill>
                  <a:srgbClr val="990000"/>
                </a:solidFill>
                <a:latin typeface="Verdana" pitchFamily="34" charset="0"/>
                <a:cs typeface="Arial" pitchFamily="34" charset="0"/>
              </a:rPr>
              <a:t>Reise nach Jerusalem</a:t>
            </a:r>
            <a:r>
              <a:rPr lang="de-DE" sz="2400" dirty="0">
                <a:solidFill>
                  <a:srgbClr val="990000"/>
                </a:solidFill>
                <a:latin typeface="Verdana" pitchFamily="34" charset="0"/>
                <a:cs typeface="Arial" pitchFamily="34" charset="0"/>
              </a:rPr>
              <a:t> </a:t>
            </a:r>
          </a:p>
          <a:p>
            <a:pPr>
              <a:lnSpc>
                <a:spcPct val="150000"/>
              </a:lnSpc>
            </a:pPr>
            <a:r>
              <a:rPr lang="de-DE" sz="2400" dirty="0">
                <a:solidFill>
                  <a:srgbClr val="990000"/>
                </a:solidFill>
                <a:latin typeface="Verdana" pitchFamily="34" charset="0"/>
                <a:cs typeface="Arial" pitchFamily="34" charset="0"/>
              </a:rPr>
              <a:t>19,28–21,38: </a:t>
            </a:r>
            <a:r>
              <a:rPr lang="de-DE" sz="2400" b="1" dirty="0">
                <a:solidFill>
                  <a:srgbClr val="990000"/>
                </a:solidFill>
                <a:latin typeface="Verdana" pitchFamily="34" charset="0"/>
                <a:cs typeface="Arial" pitchFamily="34" charset="0"/>
              </a:rPr>
              <a:t>Wirken in Jerusalem</a:t>
            </a:r>
          </a:p>
          <a:p>
            <a:pPr>
              <a:lnSpc>
                <a:spcPct val="150000"/>
              </a:lnSpc>
            </a:pPr>
            <a:r>
              <a:rPr lang="de-DE" sz="2400" dirty="0">
                <a:solidFill>
                  <a:srgbClr val="990000"/>
                </a:solidFill>
                <a:latin typeface="Verdana" pitchFamily="34" charset="0"/>
                <a:cs typeface="Arial" pitchFamily="34" charset="0"/>
              </a:rPr>
              <a:t>22,1–23,56:   Passion</a:t>
            </a:r>
          </a:p>
          <a:p>
            <a:pPr>
              <a:lnSpc>
                <a:spcPct val="150000"/>
              </a:lnSpc>
            </a:pPr>
            <a:r>
              <a:rPr lang="de-DE" sz="2400" dirty="0">
                <a:solidFill>
                  <a:srgbClr val="990000"/>
                </a:solidFill>
                <a:latin typeface="Verdana" pitchFamily="34" charset="0"/>
                <a:cs typeface="Arial" pitchFamily="34" charset="0"/>
              </a:rPr>
              <a:t>24,1-53:	    Ostererzählungen</a:t>
            </a:r>
          </a:p>
        </p:txBody>
      </p:sp>
      <p:sp>
        <p:nvSpPr>
          <p:cNvPr id="95238"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95239"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5.6 Komposition und Gliederung</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5237">
                                            <p:txEl>
                                              <p:pRg st="0" end="0"/>
                                            </p:txEl>
                                          </p:spTgt>
                                        </p:tgtEl>
                                        <p:attrNameLst>
                                          <p:attrName>style.visibility</p:attrName>
                                        </p:attrNameLst>
                                      </p:cBhvr>
                                      <p:to>
                                        <p:strVal val="visible"/>
                                      </p:to>
                                    </p:set>
                                    <p:animEffect transition="in" filter="wipe(left)">
                                      <p:cBhvr>
                                        <p:cTn id="7" dur="500"/>
                                        <p:tgtEl>
                                          <p:spTgt spid="952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5237">
                                            <p:txEl>
                                              <p:pRg st="1" end="1"/>
                                            </p:txEl>
                                          </p:spTgt>
                                        </p:tgtEl>
                                        <p:attrNameLst>
                                          <p:attrName>style.visibility</p:attrName>
                                        </p:attrNameLst>
                                      </p:cBhvr>
                                      <p:to>
                                        <p:strVal val="visible"/>
                                      </p:to>
                                    </p:set>
                                    <p:animEffect transition="in" filter="wipe(left)">
                                      <p:cBhvr>
                                        <p:cTn id="12" dur="500"/>
                                        <p:tgtEl>
                                          <p:spTgt spid="952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5237">
                                            <p:txEl>
                                              <p:pRg st="2" end="2"/>
                                            </p:txEl>
                                          </p:spTgt>
                                        </p:tgtEl>
                                        <p:attrNameLst>
                                          <p:attrName>style.visibility</p:attrName>
                                        </p:attrNameLst>
                                      </p:cBhvr>
                                      <p:to>
                                        <p:strVal val="visible"/>
                                      </p:to>
                                    </p:set>
                                    <p:animEffect transition="in" filter="wipe(left)">
                                      <p:cBhvr>
                                        <p:cTn id="17" dur="500"/>
                                        <p:tgtEl>
                                          <p:spTgt spid="952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5237">
                                            <p:txEl>
                                              <p:pRg st="3" end="3"/>
                                            </p:txEl>
                                          </p:spTgt>
                                        </p:tgtEl>
                                        <p:attrNameLst>
                                          <p:attrName>style.visibility</p:attrName>
                                        </p:attrNameLst>
                                      </p:cBhvr>
                                      <p:to>
                                        <p:strVal val="visible"/>
                                      </p:to>
                                    </p:set>
                                    <p:animEffect transition="in" filter="wipe(left)">
                                      <p:cBhvr>
                                        <p:cTn id="22" dur="500"/>
                                        <p:tgtEl>
                                          <p:spTgt spid="9523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5237">
                                            <p:txEl>
                                              <p:pRg st="4" end="4"/>
                                            </p:txEl>
                                          </p:spTgt>
                                        </p:tgtEl>
                                        <p:attrNameLst>
                                          <p:attrName>style.visibility</p:attrName>
                                        </p:attrNameLst>
                                      </p:cBhvr>
                                      <p:to>
                                        <p:strVal val="visible"/>
                                      </p:to>
                                    </p:set>
                                    <p:animEffect transition="in" filter="wipe(left)">
                                      <p:cBhvr>
                                        <p:cTn id="27" dur="500"/>
                                        <p:tgtEl>
                                          <p:spTgt spid="9523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5237">
                                            <p:txEl>
                                              <p:pRg st="5" end="5"/>
                                            </p:txEl>
                                          </p:spTgt>
                                        </p:tgtEl>
                                        <p:attrNameLst>
                                          <p:attrName>style.visibility</p:attrName>
                                        </p:attrNameLst>
                                      </p:cBhvr>
                                      <p:to>
                                        <p:strVal val="visible"/>
                                      </p:to>
                                    </p:set>
                                    <p:animEffect transition="in" filter="wipe(left)">
                                      <p:cBhvr>
                                        <p:cTn id="32" dur="500"/>
                                        <p:tgtEl>
                                          <p:spTgt spid="9523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5237">
                                            <p:txEl>
                                              <p:pRg st="6" end="6"/>
                                            </p:txEl>
                                          </p:spTgt>
                                        </p:tgtEl>
                                        <p:attrNameLst>
                                          <p:attrName>style.visibility</p:attrName>
                                        </p:attrNameLst>
                                      </p:cBhvr>
                                      <p:to>
                                        <p:strVal val="visible"/>
                                      </p:to>
                                    </p:set>
                                    <p:animEffect transition="in" filter="wipe(left)">
                                      <p:cBhvr>
                                        <p:cTn id="37" dur="500"/>
                                        <p:tgtEl>
                                          <p:spTgt spid="9523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5237">
                                            <p:txEl>
                                              <p:pRg st="7" end="7"/>
                                            </p:txEl>
                                          </p:spTgt>
                                        </p:tgtEl>
                                        <p:attrNameLst>
                                          <p:attrName>style.visibility</p:attrName>
                                        </p:attrNameLst>
                                      </p:cBhvr>
                                      <p:to>
                                        <p:strVal val="visible"/>
                                      </p:to>
                                    </p:set>
                                    <p:animEffect transition="in" filter="wipe(left)">
                                      <p:cBhvr>
                                        <p:cTn id="42" dur="500"/>
                                        <p:tgtEl>
                                          <p:spTgt spid="9523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1" name="Text Box 5"/>
          <p:cNvSpPr txBox="1">
            <a:spLocks noChangeArrowheads="1"/>
          </p:cNvSpPr>
          <p:nvPr/>
        </p:nvSpPr>
        <p:spPr bwMode="auto">
          <a:xfrm>
            <a:off x="685800" y="1022350"/>
            <a:ext cx="8153400" cy="1200329"/>
          </a:xfrm>
          <a:prstGeom prst="rect">
            <a:avLst/>
          </a:prstGeom>
          <a:noFill/>
          <a:ln w="9525">
            <a:noFill/>
            <a:miter lim="800000"/>
            <a:headEnd/>
            <a:tailEnd/>
          </a:ln>
          <a:effectLst/>
        </p:spPr>
        <p:txBody>
          <a:bodyPr>
            <a:spAutoFit/>
          </a:bodyPr>
          <a:lstStyle/>
          <a:p>
            <a:r>
              <a:rPr lang="de-DE" sz="2400" baseline="30000" dirty="0">
                <a:solidFill>
                  <a:srgbClr val="990000"/>
                </a:solidFill>
                <a:latin typeface="Verdana" pitchFamily="34" charset="0"/>
                <a:cs typeface="Arial" pitchFamily="34" charset="0"/>
              </a:rPr>
              <a:t>1,1</a:t>
            </a:r>
            <a:r>
              <a:rPr lang="de-DE" sz="2400" dirty="0">
                <a:solidFill>
                  <a:srgbClr val="990000"/>
                </a:solidFill>
                <a:latin typeface="Verdana" pitchFamily="34" charset="0"/>
                <a:cs typeface="Arial" pitchFamily="34" charset="0"/>
              </a:rPr>
              <a:t>Schon viele haben es unternommen, einen </a:t>
            </a:r>
            <a:r>
              <a:rPr lang="de-DE" sz="2400" b="1" dirty="0">
                <a:solidFill>
                  <a:srgbClr val="990000"/>
                </a:solidFill>
                <a:latin typeface="Verdana" pitchFamily="34" charset="0"/>
                <a:cs typeface="Arial" pitchFamily="34" charset="0"/>
              </a:rPr>
              <a:t>Bericht</a:t>
            </a:r>
            <a:r>
              <a:rPr lang="de-DE" sz="2400" dirty="0">
                <a:solidFill>
                  <a:srgbClr val="990000"/>
                </a:solidFill>
                <a:latin typeface="Verdana" pitchFamily="34" charset="0"/>
                <a:cs typeface="Arial" pitchFamily="34" charset="0"/>
              </a:rPr>
              <a:t> </a:t>
            </a:r>
            <a:r>
              <a:rPr lang="de-DE" sz="2400" dirty="0">
                <a:solidFill>
                  <a:srgbClr val="990000"/>
                </a:solidFill>
                <a:latin typeface="Verdana" pitchFamily="34" charset="0"/>
              </a:rPr>
              <a:t>(</a:t>
            </a:r>
            <a:r>
              <a:rPr lang="el-GR" sz="2400" dirty="0">
                <a:solidFill>
                  <a:srgbClr val="990000"/>
                </a:solidFill>
                <a:latin typeface="Arial Unicode MS" pitchFamily="34" charset="-128"/>
                <a:ea typeface="Arial Unicode MS" pitchFamily="34" charset="-128"/>
                <a:cs typeface="Arial Unicode MS" pitchFamily="34" charset="-128"/>
              </a:rPr>
              <a:t>διήγησις</a:t>
            </a:r>
            <a:r>
              <a:rPr lang="de-DE" sz="2400" dirty="0">
                <a:solidFill>
                  <a:srgbClr val="990000"/>
                </a:solidFill>
                <a:latin typeface="Verdana" pitchFamily="34" charset="0"/>
              </a:rPr>
              <a:t>) </a:t>
            </a:r>
            <a:r>
              <a:rPr lang="de-DE" sz="2400" dirty="0">
                <a:solidFill>
                  <a:srgbClr val="990000"/>
                </a:solidFill>
                <a:latin typeface="Verdana" pitchFamily="34" charset="0"/>
                <a:cs typeface="Arial" pitchFamily="34" charset="0"/>
              </a:rPr>
              <a:t>über all das abzufassen, was sich unter uns ereignet und erfüllt hat</a:t>
            </a:r>
          </a:p>
        </p:txBody>
      </p:sp>
      <p:sp>
        <p:nvSpPr>
          <p:cNvPr id="96262" name="Text Box 6"/>
          <p:cNvSpPr txBox="1">
            <a:spLocks noChangeArrowheads="1"/>
          </p:cNvSpPr>
          <p:nvPr/>
        </p:nvSpPr>
        <p:spPr bwMode="auto">
          <a:xfrm>
            <a:off x="685800" y="457200"/>
            <a:ext cx="8458200" cy="512763"/>
          </a:xfrm>
          <a:prstGeom prst="rect">
            <a:avLst/>
          </a:prstGeom>
          <a:solidFill>
            <a:srgbClr val="8A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Lk als Evangelist der Heilszeit</a:t>
            </a:r>
          </a:p>
        </p:txBody>
      </p:sp>
      <p:sp>
        <p:nvSpPr>
          <p:cNvPr id="96263" name="Text Box 7"/>
          <p:cNvSpPr txBox="1">
            <a:spLocks noChangeArrowheads="1"/>
          </p:cNvSpPr>
          <p:nvPr/>
        </p:nvSpPr>
        <p:spPr bwMode="auto">
          <a:xfrm>
            <a:off x="685800" y="2276475"/>
            <a:ext cx="8458200" cy="933450"/>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Char char="à"/>
            </a:pPr>
            <a:r>
              <a:rPr lang="de-DE" sz="2400" dirty="0">
                <a:solidFill>
                  <a:srgbClr val="FFFFCC"/>
                </a:solidFill>
                <a:latin typeface="Verdana" pitchFamily="34" charset="0"/>
                <a:cs typeface="Arial" pitchFamily="34" charset="0"/>
                <a:sym typeface="Wingdings" pitchFamily="2" charset="2"/>
              </a:rPr>
              <a:t>zeitgenöss. </a:t>
            </a:r>
            <a:r>
              <a:rPr lang="de-DE" sz="2400" dirty="0">
                <a:solidFill>
                  <a:srgbClr val="FFFFCC"/>
                </a:solidFill>
                <a:latin typeface="Verdana" pitchFamily="34" charset="0"/>
                <a:cs typeface="Arial" pitchFamily="34" charset="0"/>
              </a:rPr>
              <a:t>Geschichtsschreibung </a:t>
            </a:r>
          </a:p>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rPr>
              <a:t>	(„dramatischer Episodenstil“ </a:t>
            </a:r>
            <a:r>
              <a:rPr lang="de-DE" sz="2400" dirty="0">
                <a:solidFill>
                  <a:srgbClr val="FFFFCC"/>
                </a:solidFill>
                <a:latin typeface="Verdana" pitchFamily="34" charset="0"/>
                <a:sym typeface="Wingdings" pitchFamily="2" charset="2"/>
              </a:rPr>
              <a:t></a:t>
            </a:r>
            <a:r>
              <a:rPr lang="de-DE" sz="2400" dirty="0">
                <a:solidFill>
                  <a:srgbClr val="FFFFCC"/>
                </a:solidFill>
                <a:latin typeface="Verdana" pitchFamily="34" charset="0"/>
                <a:cs typeface="Arial" pitchFamily="34" charset="0"/>
              </a:rPr>
              <a:t> fiktive Dimension)</a:t>
            </a:r>
          </a:p>
        </p:txBody>
      </p:sp>
      <p:sp>
        <p:nvSpPr>
          <p:cNvPr id="96264" name="Text Box 8"/>
          <p:cNvSpPr txBox="1">
            <a:spLocks noChangeArrowheads="1"/>
          </p:cNvSpPr>
          <p:nvPr/>
        </p:nvSpPr>
        <p:spPr bwMode="auto">
          <a:xfrm>
            <a:off x="685800" y="3284538"/>
            <a:ext cx="8458200" cy="2616200"/>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sym typeface="Wingdings" pitchFamily="2" charset="2"/>
              </a:rPr>
              <a:t>  </a:t>
            </a:r>
            <a:r>
              <a:rPr lang="de-DE" sz="2400" dirty="0">
                <a:solidFill>
                  <a:srgbClr val="FFFFCC"/>
                </a:solidFill>
                <a:latin typeface="Verdana" pitchFamily="34" charset="0"/>
                <a:cs typeface="Arial" pitchFamily="34" charset="0"/>
              </a:rPr>
              <a:t>Synchronismen (</a:t>
            </a:r>
            <a:r>
              <a:rPr lang="de-DE" sz="2400" dirty="0" err="1">
                <a:solidFill>
                  <a:srgbClr val="FFFFCC"/>
                </a:solidFill>
                <a:latin typeface="Verdana" pitchFamily="34" charset="0"/>
                <a:cs typeface="Arial" pitchFamily="34" charset="0"/>
              </a:rPr>
              <a:t>Lk</a:t>
            </a:r>
            <a:r>
              <a:rPr lang="de-DE" sz="2400" dirty="0">
                <a:solidFill>
                  <a:srgbClr val="FFFFCC"/>
                </a:solidFill>
                <a:latin typeface="Verdana" pitchFamily="34" charset="0"/>
                <a:cs typeface="Arial" pitchFamily="34" charset="0"/>
              </a:rPr>
              <a:t> 2,1f.; 3,1f.)</a:t>
            </a:r>
          </a:p>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rPr>
              <a:t>	Geburt Jesu mit Weltgeschichte bzw. </a:t>
            </a:r>
          </a:p>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rPr>
              <a:t>	Auftreten </a:t>
            </a:r>
            <a:r>
              <a:rPr lang="de-DE" sz="2400" dirty="0" err="1">
                <a:solidFill>
                  <a:srgbClr val="FFFFCC"/>
                </a:solidFill>
                <a:latin typeface="Verdana" pitchFamily="34" charset="0"/>
                <a:cs typeface="Arial" pitchFamily="34" charset="0"/>
              </a:rPr>
              <a:t>Joh</a:t>
            </a:r>
            <a:r>
              <a:rPr lang="de-DE" sz="2400" dirty="0">
                <a:solidFill>
                  <a:srgbClr val="FFFFCC"/>
                </a:solidFill>
                <a:latin typeface="Verdana" pitchFamily="34" charset="0"/>
                <a:cs typeface="Arial" pitchFamily="34" charset="0"/>
              </a:rPr>
              <a:t> </a:t>
            </a:r>
            <a:r>
              <a:rPr lang="de-DE" sz="2400" dirty="0" err="1">
                <a:solidFill>
                  <a:srgbClr val="FFFFCC"/>
                </a:solidFill>
                <a:latin typeface="Verdana" pitchFamily="34" charset="0"/>
                <a:cs typeface="Arial" pitchFamily="34" charset="0"/>
              </a:rPr>
              <a:t>d.T</a:t>
            </a:r>
            <a:r>
              <a:rPr lang="de-DE" sz="2400" dirty="0">
                <a:solidFill>
                  <a:srgbClr val="FFFFCC"/>
                </a:solidFill>
                <a:latin typeface="Verdana" pitchFamily="34" charset="0"/>
                <a:cs typeface="Arial" pitchFamily="34" charset="0"/>
              </a:rPr>
              <a:t>. mit Politik verknüpft</a:t>
            </a:r>
          </a:p>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rPr>
              <a:t> 		</a:t>
            </a:r>
            <a:r>
              <a:rPr lang="de-DE" sz="2400" dirty="0">
                <a:solidFill>
                  <a:srgbClr val="FFFFCC"/>
                </a:solidFill>
                <a:latin typeface="Verdana" pitchFamily="34" charset="0"/>
                <a:cs typeface="Arial" pitchFamily="34" charset="0"/>
                <a:sym typeface="Wingdings" pitchFamily="2" charset="2"/>
              </a:rPr>
              <a:t></a:t>
            </a:r>
            <a:r>
              <a:rPr lang="en-US" sz="2400" dirty="0">
                <a:solidFill>
                  <a:srgbClr val="FFFFCC"/>
                </a:solidFill>
                <a:latin typeface="Verdana" pitchFamily="34" charset="0"/>
                <a:cs typeface="Arial" pitchFamily="34" charset="0"/>
              </a:rPr>
              <a:t> Augustus, </a:t>
            </a:r>
            <a:r>
              <a:rPr lang="en-US" sz="2400" dirty="0" err="1">
                <a:solidFill>
                  <a:srgbClr val="FFFFCC"/>
                </a:solidFill>
                <a:latin typeface="Verdana" pitchFamily="34" charset="0"/>
                <a:cs typeface="Arial" pitchFamily="34" charset="0"/>
              </a:rPr>
              <a:t>Quirinius</a:t>
            </a:r>
            <a:r>
              <a:rPr lang="en-US" sz="2400" dirty="0">
                <a:solidFill>
                  <a:srgbClr val="FFFFCC"/>
                </a:solidFill>
                <a:latin typeface="Verdana" pitchFamily="34" charset="0"/>
                <a:cs typeface="Arial" pitchFamily="34" charset="0"/>
              </a:rPr>
              <a:t> – Jesus</a:t>
            </a:r>
            <a:endParaRPr lang="de-DE" sz="2400" dirty="0">
              <a:solidFill>
                <a:srgbClr val="FFFFCC"/>
              </a:solidFill>
              <a:latin typeface="Verdana" pitchFamily="34" charset="0"/>
              <a:cs typeface="Arial" pitchFamily="34" charset="0"/>
            </a:endParaRPr>
          </a:p>
          <a:p>
            <a:pPr marL="482600" indent="-482600">
              <a:lnSpc>
                <a:spcPct val="115000"/>
              </a:lnSpc>
              <a:buFont typeface="Wingdings" pitchFamily="2" charset="2"/>
              <a:buNone/>
            </a:pPr>
            <a:r>
              <a:rPr lang="en-US" sz="2400" dirty="0">
                <a:solidFill>
                  <a:srgbClr val="FFFFCC"/>
                </a:solidFill>
                <a:latin typeface="Verdana" pitchFamily="34" charset="0"/>
                <a:cs typeface="Arial" pitchFamily="34" charset="0"/>
              </a:rPr>
              <a:t> 		</a:t>
            </a:r>
            <a:r>
              <a:rPr lang="de-DE" sz="2400" dirty="0">
                <a:solidFill>
                  <a:srgbClr val="FFFFCC"/>
                </a:solidFill>
                <a:latin typeface="Verdana" pitchFamily="34" charset="0"/>
                <a:sym typeface="Wingdings" pitchFamily="2" charset="2"/>
              </a:rPr>
              <a:t></a:t>
            </a:r>
            <a:r>
              <a:rPr lang="de-DE" sz="2400" dirty="0">
                <a:solidFill>
                  <a:srgbClr val="FFFFCC"/>
                </a:solidFill>
                <a:latin typeface="Verdana" pitchFamily="34" charset="0"/>
                <a:cs typeface="Arial" pitchFamily="34" charset="0"/>
              </a:rPr>
              <a:t> Tiberius, Pontius Pilatus, Herodes, </a:t>
            </a:r>
            <a:r>
              <a:rPr lang="de-DE" sz="2400" dirty="0" err="1">
                <a:solidFill>
                  <a:srgbClr val="FFFFCC"/>
                </a:solidFill>
                <a:latin typeface="Verdana" pitchFamily="34" charset="0"/>
                <a:cs typeface="Arial" pitchFamily="34" charset="0"/>
              </a:rPr>
              <a:t>Philippus</a:t>
            </a:r>
            <a:r>
              <a:rPr lang="de-DE" sz="2400" dirty="0">
                <a:solidFill>
                  <a:srgbClr val="FFFFCC"/>
                </a:solidFill>
                <a:latin typeface="Verdana" pitchFamily="34" charset="0"/>
                <a:cs typeface="Arial" pitchFamily="34" charset="0"/>
              </a:rPr>
              <a:t>, 	    </a:t>
            </a:r>
            <a:r>
              <a:rPr lang="de-DE" sz="2400" dirty="0" err="1">
                <a:solidFill>
                  <a:srgbClr val="FFFFCC"/>
                </a:solidFill>
                <a:latin typeface="Verdana" pitchFamily="34" charset="0"/>
                <a:cs typeface="Arial" pitchFamily="34" charset="0"/>
              </a:rPr>
              <a:t>Lysanias</a:t>
            </a:r>
            <a:r>
              <a:rPr lang="de-DE" sz="2400" dirty="0">
                <a:solidFill>
                  <a:srgbClr val="FFFFCC"/>
                </a:solidFill>
                <a:latin typeface="Verdana" pitchFamily="34" charset="0"/>
                <a:cs typeface="Arial" pitchFamily="34" charset="0"/>
              </a:rPr>
              <a:t>, Hannas, </a:t>
            </a:r>
            <a:r>
              <a:rPr lang="de-DE" sz="2400" dirty="0" err="1">
                <a:solidFill>
                  <a:srgbClr val="FFFFCC"/>
                </a:solidFill>
                <a:latin typeface="Verdana" pitchFamily="34" charset="0"/>
                <a:cs typeface="Arial" pitchFamily="34" charset="0"/>
              </a:rPr>
              <a:t>Kajaphas</a:t>
            </a:r>
            <a:r>
              <a:rPr lang="de-DE" sz="2400" dirty="0">
                <a:solidFill>
                  <a:srgbClr val="FFFFCC"/>
                </a:solidFill>
                <a:latin typeface="Verdana" pitchFamily="34" charset="0"/>
                <a:cs typeface="Arial" pitchFamily="34" charset="0"/>
              </a:rPr>
              <a:t> – Johannes</a:t>
            </a:r>
            <a:r>
              <a:rPr lang="en-GB" sz="2400" dirty="0">
                <a:solidFill>
                  <a:srgbClr val="FFFFCC"/>
                </a:solidFill>
                <a:latin typeface="Verdana" pitchFamily="34" charset="0"/>
                <a:cs typeface="Arial" pitchFamily="34" charset="0"/>
              </a:rPr>
              <a:t> </a:t>
            </a:r>
            <a:endParaRPr lang="de-DE" sz="2400" dirty="0">
              <a:solidFill>
                <a:srgbClr val="FFFFCC"/>
              </a:solidFill>
              <a:latin typeface="Verdana" pitchFamily="34" charset="0"/>
              <a:cs typeface="Arial" pitchFamily="34" charset="0"/>
            </a:endParaRPr>
          </a:p>
        </p:txBody>
      </p:sp>
      <p:sp>
        <p:nvSpPr>
          <p:cNvPr id="96265" name="Rectangle 9"/>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96267"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6262"/>
                                        </p:tgtEl>
                                        <p:attrNameLst>
                                          <p:attrName>style.visibility</p:attrName>
                                        </p:attrNameLst>
                                      </p:cBhvr>
                                      <p:to>
                                        <p:strVal val="visible"/>
                                      </p:to>
                                    </p:set>
                                    <p:animEffect transition="in" filter="wipe(left)">
                                      <p:cBhvr>
                                        <p:cTn id="7" dur="500"/>
                                        <p:tgtEl>
                                          <p:spTgt spid="962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6261">
                                            <p:txEl>
                                              <p:pRg st="0" end="0"/>
                                            </p:txEl>
                                          </p:spTgt>
                                        </p:tgtEl>
                                        <p:attrNameLst>
                                          <p:attrName>style.visibility</p:attrName>
                                        </p:attrNameLst>
                                      </p:cBhvr>
                                      <p:to>
                                        <p:strVal val="visible"/>
                                      </p:to>
                                    </p:set>
                                    <p:animEffect transition="in" filter="wipe(left)">
                                      <p:cBhvr>
                                        <p:cTn id="12" dur="500"/>
                                        <p:tgtEl>
                                          <p:spTgt spid="9626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6263"/>
                                        </p:tgtEl>
                                        <p:attrNameLst>
                                          <p:attrName>style.visibility</p:attrName>
                                        </p:attrNameLst>
                                      </p:cBhvr>
                                      <p:to>
                                        <p:strVal val="visible"/>
                                      </p:to>
                                    </p:set>
                                    <p:animEffect transition="in" filter="wipe(left)">
                                      <p:cBhvr>
                                        <p:cTn id="17" dur="500"/>
                                        <p:tgtEl>
                                          <p:spTgt spid="9626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6264"/>
                                        </p:tgtEl>
                                        <p:attrNameLst>
                                          <p:attrName>style.visibility</p:attrName>
                                        </p:attrNameLst>
                                      </p:cBhvr>
                                      <p:to>
                                        <p:strVal val="visible"/>
                                      </p:to>
                                    </p:set>
                                    <p:animEffect transition="in" filter="wipe(left)">
                                      <p:cBhvr>
                                        <p:cTn id="22" dur="500"/>
                                        <p:tgtEl>
                                          <p:spTgt spid="96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1" grpId="0" build="p" autoUpdateAnimBg="0"/>
      <p:bldP spid="96262" grpId="0" animBg="1" autoUpdateAnimBg="0"/>
      <p:bldP spid="96263" grpId="0" animBg="1" autoUpdateAnimBg="0"/>
      <p:bldP spid="96264"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5" name="Text Box 5"/>
          <p:cNvSpPr txBox="1">
            <a:spLocks noChangeArrowheads="1"/>
          </p:cNvSpPr>
          <p:nvPr/>
        </p:nvSpPr>
        <p:spPr bwMode="auto">
          <a:xfrm>
            <a:off x="685801" y="1054100"/>
            <a:ext cx="8458200" cy="2560701"/>
          </a:xfrm>
          <a:prstGeom prst="rect">
            <a:avLst/>
          </a:prstGeom>
          <a:noFill/>
          <a:ln w="9525">
            <a:noFill/>
            <a:miter lim="800000"/>
            <a:headEnd/>
            <a:tailEnd/>
          </a:ln>
          <a:effectLst/>
        </p:spPr>
        <p:txBody>
          <a:bodyPr>
            <a:spAutoFit/>
          </a:bodyPr>
          <a:lstStyle/>
          <a:p>
            <a:pPr marL="342900" indent="-342900" defTabSz="571500">
              <a:spcBef>
                <a:spcPct val="20000"/>
              </a:spcBef>
            </a:pPr>
            <a:r>
              <a:rPr lang="de-DE" sz="2400" dirty="0">
                <a:solidFill>
                  <a:srgbClr val="800000"/>
                </a:solidFill>
                <a:latin typeface="Verdana" pitchFamily="34" charset="0"/>
                <a:cs typeface="Arial" pitchFamily="34" charset="0"/>
              </a:rPr>
              <a:t>Qualifizierung der Zeit (= Heilszeit)</a:t>
            </a:r>
          </a:p>
          <a:p>
            <a:pPr marL="342900" indent="-342900" defTabSz="571500">
              <a:spcBef>
                <a:spcPct val="20000"/>
              </a:spcBef>
            </a:pPr>
            <a:endParaRPr lang="de-DE" sz="800" dirty="0">
              <a:solidFill>
                <a:srgbClr val="800000"/>
              </a:solidFill>
              <a:latin typeface="Verdana" pitchFamily="34" charset="0"/>
              <a:cs typeface="Arial" pitchFamily="34" charset="0"/>
            </a:endParaRPr>
          </a:p>
          <a:p>
            <a:pPr marL="342900" indent="-342900" defTabSz="571500">
              <a:spcBef>
                <a:spcPct val="20000"/>
              </a:spcBef>
            </a:pPr>
            <a:r>
              <a:rPr lang="de-DE" sz="2400" baseline="30000" dirty="0">
                <a:solidFill>
                  <a:srgbClr val="800000"/>
                </a:solidFill>
                <a:latin typeface="Arial Narrow" pitchFamily="34" charset="0"/>
                <a:cs typeface="Arial" pitchFamily="34" charset="0"/>
              </a:rPr>
              <a:t>16,16</a:t>
            </a:r>
            <a:r>
              <a:rPr lang="de-DE" sz="2400" dirty="0">
                <a:solidFill>
                  <a:srgbClr val="800000"/>
                </a:solidFill>
                <a:latin typeface="Arial Narrow" pitchFamily="34" charset="0"/>
                <a:cs typeface="Arial" pitchFamily="34" charset="0"/>
              </a:rPr>
              <a:t>Das Gesetz und die Propheten (galten) bis Johannes; von da (an) wird das Königtum Gottes (als Evangelium) verkündet, und jeder dringt gewalttätig ein in es.</a:t>
            </a:r>
          </a:p>
          <a:p>
            <a:r>
              <a:rPr lang="el-GR" sz="2500" dirty="0">
                <a:solidFill>
                  <a:srgbClr val="800000"/>
                </a:solidFill>
              </a:rPr>
              <a:t>Ο νόμος καὶ οἱ προφῆται μέχρι Ἰωάννου</a:t>
            </a:r>
            <a:r>
              <a:rPr lang="en-US" sz="2500" dirty="0">
                <a:solidFill>
                  <a:srgbClr val="800000"/>
                </a:solidFill>
              </a:rPr>
              <a:t>· </a:t>
            </a:r>
            <a:r>
              <a:rPr lang="el-GR" sz="2500" dirty="0">
                <a:solidFill>
                  <a:srgbClr val="800000"/>
                </a:solidFill>
              </a:rPr>
              <a:t>ἀπὸ τότε ἡ βασιλεία τοῦ θεοῦ εὐαγγελίζεται καὶ πᾶς εἰς αὐτὴν βιάζεται</a:t>
            </a:r>
            <a:r>
              <a:rPr lang="en-US" sz="2500" dirty="0">
                <a:solidFill>
                  <a:srgbClr val="800000"/>
                </a:solidFill>
              </a:rPr>
              <a:t>. </a:t>
            </a:r>
            <a:endParaRPr lang="de-DE" sz="2500" dirty="0">
              <a:solidFill>
                <a:srgbClr val="800000"/>
              </a:solidFill>
              <a:latin typeface="Arial Narrow" pitchFamily="34" charset="0"/>
              <a:cs typeface="Arial" pitchFamily="34" charset="0"/>
            </a:endParaRPr>
          </a:p>
        </p:txBody>
      </p:sp>
      <p:sp>
        <p:nvSpPr>
          <p:cNvPr id="97286" name="Text Box 6"/>
          <p:cNvSpPr txBox="1">
            <a:spLocks noChangeArrowheads="1"/>
          </p:cNvSpPr>
          <p:nvPr/>
        </p:nvSpPr>
        <p:spPr bwMode="auto">
          <a:xfrm>
            <a:off x="685800" y="457200"/>
            <a:ext cx="8458200" cy="512763"/>
          </a:xfrm>
          <a:prstGeom prst="rect">
            <a:avLst/>
          </a:prstGeom>
          <a:solidFill>
            <a:srgbClr val="8A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Lk als Evangelist der Heilszeit</a:t>
            </a:r>
          </a:p>
        </p:txBody>
      </p:sp>
      <p:sp>
        <p:nvSpPr>
          <p:cNvPr id="97287"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
        <p:nvSpPr>
          <p:cNvPr id="7" name="Text Box 7"/>
          <p:cNvSpPr txBox="1">
            <a:spLocks noChangeArrowheads="1"/>
          </p:cNvSpPr>
          <p:nvPr/>
        </p:nvSpPr>
        <p:spPr bwMode="auto">
          <a:xfrm>
            <a:off x="685800" y="3717032"/>
            <a:ext cx="8458200" cy="1569660"/>
          </a:xfrm>
          <a:prstGeom prst="rect">
            <a:avLst/>
          </a:prstGeom>
          <a:noFill/>
          <a:ln w="9525">
            <a:noFill/>
            <a:miter lim="800000"/>
            <a:headEnd/>
            <a:tailEnd/>
          </a:ln>
          <a:effectLst/>
        </p:spPr>
        <p:txBody>
          <a:bodyPr>
            <a:spAutoFit/>
          </a:bodyPr>
          <a:lstStyle/>
          <a:p>
            <a:pPr marL="365125" indent="-365125" defTabSz="292100">
              <a:buFont typeface="Wingdings" pitchFamily="2" charset="2"/>
              <a:buChar char="Ø"/>
            </a:pPr>
            <a:r>
              <a:rPr lang="de-DE" sz="2400" dirty="0">
                <a:solidFill>
                  <a:srgbClr val="800000"/>
                </a:solidFill>
                <a:latin typeface="Verdana" pitchFamily="34" charset="0"/>
                <a:cs typeface="Arial" pitchFamily="34" charset="0"/>
              </a:rPr>
              <a:t>dreiphasige Heilsgeschichte: Israel - Jesus - Kirche</a:t>
            </a:r>
          </a:p>
          <a:p>
            <a:pPr marL="365125" indent="-365125" defTabSz="292100">
              <a:buFont typeface="Wingdings" pitchFamily="2" charset="2"/>
              <a:buChar char="Ø"/>
            </a:pPr>
            <a:r>
              <a:rPr lang="de-DE" sz="2400" dirty="0">
                <a:solidFill>
                  <a:srgbClr val="800000"/>
                </a:solidFill>
                <a:latin typeface="Verdana" pitchFamily="34" charset="0"/>
                <a:cs typeface="Arial" pitchFamily="34" charset="0"/>
              </a:rPr>
              <a:t>Naherwartung tritt zurück: Geschichte als theologische Dimension!</a:t>
            </a:r>
            <a:endParaRPr lang="de-DE" sz="2400" dirty="0">
              <a:solidFill>
                <a:srgbClr val="800000"/>
              </a:solidFill>
            </a:endParaRPr>
          </a:p>
          <a:p>
            <a:pPr marL="365125" indent="-365125" defTabSz="292100"/>
            <a:r>
              <a:rPr lang="de-DE" sz="2400" dirty="0">
                <a:solidFill>
                  <a:srgbClr val="800000"/>
                </a:solidFill>
                <a:latin typeface="Arial Narrow" pitchFamily="34" charset="0"/>
              </a:rPr>
              <a:t>	</a:t>
            </a:r>
            <a:r>
              <a:rPr lang="de-DE" sz="2400" baseline="30000" dirty="0">
                <a:solidFill>
                  <a:srgbClr val="800000"/>
                </a:solidFill>
                <a:latin typeface="Arial Narrow" pitchFamily="34" charset="0"/>
                <a:cs typeface="Arial" pitchFamily="34" charset="0"/>
              </a:rPr>
              <a:t>12,45</a:t>
            </a:r>
            <a:r>
              <a:rPr lang="de-DE" sz="2400" dirty="0">
                <a:solidFill>
                  <a:srgbClr val="800000"/>
                </a:solidFill>
                <a:latin typeface="Arial Narrow" pitchFamily="34" charset="0"/>
              </a:rPr>
              <a:t> Mein Herr lässt sich Zeit mit dem Kommen</a:t>
            </a:r>
            <a:endParaRPr lang="de-DE" sz="2400" dirty="0">
              <a:solidFill>
                <a:srgbClr val="800000"/>
              </a:solidFill>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3" name="Text Box 5"/>
          <p:cNvSpPr txBox="1">
            <a:spLocks noChangeArrowheads="1"/>
          </p:cNvSpPr>
          <p:nvPr/>
        </p:nvSpPr>
        <p:spPr bwMode="auto">
          <a:xfrm>
            <a:off x="685800" y="1038225"/>
            <a:ext cx="8458200" cy="1569660"/>
          </a:xfrm>
          <a:prstGeom prst="rect">
            <a:avLst/>
          </a:prstGeom>
          <a:noFill/>
          <a:ln w="9525">
            <a:noFill/>
            <a:miter lim="800000"/>
            <a:headEnd/>
            <a:tailEnd/>
          </a:ln>
          <a:effectLst/>
        </p:spPr>
        <p:txBody>
          <a:bodyPr>
            <a:spAutoFit/>
          </a:bodyPr>
          <a:lstStyle/>
          <a:p>
            <a:pPr defTabSz="571500"/>
            <a:r>
              <a:rPr lang="de-DE" sz="2400" b="1" dirty="0">
                <a:solidFill>
                  <a:srgbClr val="990000"/>
                </a:solidFill>
                <a:latin typeface="Verdana" pitchFamily="34" charset="0"/>
                <a:cs typeface="Arial" pitchFamily="34" charset="0"/>
              </a:rPr>
              <a:t>Satan</a:t>
            </a:r>
          </a:p>
          <a:p>
            <a:pPr defTabSz="571500"/>
            <a:r>
              <a:rPr lang="de-DE" sz="2400" dirty="0">
                <a:solidFill>
                  <a:srgbClr val="990000"/>
                </a:solidFill>
                <a:latin typeface="Verdana" pitchFamily="34" charset="0"/>
                <a:cs typeface="Arial" pitchFamily="34" charset="0"/>
              </a:rPr>
              <a:t>nach den Versuchungen (4,1-12): </a:t>
            </a:r>
          </a:p>
          <a:p>
            <a:pPr defTabSz="571500"/>
            <a:r>
              <a:rPr lang="de-DE" sz="2400" dirty="0">
                <a:solidFill>
                  <a:srgbClr val="990000"/>
                </a:solidFill>
                <a:latin typeface="Verdana" pitchFamily="34" charset="0"/>
                <a:cs typeface="Arial" pitchFamily="34" charset="0"/>
              </a:rPr>
              <a:t>Satan  lässt „für eine gewisse Zeit“ von Jesus ab; </a:t>
            </a:r>
          </a:p>
          <a:p>
            <a:pPr defTabSz="571500"/>
            <a:r>
              <a:rPr lang="de-DE" sz="2400" dirty="0">
                <a:solidFill>
                  <a:srgbClr val="990000"/>
                </a:solidFill>
                <a:latin typeface="Verdana" pitchFamily="34" charset="0"/>
                <a:cs typeface="Arial" pitchFamily="34" charset="0"/>
              </a:rPr>
              <a:t>taucht erst in 22,3 wieder auf (fährt in Judas)</a:t>
            </a:r>
          </a:p>
        </p:txBody>
      </p:sp>
      <p:sp>
        <p:nvSpPr>
          <p:cNvPr id="99334" name="Text Box 6"/>
          <p:cNvSpPr txBox="1">
            <a:spLocks noChangeArrowheads="1"/>
          </p:cNvSpPr>
          <p:nvPr/>
        </p:nvSpPr>
        <p:spPr bwMode="auto">
          <a:xfrm>
            <a:off x="685800" y="457200"/>
            <a:ext cx="8458200" cy="512763"/>
          </a:xfrm>
          <a:prstGeom prst="rect">
            <a:avLst/>
          </a:prstGeom>
          <a:solidFill>
            <a:srgbClr val="8A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Lk als Evangelist der Heilszeit</a:t>
            </a:r>
          </a:p>
        </p:txBody>
      </p:sp>
      <p:sp>
        <p:nvSpPr>
          <p:cNvPr id="99335" name="Text Box 7"/>
          <p:cNvSpPr txBox="1">
            <a:spLocks noChangeArrowheads="1"/>
          </p:cNvSpPr>
          <p:nvPr/>
        </p:nvSpPr>
        <p:spPr bwMode="auto">
          <a:xfrm>
            <a:off x="685800" y="2647950"/>
            <a:ext cx="8458200" cy="3013075"/>
          </a:xfrm>
          <a:prstGeom prst="rect">
            <a:avLst/>
          </a:prstGeom>
          <a:noFill/>
          <a:ln w="9525">
            <a:noFill/>
            <a:miter lim="800000"/>
            <a:headEnd/>
            <a:tailEnd/>
          </a:ln>
          <a:effectLst/>
        </p:spPr>
        <p:txBody>
          <a:bodyPr>
            <a:spAutoFit/>
          </a:bodyPr>
          <a:lstStyle/>
          <a:p>
            <a:pPr defTabSz="292100"/>
            <a:r>
              <a:rPr lang="de-DE" sz="2400" b="1" dirty="0">
                <a:solidFill>
                  <a:srgbClr val="990000"/>
                </a:solidFill>
                <a:latin typeface="Verdana" pitchFamily="34" charset="0"/>
                <a:cs typeface="Arial" pitchFamily="34" charset="0"/>
              </a:rPr>
              <a:t>Kontinuität</a:t>
            </a:r>
          </a:p>
          <a:p>
            <a:pPr defTabSz="292100">
              <a:buFontTx/>
              <a:buChar char="•"/>
            </a:pPr>
            <a:r>
              <a:rPr lang="de-DE" sz="2400" dirty="0">
                <a:solidFill>
                  <a:srgbClr val="990000"/>
                </a:solidFill>
                <a:latin typeface="Verdana" pitchFamily="34" charset="0"/>
                <a:cs typeface="Arial" pitchFamily="34" charset="0"/>
              </a:rPr>
              <a:t> Kirche = um Heiden erweitertes gläubiges Israel</a:t>
            </a:r>
          </a:p>
          <a:p>
            <a:pPr defTabSz="292100">
              <a:buFontTx/>
              <a:buChar char="•"/>
            </a:pPr>
            <a:r>
              <a:rPr lang="de-DE" sz="2400" dirty="0">
                <a:solidFill>
                  <a:srgbClr val="990000"/>
                </a:solidFill>
                <a:latin typeface="Verdana" pitchFamily="34" charset="0"/>
                <a:cs typeface="Arial" pitchFamily="34" charset="0"/>
              </a:rPr>
              <a:t> Israel erkennt und begrüßt den Heilsbringer</a:t>
            </a:r>
          </a:p>
          <a:p>
            <a:pPr defTabSz="292100"/>
            <a:r>
              <a:rPr lang="de-DE" sz="2400" dirty="0">
                <a:solidFill>
                  <a:srgbClr val="990000"/>
                </a:solidFill>
                <a:latin typeface="Verdana" pitchFamily="34" charset="0"/>
                <a:cs typeface="Arial" pitchFamily="34" charset="0"/>
              </a:rPr>
              <a:t>	(Hirten, Simeon, Hanna </a:t>
            </a:r>
            <a:r>
              <a:rPr lang="de-DE" sz="2400" dirty="0">
                <a:solidFill>
                  <a:srgbClr val="990000"/>
                </a:solidFill>
                <a:latin typeface="Verdana" pitchFamily="34" charset="0"/>
                <a:cs typeface="Arial" pitchFamily="34" charset="0"/>
                <a:sym typeface="Wingdings" pitchFamily="2" charset="2"/>
              </a:rPr>
              <a:t> anders: </a:t>
            </a:r>
            <a:r>
              <a:rPr lang="de-DE" sz="2400" dirty="0" err="1">
                <a:solidFill>
                  <a:srgbClr val="990000"/>
                </a:solidFill>
                <a:latin typeface="Verdana" pitchFamily="34" charset="0"/>
                <a:cs typeface="Arial" pitchFamily="34" charset="0"/>
                <a:sym typeface="Wingdings" pitchFamily="2" charset="2"/>
              </a:rPr>
              <a:t>Mt</a:t>
            </a:r>
            <a:r>
              <a:rPr lang="de-DE" sz="2400" dirty="0">
                <a:solidFill>
                  <a:srgbClr val="990000"/>
                </a:solidFill>
                <a:latin typeface="Verdana" pitchFamily="34" charset="0"/>
                <a:cs typeface="Arial" pitchFamily="34" charset="0"/>
                <a:sym typeface="Wingdings" pitchFamily="2" charset="2"/>
              </a:rPr>
              <a:t>)</a:t>
            </a:r>
          </a:p>
          <a:p>
            <a:pPr defTabSz="292100">
              <a:buFontTx/>
              <a:buChar char="•"/>
            </a:pPr>
            <a:r>
              <a:rPr lang="de-DE" sz="2400" dirty="0">
                <a:solidFill>
                  <a:srgbClr val="990000"/>
                </a:solidFill>
                <a:latin typeface="Verdana" pitchFamily="34" charset="0"/>
                <a:cs typeface="Arial" pitchFamily="34" charset="0"/>
              </a:rPr>
              <a:t> Jesu Wirken </a:t>
            </a:r>
            <a:r>
              <a:rPr lang="de-DE" sz="2400" dirty="0" err="1">
                <a:solidFill>
                  <a:srgbClr val="990000"/>
                </a:solidFill>
                <a:latin typeface="Verdana" pitchFamily="34" charset="0"/>
                <a:cs typeface="Arial" pitchFamily="34" charset="0"/>
              </a:rPr>
              <a:t>i.W</a:t>
            </a:r>
            <a:r>
              <a:rPr lang="de-DE" sz="2400" dirty="0">
                <a:solidFill>
                  <a:srgbClr val="990000"/>
                </a:solidFill>
                <a:latin typeface="Verdana" pitchFamily="34" charset="0"/>
                <a:cs typeface="Arial" pitchFamily="34" charset="0"/>
              </a:rPr>
              <a:t>. erfolgreich</a:t>
            </a:r>
          </a:p>
          <a:p>
            <a:pPr defTabSz="292100"/>
            <a:r>
              <a:rPr lang="de-DE" sz="2400" baseline="30000" dirty="0">
                <a:solidFill>
                  <a:srgbClr val="990000"/>
                </a:solidFill>
                <a:latin typeface="Arial Narrow" pitchFamily="34" charset="0"/>
                <a:cs typeface="Arial" pitchFamily="34" charset="0"/>
              </a:rPr>
              <a:t>	19,48</a:t>
            </a:r>
            <a:r>
              <a:rPr lang="de-DE" sz="2400" dirty="0">
                <a:solidFill>
                  <a:srgbClr val="990000"/>
                </a:solidFill>
                <a:latin typeface="Arial Narrow" pitchFamily="34" charset="0"/>
                <a:cs typeface="Arial" pitchFamily="34" charset="0"/>
              </a:rPr>
              <a:t>...denn das ganze Volk hing ihm an und hörte auf ihn.</a:t>
            </a:r>
          </a:p>
          <a:p>
            <a:pPr defTabSz="292100">
              <a:buFontTx/>
              <a:buChar char="•"/>
            </a:pPr>
            <a:r>
              <a:rPr lang="de-DE" sz="2400" dirty="0">
                <a:solidFill>
                  <a:srgbClr val="990000"/>
                </a:solidFill>
                <a:latin typeface="Verdana" pitchFamily="34" charset="0"/>
                <a:cs typeface="Arial" pitchFamily="34" charset="0"/>
              </a:rPr>
              <a:t> Mission unter Juden </a:t>
            </a:r>
            <a:r>
              <a:rPr lang="de-DE" sz="2400" dirty="0" err="1">
                <a:solidFill>
                  <a:srgbClr val="990000"/>
                </a:solidFill>
                <a:latin typeface="Verdana" pitchFamily="34" charset="0"/>
                <a:cs typeface="Arial" pitchFamily="34" charset="0"/>
              </a:rPr>
              <a:t>i.W</a:t>
            </a:r>
            <a:r>
              <a:rPr lang="de-DE" sz="2400" dirty="0">
                <a:solidFill>
                  <a:srgbClr val="990000"/>
                </a:solidFill>
                <a:latin typeface="Verdana" pitchFamily="34" charset="0"/>
                <a:cs typeface="Arial" pitchFamily="34" charset="0"/>
              </a:rPr>
              <a:t>. erfolgreich</a:t>
            </a:r>
          </a:p>
          <a:p>
            <a:pPr defTabSz="292100"/>
            <a:r>
              <a:rPr lang="de-DE" sz="2400" baseline="30000" dirty="0" err="1">
                <a:solidFill>
                  <a:srgbClr val="990000"/>
                </a:solidFill>
                <a:latin typeface="Arial Narrow" pitchFamily="34" charset="0"/>
                <a:cs typeface="Arial" pitchFamily="34" charset="0"/>
              </a:rPr>
              <a:t>Apg</a:t>
            </a:r>
            <a:r>
              <a:rPr lang="de-DE" sz="2400" baseline="30000" dirty="0">
                <a:solidFill>
                  <a:srgbClr val="990000"/>
                </a:solidFill>
                <a:latin typeface="Arial Narrow" pitchFamily="34" charset="0"/>
                <a:cs typeface="Arial" pitchFamily="34" charset="0"/>
              </a:rPr>
              <a:t> 2,41</a:t>
            </a:r>
            <a:r>
              <a:rPr lang="de-DE" sz="2400" dirty="0">
                <a:solidFill>
                  <a:srgbClr val="990000"/>
                </a:solidFill>
                <a:latin typeface="Arial Narrow" pitchFamily="34" charset="0"/>
                <a:cs typeface="Arial" pitchFamily="34" charset="0"/>
              </a:rPr>
              <a:t>und es wurden an jenem Tag etwa dreitausend Seelen hinzugetan. </a:t>
            </a:r>
          </a:p>
        </p:txBody>
      </p:sp>
      <p:sp>
        <p:nvSpPr>
          <p:cNvPr id="99336"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7"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
        <p:nvSpPr>
          <p:cNvPr id="8" name="Text Box 5"/>
          <p:cNvSpPr txBox="1">
            <a:spLocks noChangeArrowheads="1"/>
          </p:cNvSpPr>
          <p:nvPr/>
        </p:nvSpPr>
        <p:spPr bwMode="auto">
          <a:xfrm>
            <a:off x="683568" y="5775647"/>
            <a:ext cx="8458200" cy="461665"/>
          </a:xfrm>
          <a:prstGeom prst="rect">
            <a:avLst/>
          </a:prstGeom>
          <a:noFill/>
          <a:ln w="9525">
            <a:noFill/>
            <a:miter lim="800000"/>
            <a:headEnd/>
            <a:tailEnd/>
          </a:ln>
          <a:effectLst/>
        </p:spPr>
        <p:txBody>
          <a:bodyPr>
            <a:spAutoFit/>
          </a:bodyPr>
          <a:lstStyle/>
          <a:p>
            <a:pPr marL="342900" indent="-342900" defTabSz="571500">
              <a:spcBef>
                <a:spcPct val="20000"/>
              </a:spcBef>
            </a:pPr>
            <a:r>
              <a:rPr lang="de-DE" sz="2400" b="1" dirty="0">
                <a:solidFill>
                  <a:srgbClr val="990000"/>
                </a:solidFill>
                <a:latin typeface="Verdana" pitchFamily="34" charset="0"/>
                <a:cs typeface="Arial" pitchFamily="34" charset="0"/>
                <a:sym typeface="Wingdings" pitchFamily="2" charset="2"/>
              </a:rPr>
              <a:t> </a:t>
            </a:r>
            <a:r>
              <a:rPr lang="de-DE" sz="2400" b="1" dirty="0">
                <a:solidFill>
                  <a:srgbClr val="990000"/>
                </a:solidFill>
                <a:latin typeface="Arial Narrow" pitchFamily="34" charset="0"/>
                <a:cs typeface="Arial" pitchFamily="34" charset="0"/>
                <a:sym typeface="Wingdings" pitchFamily="2" charset="2"/>
              </a:rPr>
              <a:t>Kontinuität im Plan Gottes von Schöpfung bis Endzeit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9333"/>
                                        </p:tgtEl>
                                        <p:attrNameLst>
                                          <p:attrName>style.visibility</p:attrName>
                                        </p:attrNameLst>
                                      </p:cBhvr>
                                      <p:to>
                                        <p:strVal val="visible"/>
                                      </p:to>
                                    </p:set>
                                    <p:animEffect transition="in" filter="wipe(left)">
                                      <p:cBhvr>
                                        <p:cTn id="7" dur="500"/>
                                        <p:tgtEl>
                                          <p:spTgt spid="993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9335"/>
                                        </p:tgtEl>
                                        <p:attrNameLst>
                                          <p:attrName>style.visibility</p:attrName>
                                        </p:attrNameLst>
                                      </p:cBhvr>
                                      <p:to>
                                        <p:strVal val="visible"/>
                                      </p:to>
                                    </p:set>
                                    <p:animEffect transition="in" filter="wipe(left)">
                                      <p:cBhvr>
                                        <p:cTn id="12" dur="500"/>
                                        <p:tgtEl>
                                          <p:spTgt spid="993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autoUpdateAnimBg="0"/>
      <p:bldP spid="99335" grpId="0" autoUpdateAnimBg="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8" name="Text Box 6"/>
          <p:cNvSpPr txBox="1">
            <a:spLocks noChangeArrowheads="1"/>
          </p:cNvSpPr>
          <p:nvPr/>
        </p:nvSpPr>
        <p:spPr bwMode="auto">
          <a:xfrm>
            <a:off x="685800" y="476672"/>
            <a:ext cx="8458200" cy="5262979"/>
          </a:xfrm>
          <a:prstGeom prst="rect">
            <a:avLst/>
          </a:prstGeom>
          <a:noFill/>
          <a:ln w="9525">
            <a:noFill/>
            <a:miter lim="800000"/>
            <a:headEnd/>
            <a:tailEnd/>
          </a:ln>
          <a:effectLst/>
        </p:spPr>
        <p:txBody>
          <a:bodyPr>
            <a:spAutoFit/>
          </a:bodyPr>
          <a:lstStyle/>
          <a:p>
            <a:pPr defTabSz="381000"/>
            <a:r>
              <a:rPr lang="de-DE" sz="2400" b="1" dirty="0">
                <a:solidFill>
                  <a:srgbClr val="990000"/>
                </a:solidFill>
                <a:latin typeface="Verdana" pitchFamily="34" charset="0"/>
                <a:cs typeface="Arial" pitchFamily="34" charset="0"/>
              </a:rPr>
              <a:t>Retter,</a:t>
            </a:r>
            <a:r>
              <a:rPr lang="de-DE" sz="2400" dirty="0">
                <a:solidFill>
                  <a:srgbClr val="990000"/>
                </a:solidFill>
                <a:latin typeface="Verdana" pitchFamily="34" charset="0"/>
                <a:cs typeface="Arial" pitchFamily="34" charset="0"/>
              </a:rPr>
              <a:t> </a:t>
            </a:r>
            <a:r>
              <a:rPr lang="de-DE" sz="2400" b="1" dirty="0">
                <a:solidFill>
                  <a:srgbClr val="990000"/>
                </a:solidFill>
                <a:latin typeface="Verdana" pitchFamily="34" charset="0"/>
                <a:cs typeface="Arial" pitchFamily="34" charset="0"/>
              </a:rPr>
              <a:t>Heiland der Sünder und der Armen</a:t>
            </a:r>
          </a:p>
          <a:p>
            <a:pPr defTabSz="381000">
              <a:lnSpc>
                <a:spcPct val="150000"/>
              </a:lnSpc>
            </a:pPr>
            <a:endParaRPr lang="de-DE" sz="900" b="1" dirty="0">
              <a:solidFill>
                <a:srgbClr val="990000"/>
              </a:solidFill>
              <a:latin typeface="Verdana" pitchFamily="34" charset="0"/>
              <a:cs typeface="Arial" pitchFamily="34" charset="0"/>
            </a:endParaRPr>
          </a:p>
          <a:p>
            <a:pPr defTabSz="381000">
              <a:lnSpc>
                <a:spcPct val="150000"/>
              </a:lnSpc>
            </a:pPr>
            <a:r>
              <a:rPr lang="de-DE" sz="2400" baseline="30000" dirty="0">
                <a:solidFill>
                  <a:srgbClr val="990000"/>
                </a:solidFill>
                <a:latin typeface="Verdana" pitchFamily="34" charset="0"/>
                <a:cs typeface="Arial" pitchFamily="34" charset="0"/>
              </a:rPr>
              <a:t>2,10</a:t>
            </a:r>
            <a:r>
              <a:rPr lang="de-DE" sz="2400" dirty="0">
                <a:solidFill>
                  <a:srgbClr val="990000"/>
                </a:solidFill>
                <a:latin typeface="Verdana" pitchFamily="34" charset="0"/>
                <a:cs typeface="Arial" pitchFamily="34" charset="0"/>
              </a:rPr>
              <a:t>Und der Engel...: Fürchtet euch nicht! Denn siehe, ich verkündige euch große Freude, die für das ganze Volk sein wird. </a:t>
            </a:r>
            <a:r>
              <a:rPr lang="de-DE" sz="2400" baseline="30000" dirty="0">
                <a:solidFill>
                  <a:srgbClr val="990000"/>
                </a:solidFill>
                <a:latin typeface="Verdana" pitchFamily="34" charset="0"/>
                <a:cs typeface="Arial" pitchFamily="34" charset="0"/>
              </a:rPr>
              <a:t>11</a:t>
            </a:r>
            <a:r>
              <a:rPr lang="de-DE" sz="2400" dirty="0">
                <a:solidFill>
                  <a:srgbClr val="990000"/>
                </a:solidFill>
                <a:latin typeface="Verdana" pitchFamily="34" charset="0"/>
                <a:cs typeface="Arial" pitchFamily="34" charset="0"/>
              </a:rPr>
              <a:t>Denn euch ist heute ein Retter (</a:t>
            </a:r>
            <a:r>
              <a:rPr lang="en-US" sz="2400" dirty="0" err="1">
                <a:solidFill>
                  <a:srgbClr val="800000"/>
                </a:solidFill>
                <a:latin typeface="Bwgrkn" pitchFamily="2" charset="0"/>
              </a:rPr>
              <a:t>swth.r</a:t>
            </a:r>
            <a:r>
              <a:rPr lang="de-DE" sz="2400" dirty="0">
                <a:solidFill>
                  <a:srgbClr val="990000"/>
                </a:solidFill>
                <a:latin typeface="Verdana" pitchFamily="34" charset="0"/>
                <a:cs typeface="Arial" pitchFamily="34" charset="0"/>
              </a:rPr>
              <a:t>)</a:t>
            </a:r>
            <a:r>
              <a:rPr lang="de-DE" sz="2400" b="1" dirty="0">
                <a:solidFill>
                  <a:srgbClr val="990000"/>
                </a:solidFill>
                <a:latin typeface="Verdana" pitchFamily="34" charset="0"/>
                <a:cs typeface="Arial" pitchFamily="34" charset="0"/>
              </a:rPr>
              <a:t> </a:t>
            </a:r>
            <a:r>
              <a:rPr lang="de-DE" sz="2400" dirty="0">
                <a:solidFill>
                  <a:srgbClr val="990000"/>
                </a:solidFill>
                <a:latin typeface="Verdana" pitchFamily="34" charset="0"/>
                <a:cs typeface="Arial" pitchFamily="34" charset="0"/>
              </a:rPr>
              <a:t>geboren, der ist Christus, </a:t>
            </a:r>
            <a:r>
              <a:rPr lang="de-DE" sz="2400" i="1" dirty="0">
                <a:solidFill>
                  <a:srgbClr val="990000"/>
                </a:solidFill>
                <a:latin typeface="Verdana" pitchFamily="34" charset="0"/>
                <a:cs typeface="Arial" pitchFamily="34" charset="0"/>
              </a:rPr>
              <a:t>der </a:t>
            </a:r>
            <a:r>
              <a:rPr lang="de-DE" sz="2400" dirty="0">
                <a:solidFill>
                  <a:srgbClr val="990000"/>
                </a:solidFill>
                <a:latin typeface="Verdana" pitchFamily="34" charset="0"/>
                <a:cs typeface="Arial" pitchFamily="34" charset="0"/>
              </a:rPr>
              <a:t>Herr, in Davids Stadt. </a:t>
            </a:r>
          </a:p>
          <a:p>
            <a:pPr defTabSz="381000">
              <a:lnSpc>
                <a:spcPct val="150000"/>
              </a:lnSpc>
            </a:pPr>
            <a:endParaRPr lang="de-DE" sz="700" dirty="0">
              <a:solidFill>
                <a:srgbClr val="990000"/>
              </a:solidFill>
              <a:latin typeface="Verdana" pitchFamily="34" charset="0"/>
              <a:cs typeface="Arial" pitchFamily="34" charset="0"/>
            </a:endParaRPr>
          </a:p>
          <a:p>
            <a:pPr defTabSz="381000">
              <a:lnSpc>
                <a:spcPct val="150000"/>
              </a:lnSpc>
            </a:pPr>
            <a:r>
              <a:rPr lang="de-DE" sz="2400" baseline="30000" dirty="0">
                <a:solidFill>
                  <a:srgbClr val="990000"/>
                </a:solidFill>
                <a:latin typeface="Verdana" pitchFamily="34" charset="0"/>
                <a:cs typeface="Arial" pitchFamily="34" charset="0"/>
              </a:rPr>
              <a:t>23,34 </a:t>
            </a:r>
            <a:r>
              <a:rPr lang="de-DE" sz="2400" dirty="0">
                <a:solidFill>
                  <a:srgbClr val="990000"/>
                </a:solidFill>
                <a:latin typeface="Verdana" pitchFamily="34" charset="0"/>
                <a:cs typeface="Arial" pitchFamily="34" charset="0"/>
              </a:rPr>
              <a:t>…  Vater, vergib ihnen! Denn sie wissen nicht, was sie tun... </a:t>
            </a:r>
            <a:r>
              <a:rPr lang="de-DE" sz="2400" baseline="30000" dirty="0">
                <a:solidFill>
                  <a:srgbClr val="990000"/>
                </a:solidFill>
                <a:latin typeface="Verdana" pitchFamily="34" charset="0"/>
                <a:cs typeface="Arial" pitchFamily="34" charset="0"/>
              </a:rPr>
              <a:t>43 </a:t>
            </a:r>
            <a:r>
              <a:rPr lang="de-DE" sz="2400" dirty="0">
                <a:solidFill>
                  <a:srgbClr val="990000"/>
                </a:solidFill>
                <a:latin typeface="Verdana" pitchFamily="34" charset="0"/>
                <a:cs typeface="Arial" pitchFamily="34" charset="0"/>
              </a:rPr>
              <a:t>Und er sprach zu ihm: Wahrlich, ich sage dir: Heute wirst du mit mir im Paradies sein. </a:t>
            </a:r>
            <a:endParaRPr lang="de-DE" sz="1200" dirty="0">
              <a:solidFill>
                <a:srgbClr val="990000"/>
              </a:solidFill>
              <a:latin typeface="Verdana" pitchFamily="34" charset="0"/>
              <a:cs typeface="Arial" pitchFamily="34" charset="0"/>
            </a:endParaRPr>
          </a:p>
        </p:txBody>
      </p:sp>
      <p:sp>
        <p:nvSpPr>
          <p:cNvPr id="100359"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0358"/>
                                        </p:tgtEl>
                                        <p:attrNameLst>
                                          <p:attrName>style.visibility</p:attrName>
                                        </p:attrNameLst>
                                      </p:cBhvr>
                                      <p:to>
                                        <p:strVal val="visible"/>
                                      </p:to>
                                    </p:set>
                                    <p:animEffect transition="in" filter="wipe(left)">
                                      <p:cBhvr>
                                        <p:cTn id="7" dur="500"/>
                                        <p:tgtEl>
                                          <p:spTgt spid="1003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8"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8" name="Text Box 6"/>
          <p:cNvSpPr txBox="1">
            <a:spLocks noChangeArrowheads="1"/>
          </p:cNvSpPr>
          <p:nvPr/>
        </p:nvSpPr>
        <p:spPr bwMode="auto">
          <a:xfrm>
            <a:off x="685800" y="404664"/>
            <a:ext cx="8458200" cy="5355312"/>
          </a:xfrm>
          <a:prstGeom prst="rect">
            <a:avLst/>
          </a:prstGeom>
          <a:noFill/>
          <a:ln w="9525">
            <a:noFill/>
            <a:miter lim="800000"/>
            <a:headEnd/>
            <a:tailEnd/>
          </a:ln>
          <a:effectLst/>
        </p:spPr>
        <p:txBody>
          <a:bodyPr>
            <a:spAutoFit/>
          </a:bodyPr>
          <a:lstStyle/>
          <a:p>
            <a:pPr defTabSz="381000">
              <a:lnSpc>
                <a:spcPct val="150000"/>
              </a:lnSpc>
            </a:pPr>
            <a:r>
              <a:rPr lang="de-DE" sz="2400" b="1" dirty="0">
                <a:solidFill>
                  <a:srgbClr val="990000"/>
                </a:solidFill>
                <a:latin typeface="Verdana" pitchFamily="34" charset="0"/>
                <a:cs typeface="Arial" pitchFamily="34" charset="0"/>
              </a:rPr>
              <a:t>Jesus Christus als Geistträger</a:t>
            </a:r>
          </a:p>
          <a:p>
            <a:pPr defTabSz="381000">
              <a:lnSpc>
                <a:spcPct val="150000"/>
              </a:lnSpc>
            </a:pPr>
            <a:endParaRPr lang="de-DE" sz="400" dirty="0">
              <a:solidFill>
                <a:srgbClr val="990000"/>
              </a:solidFill>
              <a:latin typeface="Verdana" pitchFamily="34" charset="0"/>
              <a:cs typeface="Arial" pitchFamily="34" charset="0"/>
            </a:endParaRPr>
          </a:p>
          <a:p>
            <a:pPr defTabSz="381000">
              <a:lnSpc>
                <a:spcPct val="150000"/>
              </a:lnSpc>
            </a:pPr>
            <a:r>
              <a:rPr lang="de-DE" sz="2400" baseline="30000" dirty="0">
                <a:solidFill>
                  <a:srgbClr val="990000"/>
                </a:solidFill>
                <a:latin typeface="Verdana" pitchFamily="34" charset="0"/>
                <a:cs typeface="Arial" pitchFamily="34" charset="0"/>
              </a:rPr>
              <a:t>1,35</a:t>
            </a:r>
            <a:r>
              <a:rPr lang="de-DE" sz="2400" dirty="0">
                <a:solidFill>
                  <a:srgbClr val="990000"/>
                </a:solidFill>
                <a:latin typeface="Verdana" pitchFamily="34" charset="0"/>
                <a:cs typeface="Arial" pitchFamily="34" charset="0"/>
              </a:rPr>
              <a:t>Der Heilige Geist wird über dich kommen, und Kraft des Höchsten wird 	dich überschatten; darum wird auch das Heilige, das geboren werden 	wird, Sohn Gottes genannt werden. </a:t>
            </a:r>
          </a:p>
          <a:p>
            <a:pPr defTabSz="381000">
              <a:lnSpc>
                <a:spcPct val="150000"/>
              </a:lnSpc>
            </a:pPr>
            <a:endParaRPr lang="de-DE" sz="400" dirty="0">
              <a:solidFill>
                <a:srgbClr val="990000"/>
              </a:solidFill>
              <a:latin typeface="Verdana" pitchFamily="34" charset="0"/>
              <a:cs typeface="Arial" pitchFamily="34" charset="0"/>
            </a:endParaRPr>
          </a:p>
          <a:p>
            <a:pPr defTabSz="381000">
              <a:lnSpc>
                <a:spcPct val="150000"/>
              </a:lnSpc>
            </a:pPr>
            <a:r>
              <a:rPr lang="de-DE" sz="2400" baseline="30000" dirty="0">
                <a:solidFill>
                  <a:srgbClr val="990000"/>
                </a:solidFill>
                <a:latin typeface="Verdana" pitchFamily="34" charset="0"/>
                <a:cs typeface="Arial" pitchFamily="34" charset="0"/>
              </a:rPr>
              <a:t>4,18</a:t>
            </a:r>
            <a:r>
              <a:rPr lang="de-DE" sz="2400" dirty="0">
                <a:solidFill>
                  <a:srgbClr val="990000"/>
                </a:solidFill>
                <a:latin typeface="Verdana" pitchFamily="34" charset="0"/>
                <a:cs typeface="Arial" pitchFamily="34" charset="0"/>
              </a:rPr>
              <a:t>Der Geist des Herrn ist auf mir, weil er mich gesalbt hat</a:t>
            </a:r>
          </a:p>
          <a:p>
            <a:pPr defTabSz="381000">
              <a:lnSpc>
                <a:spcPct val="150000"/>
              </a:lnSpc>
            </a:pPr>
            <a:endParaRPr lang="de-DE" sz="400" dirty="0">
              <a:solidFill>
                <a:srgbClr val="990000"/>
              </a:solidFill>
              <a:latin typeface="Verdana" pitchFamily="34" charset="0"/>
              <a:cs typeface="Arial" pitchFamily="34" charset="0"/>
            </a:endParaRPr>
          </a:p>
          <a:p>
            <a:pPr defTabSz="381000">
              <a:lnSpc>
                <a:spcPct val="150000"/>
              </a:lnSpc>
            </a:pPr>
            <a:r>
              <a:rPr lang="de-DE" sz="2400" baseline="30000" dirty="0" err="1">
                <a:solidFill>
                  <a:srgbClr val="990000"/>
                </a:solidFill>
                <a:latin typeface="Verdana" pitchFamily="34" charset="0"/>
                <a:cs typeface="Arial" pitchFamily="34" charset="0"/>
              </a:rPr>
              <a:t>Apg</a:t>
            </a:r>
            <a:r>
              <a:rPr lang="de-DE" sz="2400" baseline="30000" dirty="0">
                <a:solidFill>
                  <a:srgbClr val="990000"/>
                </a:solidFill>
                <a:latin typeface="Verdana" pitchFamily="34" charset="0"/>
                <a:cs typeface="Arial" pitchFamily="34" charset="0"/>
              </a:rPr>
              <a:t> 10,38</a:t>
            </a:r>
            <a:r>
              <a:rPr lang="de-DE" sz="2400" dirty="0">
                <a:solidFill>
                  <a:srgbClr val="990000"/>
                </a:solidFill>
                <a:latin typeface="Verdana" pitchFamily="34" charset="0"/>
                <a:cs typeface="Arial" pitchFamily="34" charset="0"/>
              </a:rPr>
              <a:t>Jesus von Nazareth, wie Gott ihn mit Heiligem Geist und mit Kraft 	gesalbt hat</a:t>
            </a:r>
          </a:p>
        </p:txBody>
      </p:sp>
      <p:sp>
        <p:nvSpPr>
          <p:cNvPr id="100359"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0358"/>
                                        </p:tgtEl>
                                        <p:attrNameLst>
                                          <p:attrName>style.visibility</p:attrName>
                                        </p:attrNameLst>
                                      </p:cBhvr>
                                      <p:to>
                                        <p:strVal val="visible"/>
                                      </p:to>
                                    </p:set>
                                    <p:animEffect transition="in" filter="wipe(left)">
                                      <p:cBhvr>
                                        <p:cTn id="7" dur="500"/>
                                        <p:tgtEl>
                                          <p:spTgt spid="1003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8"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1" name="Text Box 5"/>
          <p:cNvSpPr txBox="1">
            <a:spLocks noChangeArrowheads="1"/>
          </p:cNvSpPr>
          <p:nvPr/>
        </p:nvSpPr>
        <p:spPr bwMode="auto">
          <a:xfrm>
            <a:off x="685800" y="457200"/>
            <a:ext cx="8458200" cy="512763"/>
          </a:xfrm>
          <a:prstGeom prst="rect">
            <a:avLst/>
          </a:prstGeom>
          <a:solidFill>
            <a:srgbClr val="8A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Evangelist der Armen</a:t>
            </a:r>
          </a:p>
        </p:txBody>
      </p:sp>
      <p:sp>
        <p:nvSpPr>
          <p:cNvPr id="101382" name="Text Box 6"/>
          <p:cNvSpPr txBox="1">
            <a:spLocks noChangeArrowheads="1"/>
          </p:cNvSpPr>
          <p:nvPr/>
        </p:nvSpPr>
        <p:spPr bwMode="auto">
          <a:xfrm>
            <a:off x="685800" y="1095375"/>
            <a:ext cx="8458200" cy="5305425"/>
          </a:xfrm>
          <a:prstGeom prst="rect">
            <a:avLst/>
          </a:prstGeom>
          <a:noFill/>
          <a:ln w="9525">
            <a:noFill/>
            <a:miter lim="800000"/>
            <a:headEnd/>
            <a:tailEnd/>
          </a:ln>
          <a:effectLst/>
        </p:spPr>
        <p:txBody>
          <a:bodyPr>
            <a:spAutoFit/>
          </a:bodyPr>
          <a:lstStyle/>
          <a:p>
            <a:pPr defTabSz="381000">
              <a:lnSpc>
                <a:spcPct val="95000"/>
              </a:lnSpc>
            </a:pPr>
            <a:r>
              <a:rPr lang="de-DE" sz="2400" b="1" dirty="0">
                <a:solidFill>
                  <a:srgbClr val="990000"/>
                </a:solidFill>
                <a:latin typeface="Verdana" pitchFamily="34" charset="0"/>
                <a:cs typeface="Arial" pitchFamily="34" charset="0"/>
              </a:rPr>
              <a:t>Kritik an den Reichen</a:t>
            </a:r>
          </a:p>
          <a:p>
            <a:pPr defTabSz="381000">
              <a:lnSpc>
                <a:spcPct val="95000"/>
              </a:lnSpc>
            </a:pPr>
            <a:endParaRPr lang="de-DE" sz="800" b="1" dirty="0">
              <a:solidFill>
                <a:srgbClr val="990000"/>
              </a:solidFill>
              <a:latin typeface="Verdana" pitchFamily="34" charset="0"/>
              <a:cs typeface="Arial" pitchFamily="34" charset="0"/>
            </a:endParaRPr>
          </a:p>
          <a:p>
            <a:pPr defTabSz="381000">
              <a:lnSpc>
                <a:spcPct val="95000"/>
              </a:lnSpc>
            </a:pPr>
            <a:r>
              <a:rPr lang="de-DE" sz="2400" baseline="30000" dirty="0">
                <a:solidFill>
                  <a:srgbClr val="990000"/>
                </a:solidFill>
                <a:latin typeface="Arial Narrow" pitchFamily="34" charset="0"/>
                <a:cs typeface="Arial" pitchFamily="34" charset="0"/>
              </a:rPr>
              <a:t>1,52</a:t>
            </a:r>
            <a:r>
              <a:rPr lang="de-DE" sz="2400" dirty="0">
                <a:solidFill>
                  <a:srgbClr val="990000"/>
                </a:solidFill>
                <a:latin typeface="Arial Narrow" pitchFamily="34" charset="0"/>
                <a:cs typeface="Arial" pitchFamily="34" charset="0"/>
              </a:rPr>
              <a:t>Gott stößt die Mächtigen vom Thron und erhöht die Niedrigen, die Hungrigen füllt er mit Gütern und lässt die Reichen leer ausgehen.  </a:t>
            </a:r>
          </a:p>
          <a:p>
            <a:pPr defTabSz="381000">
              <a:lnSpc>
                <a:spcPct val="95000"/>
              </a:lnSpc>
            </a:pPr>
            <a:r>
              <a:rPr lang="de-DE" sz="2400" baseline="30000" dirty="0">
                <a:solidFill>
                  <a:srgbClr val="990000"/>
                </a:solidFill>
                <a:latin typeface="Arial Narrow" pitchFamily="34" charset="0"/>
                <a:cs typeface="Arial" pitchFamily="34" charset="0"/>
              </a:rPr>
              <a:t>6,24</a:t>
            </a:r>
            <a:r>
              <a:rPr lang="de-DE" sz="2400" dirty="0">
                <a:solidFill>
                  <a:srgbClr val="990000"/>
                </a:solidFill>
                <a:latin typeface="Arial Narrow" pitchFamily="34" charset="0"/>
                <a:cs typeface="Arial" pitchFamily="34" charset="0"/>
              </a:rPr>
              <a:t>Aber wehe euch Reichen! Denn ihr habt euren Trost dahin.</a:t>
            </a:r>
          </a:p>
          <a:p>
            <a:pPr defTabSz="381000">
              <a:lnSpc>
                <a:spcPct val="95000"/>
              </a:lnSpc>
            </a:pPr>
            <a:endParaRPr lang="de-DE" sz="1200" dirty="0">
              <a:solidFill>
                <a:srgbClr val="990000"/>
              </a:solidFill>
              <a:latin typeface="Verdana" pitchFamily="34" charset="0"/>
              <a:cs typeface="Arial" pitchFamily="34" charset="0"/>
            </a:endParaRPr>
          </a:p>
          <a:p>
            <a:pPr defTabSz="381000">
              <a:lnSpc>
                <a:spcPct val="95000"/>
              </a:lnSpc>
            </a:pPr>
            <a:r>
              <a:rPr lang="de-DE" sz="2400" b="1" dirty="0">
                <a:solidFill>
                  <a:srgbClr val="990000"/>
                </a:solidFill>
                <a:latin typeface="Verdana" pitchFamily="34" charset="0"/>
                <a:cs typeface="Arial" pitchFamily="34" charset="0"/>
              </a:rPr>
              <a:t>Nachfolge und Besitzverzicht</a:t>
            </a:r>
          </a:p>
          <a:p>
            <a:pPr defTabSz="381000">
              <a:lnSpc>
                <a:spcPct val="95000"/>
              </a:lnSpc>
            </a:pPr>
            <a:endParaRPr lang="de-DE" sz="800" b="1" dirty="0">
              <a:solidFill>
                <a:srgbClr val="990000"/>
              </a:solidFill>
              <a:latin typeface="Verdana" pitchFamily="34" charset="0"/>
              <a:cs typeface="Arial" pitchFamily="34" charset="0"/>
            </a:endParaRPr>
          </a:p>
          <a:p>
            <a:pPr defTabSz="381000">
              <a:lnSpc>
                <a:spcPct val="95000"/>
              </a:lnSpc>
            </a:pPr>
            <a:r>
              <a:rPr lang="de-DE" sz="2400" baseline="30000" dirty="0">
                <a:solidFill>
                  <a:srgbClr val="990000"/>
                </a:solidFill>
                <a:latin typeface="Arial Narrow" pitchFamily="34" charset="0"/>
                <a:cs typeface="Arial" pitchFamily="34" charset="0"/>
              </a:rPr>
              <a:t>14,33</a:t>
            </a:r>
            <a:r>
              <a:rPr lang="de-DE" sz="2400" dirty="0">
                <a:solidFill>
                  <a:srgbClr val="990000"/>
                </a:solidFill>
                <a:latin typeface="Arial Narrow" pitchFamily="34" charset="0"/>
                <a:cs typeface="Arial" pitchFamily="34" charset="0"/>
              </a:rPr>
              <a:t>So kann nun keiner von euch, der nicht all seinem Besitz entsagt, mein Jünger sein.</a:t>
            </a:r>
          </a:p>
          <a:p>
            <a:pPr defTabSz="381000">
              <a:lnSpc>
                <a:spcPct val="95000"/>
              </a:lnSpc>
            </a:pPr>
            <a:r>
              <a:rPr lang="de-DE" sz="2400" baseline="30000" dirty="0">
                <a:solidFill>
                  <a:srgbClr val="990000"/>
                </a:solidFill>
                <a:latin typeface="Arial Narrow" pitchFamily="34" charset="0"/>
                <a:cs typeface="Arial" pitchFamily="34" charset="0"/>
              </a:rPr>
              <a:t>18,28</a:t>
            </a:r>
            <a:r>
              <a:rPr lang="de-DE" sz="2400" dirty="0">
                <a:solidFill>
                  <a:srgbClr val="990000"/>
                </a:solidFill>
                <a:latin typeface="Arial Narrow" pitchFamily="34" charset="0"/>
                <a:cs typeface="Arial" pitchFamily="34" charset="0"/>
              </a:rPr>
              <a:t>...wir haben unseren Besitz verlassen </a:t>
            </a:r>
            <a:r>
              <a:rPr lang="de-DE" sz="2400" i="1" dirty="0">
                <a:solidFill>
                  <a:srgbClr val="990000"/>
                </a:solidFill>
                <a:latin typeface="Arial Narrow" pitchFamily="34" charset="0"/>
                <a:cs typeface="Arial" pitchFamily="34" charset="0"/>
              </a:rPr>
              <a:t>(vgl. </a:t>
            </a:r>
            <a:r>
              <a:rPr lang="de-DE" sz="2400" i="1" dirty="0" err="1">
                <a:solidFill>
                  <a:srgbClr val="990000"/>
                </a:solidFill>
                <a:latin typeface="Arial Narrow" pitchFamily="34" charset="0"/>
                <a:cs typeface="Arial" pitchFamily="34" charset="0"/>
              </a:rPr>
              <a:t>Mk</a:t>
            </a:r>
            <a:r>
              <a:rPr lang="de-DE" sz="2400" dirty="0">
                <a:solidFill>
                  <a:srgbClr val="990000"/>
                </a:solidFill>
                <a:latin typeface="Arial Narrow" pitchFamily="34" charset="0"/>
                <a:cs typeface="Arial" pitchFamily="34" charset="0"/>
              </a:rPr>
              <a:t> „alles verlassen“</a:t>
            </a:r>
            <a:r>
              <a:rPr lang="de-DE" sz="2400" i="1" dirty="0">
                <a:solidFill>
                  <a:srgbClr val="990000"/>
                </a:solidFill>
                <a:latin typeface="Arial Narrow" pitchFamily="34" charset="0"/>
                <a:cs typeface="Arial" pitchFamily="34" charset="0"/>
              </a:rPr>
              <a:t>)</a:t>
            </a:r>
            <a:r>
              <a:rPr lang="de-DE" sz="2400" dirty="0">
                <a:solidFill>
                  <a:srgbClr val="990000"/>
                </a:solidFill>
                <a:latin typeface="Arial Narrow" pitchFamily="34" charset="0"/>
                <a:cs typeface="Arial" pitchFamily="34" charset="0"/>
              </a:rPr>
              <a:t> </a:t>
            </a:r>
          </a:p>
          <a:p>
            <a:pPr defTabSz="381000">
              <a:lnSpc>
                <a:spcPct val="95000"/>
              </a:lnSpc>
            </a:pPr>
            <a:r>
              <a:rPr lang="de-DE" sz="2400" baseline="30000" dirty="0">
                <a:solidFill>
                  <a:srgbClr val="990000"/>
                </a:solidFill>
                <a:latin typeface="Arial Narrow" pitchFamily="34" charset="0"/>
                <a:cs typeface="Arial" pitchFamily="34" charset="0"/>
              </a:rPr>
              <a:t>16,9</a:t>
            </a:r>
            <a:r>
              <a:rPr lang="de-DE" sz="2400" dirty="0">
                <a:solidFill>
                  <a:srgbClr val="990000"/>
                </a:solidFill>
                <a:latin typeface="Arial Narrow" pitchFamily="34" charset="0"/>
                <a:cs typeface="Arial" pitchFamily="34" charset="0"/>
              </a:rPr>
              <a:t>Macht euch Freunde mit dem ungerechten Mammon</a:t>
            </a:r>
          </a:p>
          <a:p>
            <a:pPr defTabSz="381000">
              <a:lnSpc>
                <a:spcPct val="95000"/>
              </a:lnSpc>
            </a:pPr>
            <a:endParaRPr lang="de-DE" sz="1200" dirty="0">
              <a:solidFill>
                <a:srgbClr val="990000"/>
              </a:solidFill>
              <a:latin typeface="Verdana" pitchFamily="34" charset="0"/>
              <a:cs typeface="Arial" pitchFamily="34" charset="0"/>
            </a:endParaRPr>
          </a:p>
          <a:p>
            <a:pPr defTabSz="381000">
              <a:lnSpc>
                <a:spcPct val="95000"/>
              </a:lnSpc>
            </a:pPr>
            <a:r>
              <a:rPr lang="de-DE" sz="2400" b="1" dirty="0">
                <a:solidFill>
                  <a:srgbClr val="990000"/>
                </a:solidFill>
                <a:latin typeface="Verdana" pitchFamily="34" charset="0"/>
                <a:cs typeface="Arial" pitchFamily="34" charset="0"/>
              </a:rPr>
              <a:t>Ideal: Die Gütergemeinschaft der Urgemeinde</a:t>
            </a:r>
          </a:p>
          <a:p>
            <a:pPr defTabSz="381000">
              <a:lnSpc>
                <a:spcPct val="95000"/>
              </a:lnSpc>
            </a:pPr>
            <a:endParaRPr lang="de-DE" sz="800" b="1" dirty="0">
              <a:solidFill>
                <a:srgbClr val="990000"/>
              </a:solidFill>
              <a:latin typeface="Verdana" pitchFamily="34" charset="0"/>
              <a:cs typeface="Arial" pitchFamily="34" charset="0"/>
            </a:endParaRPr>
          </a:p>
          <a:p>
            <a:pPr defTabSz="381000">
              <a:lnSpc>
                <a:spcPct val="95000"/>
              </a:lnSpc>
            </a:pPr>
            <a:r>
              <a:rPr lang="de-DE" sz="2400" baseline="30000" dirty="0" err="1">
                <a:solidFill>
                  <a:srgbClr val="990000"/>
                </a:solidFill>
                <a:latin typeface="Arial Narrow" pitchFamily="34" charset="0"/>
                <a:cs typeface="Arial" pitchFamily="34" charset="0"/>
              </a:rPr>
              <a:t>Apg</a:t>
            </a:r>
            <a:r>
              <a:rPr lang="de-DE" sz="2400" baseline="30000" dirty="0">
                <a:solidFill>
                  <a:srgbClr val="990000"/>
                </a:solidFill>
                <a:latin typeface="Arial Narrow" pitchFamily="34" charset="0"/>
                <a:cs typeface="Arial" pitchFamily="34" charset="0"/>
              </a:rPr>
              <a:t> 2,44 </a:t>
            </a:r>
            <a:r>
              <a:rPr lang="de-DE" sz="2400" dirty="0">
                <a:solidFill>
                  <a:srgbClr val="990000"/>
                </a:solidFill>
                <a:latin typeface="Arial Narrow" pitchFamily="34" charset="0"/>
                <a:cs typeface="Arial" pitchFamily="34" charset="0"/>
              </a:rPr>
              <a:t>Alle </a:t>
            </a:r>
            <a:r>
              <a:rPr lang="de-DE" sz="2400" dirty="0" err="1">
                <a:solidFill>
                  <a:srgbClr val="990000"/>
                </a:solidFill>
                <a:latin typeface="Arial Narrow" pitchFamily="34" charset="0"/>
                <a:cs typeface="Arial" pitchFamily="34" charset="0"/>
              </a:rPr>
              <a:t>Gläubiggewordenen</a:t>
            </a:r>
            <a:r>
              <a:rPr lang="de-DE" sz="2400" dirty="0">
                <a:solidFill>
                  <a:srgbClr val="990000"/>
                </a:solidFill>
                <a:latin typeface="Arial Narrow" pitchFamily="34" charset="0"/>
                <a:cs typeface="Arial" pitchFamily="34" charset="0"/>
              </a:rPr>
              <a:t> aber waren beisammen und hatten alles gemeinsam;  </a:t>
            </a:r>
            <a:r>
              <a:rPr lang="de-DE" sz="2400" baseline="30000" dirty="0">
                <a:solidFill>
                  <a:srgbClr val="990000"/>
                </a:solidFill>
                <a:latin typeface="Arial Narrow" pitchFamily="34" charset="0"/>
                <a:cs typeface="Arial" pitchFamily="34" charset="0"/>
              </a:rPr>
              <a:t>45 </a:t>
            </a:r>
            <a:r>
              <a:rPr lang="de-DE" sz="2400" dirty="0">
                <a:solidFill>
                  <a:srgbClr val="990000"/>
                </a:solidFill>
                <a:latin typeface="Arial Narrow" pitchFamily="34" charset="0"/>
                <a:cs typeface="Arial" pitchFamily="34" charset="0"/>
              </a:rPr>
              <a:t>und sie verkauften die Güter und die Habe und verteilten sie an alle, je nachdem einer bedürftig war.</a:t>
            </a:r>
            <a:r>
              <a:rPr lang="de-DE" sz="2400" dirty="0">
                <a:solidFill>
                  <a:srgbClr val="990000"/>
                </a:solidFill>
                <a:cs typeface="Arial" pitchFamily="34" charset="0"/>
              </a:rPr>
              <a:t> </a:t>
            </a:r>
            <a:endParaRPr lang="de-DE" sz="2400" dirty="0">
              <a:solidFill>
                <a:srgbClr val="990000"/>
              </a:solidFill>
              <a:latin typeface="Verdana" pitchFamily="34" charset="0"/>
              <a:cs typeface="Arial" pitchFamily="34" charset="0"/>
            </a:endParaRPr>
          </a:p>
        </p:txBody>
      </p:sp>
      <p:sp>
        <p:nvSpPr>
          <p:cNvPr id="101383"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1381"/>
                                        </p:tgtEl>
                                        <p:attrNameLst>
                                          <p:attrName>style.visibility</p:attrName>
                                        </p:attrNameLst>
                                      </p:cBhvr>
                                      <p:to>
                                        <p:strVal val="visible"/>
                                      </p:to>
                                    </p:set>
                                    <p:animEffect transition="in" filter="wipe(left)">
                                      <p:cBhvr>
                                        <p:cTn id="7" dur="500"/>
                                        <p:tgtEl>
                                          <p:spTgt spid="10138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1382">
                                            <p:txEl>
                                              <p:pRg st="0" end="0"/>
                                            </p:txEl>
                                          </p:spTgt>
                                        </p:tgtEl>
                                        <p:attrNameLst>
                                          <p:attrName>style.visibility</p:attrName>
                                        </p:attrNameLst>
                                      </p:cBhvr>
                                      <p:to>
                                        <p:strVal val="visible"/>
                                      </p:to>
                                    </p:set>
                                    <p:animEffect transition="in" filter="wipe(left)">
                                      <p:cBhvr>
                                        <p:cTn id="12" dur="500"/>
                                        <p:tgtEl>
                                          <p:spTgt spid="10138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1382">
                                            <p:txEl>
                                              <p:pRg st="2" end="2"/>
                                            </p:txEl>
                                          </p:spTgt>
                                        </p:tgtEl>
                                        <p:attrNameLst>
                                          <p:attrName>style.visibility</p:attrName>
                                        </p:attrNameLst>
                                      </p:cBhvr>
                                      <p:to>
                                        <p:strVal val="visible"/>
                                      </p:to>
                                    </p:set>
                                    <p:animEffect transition="in" filter="wipe(left)">
                                      <p:cBhvr>
                                        <p:cTn id="17" dur="500"/>
                                        <p:tgtEl>
                                          <p:spTgt spid="10138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1382">
                                            <p:txEl>
                                              <p:pRg st="3" end="3"/>
                                            </p:txEl>
                                          </p:spTgt>
                                        </p:tgtEl>
                                        <p:attrNameLst>
                                          <p:attrName>style.visibility</p:attrName>
                                        </p:attrNameLst>
                                      </p:cBhvr>
                                      <p:to>
                                        <p:strVal val="visible"/>
                                      </p:to>
                                    </p:set>
                                    <p:animEffect transition="in" filter="wipe(left)">
                                      <p:cBhvr>
                                        <p:cTn id="22" dur="500"/>
                                        <p:tgtEl>
                                          <p:spTgt spid="10138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1382">
                                            <p:txEl>
                                              <p:pRg st="5" end="5"/>
                                            </p:txEl>
                                          </p:spTgt>
                                        </p:tgtEl>
                                        <p:attrNameLst>
                                          <p:attrName>style.visibility</p:attrName>
                                        </p:attrNameLst>
                                      </p:cBhvr>
                                      <p:to>
                                        <p:strVal val="visible"/>
                                      </p:to>
                                    </p:set>
                                    <p:animEffect transition="in" filter="wipe(left)">
                                      <p:cBhvr>
                                        <p:cTn id="27" dur="500"/>
                                        <p:tgtEl>
                                          <p:spTgt spid="10138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1382">
                                            <p:txEl>
                                              <p:pRg st="7" end="7"/>
                                            </p:txEl>
                                          </p:spTgt>
                                        </p:tgtEl>
                                        <p:attrNameLst>
                                          <p:attrName>style.visibility</p:attrName>
                                        </p:attrNameLst>
                                      </p:cBhvr>
                                      <p:to>
                                        <p:strVal val="visible"/>
                                      </p:to>
                                    </p:set>
                                    <p:animEffect transition="in" filter="wipe(left)">
                                      <p:cBhvr>
                                        <p:cTn id="32" dur="500"/>
                                        <p:tgtEl>
                                          <p:spTgt spid="10138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1382">
                                            <p:txEl>
                                              <p:pRg st="8" end="8"/>
                                            </p:txEl>
                                          </p:spTgt>
                                        </p:tgtEl>
                                        <p:attrNameLst>
                                          <p:attrName>style.visibility</p:attrName>
                                        </p:attrNameLst>
                                      </p:cBhvr>
                                      <p:to>
                                        <p:strVal val="visible"/>
                                      </p:to>
                                    </p:set>
                                    <p:animEffect transition="in" filter="wipe(left)">
                                      <p:cBhvr>
                                        <p:cTn id="37" dur="500"/>
                                        <p:tgtEl>
                                          <p:spTgt spid="10138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1382">
                                            <p:txEl>
                                              <p:pRg st="9" end="9"/>
                                            </p:txEl>
                                          </p:spTgt>
                                        </p:tgtEl>
                                        <p:attrNameLst>
                                          <p:attrName>style.visibility</p:attrName>
                                        </p:attrNameLst>
                                      </p:cBhvr>
                                      <p:to>
                                        <p:strVal val="visible"/>
                                      </p:to>
                                    </p:set>
                                    <p:animEffect transition="in" filter="wipe(left)">
                                      <p:cBhvr>
                                        <p:cTn id="42" dur="500"/>
                                        <p:tgtEl>
                                          <p:spTgt spid="10138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01382">
                                            <p:txEl>
                                              <p:pRg st="11" end="11"/>
                                            </p:txEl>
                                          </p:spTgt>
                                        </p:tgtEl>
                                        <p:attrNameLst>
                                          <p:attrName>style.visibility</p:attrName>
                                        </p:attrNameLst>
                                      </p:cBhvr>
                                      <p:to>
                                        <p:strVal val="visible"/>
                                      </p:to>
                                    </p:set>
                                    <p:animEffect transition="in" filter="wipe(left)">
                                      <p:cBhvr>
                                        <p:cTn id="47" dur="500"/>
                                        <p:tgtEl>
                                          <p:spTgt spid="101382">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01382">
                                            <p:txEl>
                                              <p:pRg st="13" end="13"/>
                                            </p:txEl>
                                          </p:spTgt>
                                        </p:tgtEl>
                                        <p:attrNameLst>
                                          <p:attrName>style.visibility</p:attrName>
                                        </p:attrNameLst>
                                      </p:cBhvr>
                                      <p:to>
                                        <p:strVal val="visible"/>
                                      </p:to>
                                    </p:set>
                                    <p:animEffect transition="in" filter="wipe(left)">
                                      <p:cBhvr>
                                        <p:cTn id="52" dur="500"/>
                                        <p:tgtEl>
                                          <p:spTgt spid="10138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1" grpId="0" animBg="1" autoUpdateAnimBg="0"/>
      <p:bldP spid="101382"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5" name="Text Box 5"/>
          <p:cNvSpPr txBox="1">
            <a:spLocks noChangeArrowheads="1"/>
          </p:cNvSpPr>
          <p:nvPr/>
        </p:nvSpPr>
        <p:spPr bwMode="auto">
          <a:xfrm>
            <a:off x="685800" y="457200"/>
            <a:ext cx="8458200" cy="512763"/>
          </a:xfrm>
          <a:prstGeom prst="rect">
            <a:avLst/>
          </a:prstGeom>
          <a:solidFill>
            <a:srgbClr val="8A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Ostern – Himmelfahrt – Pfingsten</a:t>
            </a:r>
          </a:p>
        </p:txBody>
      </p:sp>
      <p:sp>
        <p:nvSpPr>
          <p:cNvPr id="102406" name="Text Box 6"/>
          <p:cNvSpPr txBox="1">
            <a:spLocks noChangeArrowheads="1"/>
          </p:cNvSpPr>
          <p:nvPr/>
        </p:nvSpPr>
        <p:spPr bwMode="auto">
          <a:xfrm>
            <a:off x="685800" y="1089025"/>
            <a:ext cx="8458200" cy="5139869"/>
          </a:xfrm>
          <a:prstGeom prst="rect">
            <a:avLst/>
          </a:prstGeom>
          <a:noFill/>
          <a:ln w="9525">
            <a:noFill/>
            <a:miter lim="800000"/>
            <a:headEnd/>
            <a:tailEnd/>
          </a:ln>
          <a:effectLst/>
        </p:spPr>
        <p:txBody>
          <a:bodyPr>
            <a:spAutoFit/>
          </a:bodyPr>
          <a:lstStyle/>
          <a:p>
            <a:pPr defTabSz="292100">
              <a:buFontTx/>
              <a:buChar char="•"/>
            </a:pPr>
            <a:r>
              <a:rPr lang="de-DE" sz="2400" dirty="0">
                <a:solidFill>
                  <a:srgbClr val="990000"/>
                </a:solidFill>
                <a:latin typeface="Verdana" pitchFamily="34" charset="0"/>
                <a:cs typeface="Arial" pitchFamily="34" charset="0"/>
              </a:rPr>
              <a:t> </a:t>
            </a:r>
            <a:r>
              <a:rPr lang="de-DE" sz="2400" dirty="0" err="1">
                <a:solidFill>
                  <a:srgbClr val="990000"/>
                </a:solidFill>
                <a:latin typeface="Verdana" pitchFamily="34" charset="0"/>
                <a:cs typeface="Arial" pitchFamily="34" charset="0"/>
              </a:rPr>
              <a:t>Lk</a:t>
            </a:r>
            <a:r>
              <a:rPr lang="de-DE" sz="2400" dirty="0">
                <a:solidFill>
                  <a:srgbClr val="990000"/>
                </a:solidFill>
                <a:latin typeface="Verdana" pitchFamily="34" charset="0"/>
                <a:cs typeface="Arial" pitchFamily="34" charset="0"/>
              </a:rPr>
              <a:t> trennt ursprünglich Zusammengehöriges</a:t>
            </a:r>
          </a:p>
          <a:p>
            <a:pPr defTabSz="292100">
              <a:buFontTx/>
              <a:buChar char="•"/>
            </a:pPr>
            <a:r>
              <a:rPr lang="de-DE" sz="2400" dirty="0">
                <a:solidFill>
                  <a:srgbClr val="990000"/>
                </a:solidFill>
                <a:latin typeface="Verdana" pitchFamily="34" charset="0"/>
                <a:cs typeface="Arial" pitchFamily="34" charset="0"/>
              </a:rPr>
              <a:t> Auferstehung nicht mehr Wendepunkt, eher 	zeitlich begrenzte Rückkehr in irdische Existenz</a:t>
            </a:r>
          </a:p>
          <a:p>
            <a:pPr defTabSz="292100">
              <a:buFontTx/>
              <a:buChar char="•"/>
            </a:pPr>
            <a:r>
              <a:rPr lang="de-DE" sz="2400" dirty="0">
                <a:solidFill>
                  <a:srgbClr val="990000"/>
                </a:solidFill>
                <a:latin typeface="Verdana" pitchFamily="34" charset="0"/>
                <a:cs typeface="Arial" pitchFamily="34" charset="0"/>
              </a:rPr>
              <a:t> Leiblichkeit des Auferstandenen betont</a:t>
            </a:r>
          </a:p>
          <a:p>
            <a:pPr defTabSz="292100"/>
            <a:endParaRPr lang="de-DE" sz="800" dirty="0">
              <a:solidFill>
                <a:srgbClr val="990000"/>
              </a:solidFill>
              <a:latin typeface="Verdana" pitchFamily="34" charset="0"/>
              <a:cs typeface="Arial" pitchFamily="34" charset="0"/>
            </a:endParaRPr>
          </a:p>
          <a:p>
            <a:pPr defTabSz="292100"/>
            <a:r>
              <a:rPr lang="de-DE" sz="2400" baseline="30000" dirty="0">
                <a:solidFill>
                  <a:srgbClr val="990000"/>
                </a:solidFill>
                <a:latin typeface="Arial Narrow" pitchFamily="34" charset="0"/>
                <a:cs typeface="Arial" pitchFamily="34" charset="0"/>
              </a:rPr>
              <a:t>24,36</a:t>
            </a:r>
            <a:r>
              <a:rPr lang="de-DE" sz="2400" dirty="0">
                <a:solidFill>
                  <a:srgbClr val="990000"/>
                </a:solidFill>
                <a:latin typeface="Arial Narrow" pitchFamily="34" charset="0"/>
                <a:cs typeface="Arial" pitchFamily="34" charset="0"/>
              </a:rPr>
              <a:t>...stand er selbst in ihrer Mitte... </a:t>
            </a:r>
            <a:r>
              <a:rPr lang="de-DE" sz="2400" baseline="30000" dirty="0">
                <a:solidFill>
                  <a:srgbClr val="990000"/>
                </a:solidFill>
                <a:latin typeface="Arial Narrow" pitchFamily="34" charset="0"/>
                <a:cs typeface="Arial" pitchFamily="34" charset="0"/>
              </a:rPr>
              <a:t>37</a:t>
            </a:r>
            <a:r>
              <a:rPr lang="de-DE" sz="2400" dirty="0">
                <a:solidFill>
                  <a:srgbClr val="990000"/>
                </a:solidFill>
                <a:latin typeface="Arial Narrow" pitchFamily="34" charset="0"/>
                <a:cs typeface="Arial" pitchFamily="34" charset="0"/>
              </a:rPr>
              <a:t>Sie aber ... meinten, sie sähen einen Geist... </a:t>
            </a:r>
            <a:r>
              <a:rPr lang="de-DE" sz="2400" baseline="30000" dirty="0">
                <a:solidFill>
                  <a:srgbClr val="990000"/>
                </a:solidFill>
                <a:latin typeface="Arial Narrow" pitchFamily="34" charset="0"/>
                <a:cs typeface="Arial" pitchFamily="34" charset="0"/>
              </a:rPr>
              <a:t>39</a:t>
            </a:r>
            <a:r>
              <a:rPr lang="de-DE" sz="2400" dirty="0">
                <a:solidFill>
                  <a:srgbClr val="990000"/>
                </a:solidFill>
                <a:latin typeface="Arial Narrow" pitchFamily="34" charset="0"/>
                <a:cs typeface="Arial" pitchFamily="34" charset="0"/>
              </a:rPr>
              <a:t>Seht meine Hände und meine Füße, dass ich es selbst bin; betastet mich und seht! Denn ein Geist hat nicht Fleisch und Bein, wie ihr seht, dass ich habe.  </a:t>
            </a:r>
            <a:r>
              <a:rPr lang="de-DE" sz="2400" baseline="30000" dirty="0">
                <a:solidFill>
                  <a:srgbClr val="990000"/>
                </a:solidFill>
                <a:latin typeface="Arial Narrow" pitchFamily="34" charset="0"/>
                <a:cs typeface="Arial" pitchFamily="34" charset="0"/>
              </a:rPr>
              <a:t>40</a:t>
            </a:r>
            <a:r>
              <a:rPr lang="de-DE" sz="2400" dirty="0">
                <a:solidFill>
                  <a:srgbClr val="990000"/>
                </a:solidFill>
                <a:latin typeface="Arial Narrow" pitchFamily="34" charset="0"/>
                <a:cs typeface="Arial" pitchFamily="34" charset="0"/>
              </a:rPr>
              <a:t>Und als er dies gesagt hatte, zeigte er ihnen die Hände und die Füße.  </a:t>
            </a:r>
            <a:r>
              <a:rPr lang="de-DE" sz="2400" baseline="30000" dirty="0">
                <a:solidFill>
                  <a:srgbClr val="990000"/>
                </a:solidFill>
                <a:latin typeface="Arial Narrow" pitchFamily="34" charset="0"/>
                <a:cs typeface="Arial" pitchFamily="34" charset="0"/>
              </a:rPr>
              <a:t>41</a:t>
            </a:r>
            <a:r>
              <a:rPr lang="de-DE" sz="2400" dirty="0">
                <a:solidFill>
                  <a:srgbClr val="990000"/>
                </a:solidFill>
                <a:latin typeface="Arial Narrow" pitchFamily="34" charset="0"/>
                <a:cs typeface="Arial" pitchFamily="34" charset="0"/>
              </a:rPr>
              <a:t>Als sie aber noch nicht glaubten vor Freude und sich wunderten, sprach er zu ihnen: Habt ihr hier etwas zu essen ?  </a:t>
            </a:r>
            <a:r>
              <a:rPr lang="de-DE" sz="2400" baseline="30000" dirty="0">
                <a:solidFill>
                  <a:srgbClr val="990000"/>
                </a:solidFill>
                <a:latin typeface="Arial Narrow" pitchFamily="34" charset="0"/>
                <a:cs typeface="Arial" pitchFamily="34" charset="0"/>
              </a:rPr>
              <a:t>42</a:t>
            </a:r>
            <a:r>
              <a:rPr lang="de-DE" sz="2400" dirty="0">
                <a:solidFill>
                  <a:srgbClr val="990000"/>
                </a:solidFill>
                <a:latin typeface="Arial Narrow" pitchFamily="34" charset="0"/>
                <a:cs typeface="Arial" pitchFamily="34" charset="0"/>
              </a:rPr>
              <a:t>Sie aber reichten ihm ein Stück gebratenen Fisch;  </a:t>
            </a:r>
            <a:r>
              <a:rPr lang="de-DE" sz="2400" baseline="30000" dirty="0">
                <a:solidFill>
                  <a:srgbClr val="990000"/>
                </a:solidFill>
                <a:latin typeface="Arial Narrow" pitchFamily="34" charset="0"/>
                <a:cs typeface="Arial" pitchFamily="34" charset="0"/>
              </a:rPr>
              <a:t>43</a:t>
            </a:r>
            <a:r>
              <a:rPr lang="de-DE" sz="2400" dirty="0">
                <a:solidFill>
                  <a:srgbClr val="990000"/>
                </a:solidFill>
                <a:latin typeface="Arial Narrow" pitchFamily="34" charset="0"/>
                <a:cs typeface="Arial" pitchFamily="34" charset="0"/>
              </a:rPr>
              <a:t>und er nahm und aß vor ihnen. </a:t>
            </a:r>
          </a:p>
          <a:p>
            <a:pPr defTabSz="292100"/>
            <a:endParaRPr lang="de-DE" sz="800" dirty="0">
              <a:solidFill>
                <a:srgbClr val="990000"/>
              </a:solidFill>
              <a:latin typeface="Arial Narrow" pitchFamily="34" charset="0"/>
              <a:cs typeface="Arial" pitchFamily="34" charset="0"/>
            </a:endParaRPr>
          </a:p>
          <a:p>
            <a:pPr defTabSz="292100">
              <a:buFontTx/>
              <a:buChar char="•"/>
            </a:pPr>
            <a:r>
              <a:rPr lang="de-DE" sz="2400" dirty="0">
                <a:solidFill>
                  <a:srgbClr val="990000"/>
                </a:solidFill>
                <a:latin typeface="Verdana" pitchFamily="34" charset="0"/>
                <a:cs typeface="Arial" pitchFamily="34" charset="0"/>
              </a:rPr>
              <a:t> 40 Tage: Scharnierfunktion</a:t>
            </a:r>
          </a:p>
        </p:txBody>
      </p:sp>
      <p:sp>
        <p:nvSpPr>
          <p:cNvPr id="102407"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05"/>
                                        </p:tgtEl>
                                        <p:attrNameLst>
                                          <p:attrName>style.visibility</p:attrName>
                                        </p:attrNameLst>
                                      </p:cBhvr>
                                      <p:to>
                                        <p:strVal val="visible"/>
                                      </p:to>
                                    </p:set>
                                    <p:animEffect transition="in" filter="wipe(left)">
                                      <p:cBhvr>
                                        <p:cTn id="7" dur="500"/>
                                        <p:tgtEl>
                                          <p:spTgt spid="1024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06">
                                            <p:txEl>
                                              <p:pRg st="0" end="0"/>
                                            </p:txEl>
                                          </p:spTgt>
                                        </p:tgtEl>
                                        <p:attrNameLst>
                                          <p:attrName>style.visibility</p:attrName>
                                        </p:attrNameLst>
                                      </p:cBhvr>
                                      <p:to>
                                        <p:strVal val="visible"/>
                                      </p:to>
                                    </p:set>
                                    <p:animEffect transition="in" filter="wipe(left)">
                                      <p:cBhvr>
                                        <p:cTn id="12" dur="500"/>
                                        <p:tgtEl>
                                          <p:spTgt spid="10240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406">
                                            <p:txEl>
                                              <p:pRg st="1" end="1"/>
                                            </p:txEl>
                                          </p:spTgt>
                                        </p:tgtEl>
                                        <p:attrNameLst>
                                          <p:attrName>style.visibility</p:attrName>
                                        </p:attrNameLst>
                                      </p:cBhvr>
                                      <p:to>
                                        <p:strVal val="visible"/>
                                      </p:to>
                                    </p:set>
                                    <p:animEffect transition="in" filter="wipe(left)">
                                      <p:cBhvr>
                                        <p:cTn id="17" dur="500"/>
                                        <p:tgtEl>
                                          <p:spTgt spid="10240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406">
                                            <p:txEl>
                                              <p:pRg st="2" end="2"/>
                                            </p:txEl>
                                          </p:spTgt>
                                        </p:tgtEl>
                                        <p:attrNameLst>
                                          <p:attrName>style.visibility</p:attrName>
                                        </p:attrNameLst>
                                      </p:cBhvr>
                                      <p:to>
                                        <p:strVal val="visible"/>
                                      </p:to>
                                    </p:set>
                                    <p:animEffect transition="in" filter="wipe(left)">
                                      <p:cBhvr>
                                        <p:cTn id="22" dur="500"/>
                                        <p:tgtEl>
                                          <p:spTgt spid="10240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406">
                                            <p:txEl>
                                              <p:pRg st="4" end="4"/>
                                            </p:txEl>
                                          </p:spTgt>
                                        </p:tgtEl>
                                        <p:attrNameLst>
                                          <p:attrName>style.visibility</p:attrName>
                                        </p:attrNameLst>
                                      </p:cBhvr>
                                      <p:to>
                                        <p:strVal val="visible"/>
                                      </p:to>
                                    </p:set>
                                    <p:animEffect transition="in" filter="wipe(left)">
                                      <p:cBhvr>
                                        <p:cTn id="27" dur="500"/>
                                        <p:tgtEl>
                                          <p:spTgt spid="10240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2406">
                                            <p:txEl>
                                              <p:pRg st="6" end="6"/>
                                            </p:txEl>
                                          </p:spTgt>
                                        </p:tgtEl>
                                        <p:attrNameLst>
                                          <p:attrName>style.visibility</p:attrName>
                                        </p:attrNameLst>
                                      </p:cBhvr>
                                      <p:to>
                                        <p:strVal val="visible"/>
                                      </p:to>
                                    </p:set>
                                    <p:animEffect transition="in" filter="wipe(left)">
                                      <p:cBhvr>
                                        <p:cTn id="32" dur="500"/>
                                        <p:tgtEl>
                                          <p:spTgt spid="10240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animBg="1" autoUpdateAnimBg="0"/>
      <p:bldP spid="102406"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Text Box 5"/>
          <p:cNvSpPr txBox="1">
            <a:spLocks noChangeArrowheads="1"/>
          </p:cNvSpPr>
          <p:nvPr/>
        </p:nvSpPr>
        <p:spPr bwMode="auto">
          <a:xfrm>
            <a:off x="685800" y="457200"/>
            <a:ext cx="8458200" cy="512763"/>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a:solidFill>
                  <a:srgbClr val="FFFFCC"/>
                </a:solidFill>
                <a:latin typeface="Verdana" pitchFamily="34" charset="0"/>
                <a:cs typeface="Arial" pitchFamily="34" charset="0"/>
                <a:sym typeface="Wingdings" pitchFamily="2" charset="2"/>
              </a:rPr>
              <a:t>Maria</a:t>
            </a:r>
          </a:p>
        </p:txBody>
      </p:sp>
      <p:sp>
        <p:nvSpPr>
          <p:cNvPr id="103430" name="Text Box 6"/>
          <p:cNvSpPr txBox="1">
            <a:spLocks noChangeArrowheads="1"/>
          </p:cNvSpPr>
          <p:nvPr/>
        </p:nvSpPr>
        <p:spPr bwMode="auto">
          <a:xfrm>
            <a:off x="685800" y="1101725"/>
            <a:ext cx="8458200" cy="3013075"/>
          </a:xfrm>
          <a:prstGeom prst="rect">
            <a:avLst/>
          </a:prstGeom>
          <a:noFill/>
          <a:ln w="9525">
            <a:noFill/>
            <a:miter lim="800000"/>
            <a:headEnd/>
            <a:tailEnd/>
          </a:ln>
          <a:effectLst/>
        </p:spPr>
        <p:txBody>
          <a:bodyPr>
            <a:spAutoFit/>
          </a:bodyPr>
          <a:lstStyle/>
          <a:p>
            <a:pPr defTabSz="292100">
              <a:buFontTx/>
              <a:buChar char="•"/>
            </a:pPr>
            <a:r>
              <a:rPr lang="de-DE" sz="2400" dirty="0">
                <a:solidFill>
                  <a:srgbClr val="990000"/>
                </a:solidFill>
                <a:latin typeface="Verdana" pitchFamily="34" charset="0"/>
                <a:cs typeface="Arial" pitchFamily="34" charset="0"/>
              </a:rPr>
              <a:t> Urbild des glaubenden Menschen</a:t>
            </a:r>
          </a:p>
          <a:p>
            <a:pPr defTabSz="292100"/>
            <a:r>
              <a:rPr lang="de-DE" sz="2400" baseline="30000" dirty="0">
                <a:solidFill>
                  <a:srgbClr val="990000"/>
                </a:solidFill>
                <a:latin typeface="Arial Narrow" pitchFamily="34" charset="0"/>
                <a:cs typeface="Arial" pitchFamily="34" charset="0"/>
              </a:rPr>
              <a:t>	2,19</a:t>
            </a:r>
            <a:r>
              <a:rPr lang="de-DE" sz="2400" dirty="0">
                <a:solidFill>
                  <a:srgbClr val="990000"/>
                </a:solidFill>
                <a:latin typeface="Arial Narrow" pitchFamily="34" charset="0"/>
                <a:cs typeface="Arial" pitchFamily="34" charset="0"/>
              </a:rPr>
              <a:t>Maria aber bewahrte alle diese Worte und erwog sie in ihrem 				     Herzen.</a:t>
            </a:r>
            <a:r>
              <a:rPr lang="de-DE" sz="2400" dirty="0">
                <a:solidFill>
                  <a:srgbClr val="990000"/>
                </a:solidFill>
                <a:cs typeface="Arial" pitchFamily="34" charset="0"/>
              </a:rPr>
              <a:t> </a:t>
            </a:r>
          </a:p>
          <a:p>
            <a:pPr defTabSz="292100"/>
            <a:endParaRPr lang="de-DE" sz="1200" dirty="0">
              <a:solidFill>
                <a:srgbClr val="990000"/>
              </a:solidFill>
              <a:latin typeface="Verdana" pitchFamily="34" charset="0"/>
              <a:cs typeface="Arial" pitchFamily="34" charset="0"/>
            </a:endParaRPr>
          </a:p>
          <a:p>
            <a:pPr defTabSz="292100">
              <a:buFontTx/>
              <a:buChar char="•"/>
            </a:pPr>
            <a:r>
              <a:rPr lang="de-DE" sz="2400" dirty="0">
                <a:solidFill>
                  <a:srgbClr val="990000"/>
                </a:solidFill>
                <a:latin typeface="Verdana" pitchFamily="34" charset="0"/>
                <a:cs typeface="Arial" pitchFamily="34" charset="0"/>
              </a:rPr>
              <a:t> Repräsentantin Israels</a:t>
            </a:r>
          </a:p>
          <a:p>
            <a:pPr defTabSz="292100"/>
            <a:r>
              <a:rPr lang="de-DE" sz="2400" baseline="30000" dirty="0">
                <a:solidFill>
                  <a:srgbClr val="990000"/>
                </a:solidFill>
                <a:latin typeface="Arial Narrow" pitchFamily="34" charset="0"/>
                <a:cs typeface="Arial" pitchFamily="34" charset="0"/>
              </a:rPr>
              <a:t>	</a:t>
            </a:r>
            <a:r>
              <a:rPr lang="de-DE" sz="2400" baseline="30000" dirty="0" err="1">
                <a:solidFill>
                  <a:srgbClr val="990000"/>
                </a:solidFill>
                <a:latin typeface="Arial Narrow" pitchFamily="34" charset="0"/>
                <a:cs typeface="Arial" pitchFamily="34" charset="0"/>
              </a:rPr>
              <a:t>Apg</a:t>
            </a:r>
            <a:r>
              <a:rPr lang="de-DE" sz="2400" baseline="30000" dirty="0">
                <a:solidFill>
                  <a:srgbClr val="990000"/>
                </a:solidFill>
                <a:latin typeface="Arial Narrow" pitchFamily="34" charset="0"/>
                <a:cs typeface="Arial" pitchFamily="34" charset="0"/>
              </a:rPr>
              <a:t> 1,14</a:t>
            </a:r>
            <a:r>
              <a:rPr lang="de-DE" sz="2400" dirty="0">
                <a:solidFill>
                  <a:srgbClr val="990000"/>
                </a:solidFill>
                <a:latin typeface="Arial Narrow" pitchFamily="34" charset="0"/>
                <a:cs typeface="Arial" pitchFamily="34" charset="0"/>
              </a:rPr>
              <a:t>Diese alle verharrten einmütig im Gebet mit </a:t>
            </a:r>
            <a:r>
              <a:rPr lang="de-DE" sz="2400" i="1" dirty="0">
                <a:solidFill>
                  <a:srgbClr val="990000"/>
                </a:solidFill>
                <a:latin typeface="Arial Narrow" pitchFamily="34" charset="0"/>
                <a:cs typeface="Arial" pitchFamily="34" charset="0"/>
              </a:rPr>
              <a:t>einigen </a:t>
            </a:r>
            <a:r>
              <a:rPr lang="de-DE" sz="2400" dirty="0">
                <a:solidFill>
                  <a:srgbClr val="990000"/>
                </a:solidFill>
                <a:latin typeface="Arial Narrow" pitchFamily="34" charset="0"/>
                <a:cs typeface="Arial" pitchFamily="34" charset="0"/>
              </a:rPr>
              <a:t>Frauen und     			 Maria, der Mutter Jesu, und mit seinen Brüdern.</a:t>
            </a:r>
            <a:r>
              <a:rPr lang="de-DE" sz="2400" dirty="0">
                <a:solidFill>
                  <a:srgbClr val="990000"/>
                </a:solidFill>
                <a:cs typeface="Arial" pitchFamily="34" charset="0"/>
              </a:rPr>
              <a:t> </a:t>
            </a:r>
          </a:p>
          <a:p>
            <a:pPr defTabSz="292100"/>
            <a:endParaRPr lang="de-DE" sz="1200" dirty="0">
              <a:solidFill>
                <a:srgbClr val="990000"/>
              </a:solidFill>
              <a:latin typeface="Verdana" pitchFamily="34" charset="0"/>
              <a:cs typeface="Arial" pitchFamily="34" charset="0"/>
            </a:endParaRPr>
          </a:p>
          <a:p>
            <a:pPr defTabSz="292100">
              <a:buFontTx/>
              <a:buChar char="•"/>
            </a:pPr>
            <a:r>
              <a:rPr lang="de-DE" sz="2400" dirty="0">
                <a:solidFill>
                  <a:srgbClr val="990000"/>
                </a:solidFill>
                <a:latin typeface="Verdana" pitchFamily="34" charset="0"/>
                <a:cs typeface="Arial" pitchFamily="34" charset="0"/>
              </a:rPr>
              <a:t> Urbild der Kirche</a:t>
            </a:r>
          </a:p>
        </p:txBody>
      </p:sp>
      <p:sp>
        <p:nvSpPr>
          <p:cNvPr id="10343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9"/>
                                        </p:tgtEl>
                                        <p:attrNameLst>
                                          <p:attrName>style.visibility</p:attrName>
                                        </p:attrNameLst>
                                      </p:cBhvr>
                                      <p:to>
                                        <p:strVal val="visible"/>
                                      </p:to>
                                    </p:set>
                                    <p:animEffect transition="in" filter="wipe(left)">
                                      <p:cBhvr>
                                        <p:cTn id="7" dur="500"/>
                                        <p:tgtEl>
                                          <p:spTgt spid="1034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30">
                                            <p:txEl>
                                              <p:pRg st="0" end="0"/>
                                            </p:txEl>
                                          </p:spTgt>
                                        </p:tgtEl>
                                        <p:attrNameLst>
                                          <p:attrName>style.visibility</p:attrName>
                                        </p:attrNameLst>
                                      </p:cBhvr>
                                      <p:to>
                                        <p:strVal val="visible"/>
                                      </p:to>
                                    </p:set>
                                    <p:animEffect transition="in" filter="wipe(left)">
                                      <p:cBhvr>
                                        <p:cTn id="12" dur="500"/>
                                        <p:tgtEl>
                                          <p:spTgt spid="1034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430">
                                            <p:txEl>
                                              <p:pRg st="1" end="1"/>
                                            </p:txEl>
                                          </p:spTgt>
                                        </p:tgtEl>
                                        <p:attrNameLst>
                                          <p:attrName>style.visibility</p:attrName>
                                        </p:attrNameLst>
                                      </p:cBhvr>
                                      <p:to>
                                        <p:strVal val="visible"/>
                                      </p:to>
                                    </p:set>
                                    <p:animEffect transition="in" filter="wipe(left)">
                                      <p:cBhvr>
                                        <p:cTn id="17" dur="500"/>
                                        <p:tgtEl>
                                          <p:spTgt spid="1034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430">
                                            <p:txEl>
                                              <p:pRg st="3" end="3"/>
                                            </p:txEl>
                                          </p:spTgt>
                                        </p:tgtEl>
                                        <p:attrNameLst>
                                          <p:attrName>style.visibility</p:attrName>
                                        </p:attrNameLst>
                                      </p:cBhvr>
                                      <p:to>
                                        <p:strVal val="visible"/>
                                      </p:to>
                                    </p:set>
                                    <p:animEffect transition="in" filter="wipe(left)">
                                      <p:cBhvr>
                                        <p:cTn id="22" dur="500"/>
                                        <p:tgtEl>
                                          <p:spTgt spid="1034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3430">
                                            <p:txEl>
                                              <p:pRg st="4" end="4"/>
                                            </p:txEl>
                                          </p:spTgt>
                                        </p:tgtEl>
                                        <p:attrNameLst>
                                          <p:attrName>style.visibility</p:attrName>
                                        </p:attrNameLst>
                                      </p:cBhvr>
                                      <p:to>
                                        <p:strVal val="visible"/>
                                      </p:to>
                                    </p:set>
                                    <p:animEffect transition="in" filter="wipe(left)">
                                      <p:cBhvr>
                                        <p:cTn id="27" dur="500"/>
                                        <p:tgtEl>
                                          <p:spTgt spid="10343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3430">
                                            <p:txEl>
                                              <p:pRg st="6" end="6"/>
                                            </p:txEl>
                                          </p:spTgt>
                                        </p:tgtEl>
                                        <p:attrNameLst>
                                          <p:attrName>style.visibility</p:attrName>
                                        </p:attrNameLst>
                                      </p:cBhvr>
                                      <p:to>
                                        <p:strVal val="visible"/>
                                      </p:to>
                                    </p:set>
                                    <p:animEffect transition="in" filter="wipe(left)">
                                      <p:cBhvr>
                                        <p:cTn id="32" dur="500"/>
                                        <p:tgtEl>
                                          <p:spTgt spid="10343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animBg="1" autoUpdateAnimBg="0"/>
      <p:bldP spid="103430"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Text Box 5"/>
          <p:cNvSpPr txBox="1">
            <a:spLocks noChangeArrowheads="1"/>
          </p:cNvSpPr>
          <p:nvPr/>
        </p:nvSpPr>
        <p:spPr bwMode="auto">
          <a:xfrm>
            <a:off x="685800" y="423949"/>
            <a:ext cx="8458200" cy="474682"/>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sym typeface="Wingdings" pitchFamily="2" charset="2"/>
              </a:rPr>
              <a:t>Gebet</a:t>
            </a:r>
          </a:p>
        </p:txBody>
      </p:sp>
      <p:sp>
        <p:nvSpPr>
          <p:cNvPr id="103430" name="Text Box 6"/>
          <p:cNvSpPr txBox="1">
            <a:spLocks noChangeArrowheads="1"/>
          </p:cNvSpPr>
          <p:nvPr/>
        </p:nvSpPr>
        <p:spPr bwMode="auto">
          <a:xfrm>
            <a:off x="685800" y="980728"/>
            <a:ext cx="8458200" cy="5811719"/>
          </a:xfrm>
          <a:prstGeom prst="rect">
            <a:avLst/>
          </a:prstGeom>
          <a:noFill/>
          <a:ln w="9525">
            <a:noFill/>
            <a:miter lim="800000"/>
            <a:headEnd/>
            <a:tailEnd/>
          </a:ln>
          <a:effectLst/>
        </p:spPr>
        <p:txBody>
          <a:bodyPr>
            <a:spAutoFit/>
          </a:bodyPr>
          <a:lstStyle/>
          <a:p>
            <a:pPr defTabSz="292100">
              <a:lnSpc>
                <a:spcPct val="120000"/>
              </a:lnSpc>
              <a:buFontTx/>
              <a:buChar char="•"/>
            </a:pPr>
            <a:r>
              <a:rPr lang="de-DE" sz="2400" dirty="0">
                <a:solidFill>
                  <a:srgbClr val="990000"/>
                </a:solidFill>
                <a:latin typeface="Verdana" pitchFamily="34" charset="0"/>
                <a:cs typeface="Arial" pitchFamily="34" charset="0"/>
              </a:rPr>
              <a:t>Israel betet - Kindheitsgeschichte und Täufer!</a:t>
            </a:r>
          </a:p>
          <a:p>
            <a:pPr defTabSz="292100">
              <a:lnSpc>
                <a:spcPct val="120000"/>
              </a:lnSpc>
              <a:buFontTx/>
              <a:buChar char="•"/>
            </a:pPr>
            <a:r>
              <a:rPr lang="de-DE" sz="2400" dirty="0">
                <a:solidFill>
                  <a:srgbClr val="990000"/>
                </a:solidFill>
                <a:latin typeface="Verdana" pitchFamily="34" charset="0"/>
                <a:cs typeface="Arial" pitchFamily="34" charset="0"/>
              </a:rPr>
              <a:t>Jesus betet - öfter als bei den anderen </a:t>
            </a:r>
            <a:r>
              <a:rPr lang="de-DE" sz="2400" dirty="0" err="1">
                <a:solidFill>
                  <a:srgbClr val="990000"/>
                </a:solidFill>
                <a:latin typeface="Verdana" pitchFamily="34" charset="0"/>
                <a:cs typeface="Arial" pitchFamily="34" charset="0"/>
              </a:rPr>
              <a:t>Evv</a:t>
            </a:r>
            <a:r>
              <a:rPr lang="de-DE" sz="2400" dirty="0">
                <a:solidFill>
                  <a:srgbClr val="990000"/>
                </a:solidFill>
                <a:latin typeface="Verdana" pitchFamily="34" charset="0"/>
                <a:cs typeface="Arial" pitchFamily="34" charset="0"/>
              </a:rPr>
              <a:t>.</a:t>
            </a:r>
          </a:p>
          <a:p>
            <a:pPr defTabSz="292100">
              <a:lnSpc>
                <a:spcPct val="120000"/>
              </a:lnSpc>
              <a:buFontTx/>
              <a:buChar char="•"/>
            </a:pPr>
            <a:r>
              <a:rPr lang="de-DE" sz="2400" dirty="0">
                <a:solidFill>
                  <a:srgbClr val="990000"/>
                </a:solidFill>
                <a:latin typeface="Verdana" pitchFamily="34" charset="0"/>
                <a:cs typeface="Arial" pitchFamily="34" charset="0"/>
              </a:rPr>
              <a:t>Kirche betet - erste Christen (</a:t>
            </a:r>
            <a:r>
              <a:rPr lang="de-DE" sz="2400" dirty="0" err="1">
                <a:solidFill>
                  <a:srgbClr val="990000"/>
                </a:solidFill>
                <a:latin typeface="Verdana" pitchFamily="34" charset="0"/>
                <a:cs typeface="Arial" pitchFamily="34" charset="0"/>
              </a:rPr>
              <a:t>Apg</a:t>
            </a:r>
            <a:r>
              <a:rPr lang="de-DE" sz="2400" dirty="0">
                <a:solidFill>
                  <a:srgbClr val="990000"/>
                </a:solidFill>
                <a:latin typeface="Verdana" pitchFamily="34" charset="0"/>
                <a:cs typeface="Arial" pitchFamily="34" charset="0"/>
              </a:rPr>
              <a:t>)</a:t>
            </a:r>
          </a:p>
          <a:p>
            <a:pPr defTabSz="292100">
              <a:lnSpc>
                <a:spcPct val="120000"/>
              </a:lnSpc>
            </a:pPr>
            <a:endParaRPr lang="de-DE" sz="2400" dirty="0">
              <a:solidFill>
                <a:srgbClr val="990000"/>
              </a:solidFill>
              <a:latin typeface="Verdana" pitchFamily="34" charset="0"/>
              <a:cs typeface="Arial" pitchFamily="34" charset="0"/>
            </a:endParaRPr>
          </a:p>
          <a:p>
            <a:pPr defTabSz="292100">
              <a:lnSpc>
                <a:spcPct val="120000"/>
              </a:lnSpc>
            </a:pPr>
            <a:r>
              <a:rPr lang="de-DE" sz="2400" dirty="0">
                <a:solidFill>
                  <a:srgbClr val="990000"/>
                </a:solidFill>
                <a:latin typeface="Verdana" pitchFamily="34" charset="0"/>
                <a:cs typeface="Arial" pitchFamily="34" charset="0"/>
                <a:sym typeface="Wingdings" panose="05000000000000000000" pitchFamily="2" charset="2"/>
              </a:rPr>
              <a:t> 	</a:t>
            </a:r>
            <a:r>
              <a:rPr lang="de-DE" sz="2400" b="1" dirty="0">
                <a:solidFill>
                  <a:srgbClr val="990000"/>
                </a:solidFill>
                <a:latin typeface="Verdana" pitchFamily="34" charset="0"/>
                <a:cs typeface="Arial" pitchFamily="34" charset="0"/>
              </a:rPr>
              <a:t>Kindheitsgeschichte: </a:t>
            </a:r>
          </a:p>
          <a:p>
            <a:pPr marL="457200" indent="-914400" defTabSz="292100">
              <a:lnSpc>
                <a:spcPct val="120000"/>
              </a:lnSpc>
            </a:pPr>
            <a:r>
              <a:rPr lang="de-DE" sz="2400" dirty="0">
                <a:solidFill>
                  <a:srgbClr val="990000"/>
                </a:solidFill>
                <a:latin typeface="Arial Narrow" panose="020B0606020202030204" pitchFamily="34" charset="0"/>
                <a:cs typeface="Arial" pitchFamily="34" charset="0"/>
              </a:rPr>
              <a:t>1,10 Und die ganze Menge des Volkes stand </a:t>
            </a:r>
            <a:r>
              <a:rPr lang="de-DE" sz="2400" b="1" dirty="0">
                <a:solidFill>
                  <a:srgbClr val="990000"/>
                </a:solidFill>
                <a:latin typeface="Arial Narrow" panose="020B0606020202030204" pitchFamily="34" charset="0"/>
                <a:cs typeface="Arial" pitchFamily="34" charset="0"/>
              </a:rPr>
              <a:t>betend</a:t>
            </a:r>
            <a:r>
              <a:rPr lang="de-DE" sz="2400" dirty="0">
                <a:solidFill>
                  <a:srgbClr val="990000"/>
                </a:solidFill>
                <a:latin typeface="Arial Narrow" panose="020B0606020202030204" pitchFamily="34" charset="0"/>
                <a:cs typeface="Arial" pitchFamily="34" charset="0"/>
              </a:rPr>
              <a:t> draußen zur Stunde des Räucherns.</a:t>
            </a:r>
          </a:p>
          <a:p>
            <a:pPr marL="457200" indent="-914400" defTabSz="292100">
              <a:lnSpc>
                <a:spcPct val="120000"/>
              </a:lnSpc>
            </a:pPr>
            <a:r>
              <a:rPr lang="de-DE" sz="2400" dirty="0">
                <a:solidFill>
                  <a:srgbClr val="990000"/>
                </a:solidFill>
                <a:latin typeface="Arial Narrow" panose="020B0606020202030204" pitchFamily="34" charset="0"/>
                <a:cs typeface="Arial" pitchFamily="34" charset="0"/>
              </a:rPr>
              <a:t>1,13 Der Engel aber sprach zu ihm: Fürchte dich nicht, Zacharias! Denn dein </a:t>
            </a:r>
            <a:r>
              <a:rPr lang="de-DE" sz="2400" b="1" dirty="0">
                <a:solidFill>
                  <a:srgbClr val="990000"/>
                </a:solidFill>
                <a:latin typeface="Arial Narrow" panose="020B0606020202030204" pitchFamily="34" charset="0"/>
                <a:cs typeface="Arial" pitchFamily="34" charset="0"/>
              </a:rPr>
              <a:t>Flehen</a:t>
            </a:r>
            <a:r>
              <a:rPr lang="de-DE" sz="2400" dirty="0">
                <a:solidFill>
                  <a:srgbClr val="990000"/>
                </a:solidFill>
                <a:latin typeface="Arial Narrow" panose="020B0606020202030204" pitchFamily="34" charset="0"/>
                <a:cs typeface="Arial" pitchFamily="34" charset="0"/>
              </a:rPr>
              <a:t> ist erhört, und Elisabeth, deine Frau, wird dir einen Sohn gebären, und du sollst seinen Namen Johannes nennen.</a:t>
            </a:r>
          </a:p>
          <a:p>
            <a:pPr marL="457200" indent="-914400" defTabSz="292100">
              <a:lnSpc>
                <a:spcPct val="120000"/>
              </a:lnSpc>
            </a:pPr>
            <a:r>
              <a:rPr lang="de-DE" sz="2400" dirty="0">
                <a:solidFill>
                  <a:srgbClr val="990000"/>
                </a:solidFill>
                <a:latin typeface="Arial Narrow" panose="020B0606020202030204" pitchFamily="34" charset="0"/>
                <a:cs typeface="Arial" pitchFamily="34" charset="0"/>
              </a:rPr>
              <a:t>2,37 und sie [Hanna] war eine Witwe von vierundachtzig Jahren, die wich nicht vom Tempel und diente Gott Nacht und Tag mit Fasten und </a:t>
            </a:r>
            <a:r>
              <a:rPr lang="de-DE" sz="2400" b="1" dirty="0">
                <a:solidFill>
                  <a:srgbClr val="990000"/>
                </a:solidFill>
                <a:latin typeface="Arial Narrow" panose="020B0606020202030204" pitchFamily="34" charset="0"/>
                <a:cs typeface="Arial" pitchFamily="34" charset="0"/>
              </a:rPr>
              <a:t>Flehen</a:t>
            </a:r>
            <a:r>
              <a:rPr lang="de-DE" sz="2400" dirty="0">
                <a:solidFill>
                  <a:srgbClr val="990000"/>
                </a:solidFill>
                <a:latin typeface="Arial Narrow" panose="020B0606020202030204" pitchFamily="34" charset="0"/>
                <a:cs typeface="Arial" pitchFamily="34" charset="0"/>
              </a:rPr>
              <a:t>. </a:t>
            </a:r>
          </a:p>
        </p:txBody>
      </p:sp>
      <p:sp>
        <p:nvSpPr>
          <p:cNvPr id="10343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extLst>
      <p:ext uri="{BB962C8B-B14F-4D97-AF65-F5344CB8AC3E}">
        <p14:creationId xmlns:p14="http://schemas.microsoft.com/office/powerpoint/2010/main" val="1817438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9"/>
                                        </p:tgtEl>
                                        <p:attrNameLst>
                                          <p:attrName>style.visibility</p:attrName>
                                        </p:attrNameLst>
                                      </p:cBhvr>
                                      <p:to>
                                        <p:strVal val="visible"/>
                                      </p:to>
                                    </p:set>
                                    <p:animEffect transition="in" filter="wipe(left)">
                                      <p:cBhvr>
                                        <p:cTn id="7" dur="500"/>
                                        <p:tgtEl>
                                          <p:spTgt spid="1034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30">
                                            <p:txEl>
                                              <p:pRg st="0" end="0"/>
                                            </p:txEl>
                                          </p:spTgt>
                                        </p:tgtEl>
                                        <p:attrNameLst>
                                          <p:attrName>style.visibility</p:attrName>
                                        </p:attrNameLst>
                                      </p:cBhvr>
                                      <p:to>
                                        <p:strVal val="visible"/>
                                      </p:to>
                                    </p:set>
                                    <p:animEffect transition="in" filter="wipe(left)">
                                      <p:cBhvr>
                                        <p:cTn id="12" dur="500"/>
                                        <p:tgtEl>
                                          <p:spTgt spid="1034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430">
                                            <p:txEl>
                                              <p:pRg st="1" end="1"/>
                                            </p:txEl>
                                          </p:spTgt>
                                        </p:tgtEl>
                                        <p:attrNameLst>
                                          <p:attrName>style.visibility</p:attrName>
                                        </p:attrNameLst>
                                      </p:cBhvr>
                                      <p:to>
                                        <p:strVal val="visible"/>
                                      </p:to>
                                    </p:set>
                                    <p:animEffect transition="in" filter="wipe(left)">
                                      <p:cBhvr>
                                        <p:cTn id="17" dur="500"/>
                                        <p:tgtEl>
                                          <p:spTgt spid="1034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430">
                                            <p:txEl>
                                              <p:pRg st="2" end="2"/>
                                            </p:txEl>
                                          </p:spTgt>
                                        </p:tgtEl>
                                        <p:attrNameLst>
                                          <p:attrName>style.visibility</p:attrName>
                                        </p:attrNameLst>
                                      </p:cBhvr>
                                      <p:to>
                                        <p:strVal val="visible"/>
                                      </p:to>
                                    </p:set>
                                    <p:animEffect transition="in" filter="wipe(left)">
                                      <p:cBhvr>
                                        <p:cTn id="22" dur="500"/>
                                        <p:tgtEl>
                                          <p:spTgt spid="10343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3430">
                                            <p:txEl>
                                              <p:pRg st="4" end="4"/>
                                            </p:txEl>
                                          </p:spTgt>
                                        </p:tgtEl>
                                        <p:attrNameLst>
                                          <p:attrName>style.visibility</p:attrName>
                                        </p:attrNameLst>
                                      </p:cBhvr>
                                      <p:to>
                                        <p:strVal val="visible"/>
                                      </p:to>
                                    </p:set>
                                    <p:animEffect transition="in" filter="wipe(left)">
                                      <p:cBhvr>
                                        <p:cTn id="27" dur="500"/>
                                        <p:tgtEl>
                                          <p:spTgt spid="10343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3430">
                                            <p:txEl>
                                              <p:pRg st="5" end="5"/>
                                            </p:txEl>
                                          </p:spTgt>
                                        </p:tgtEl>
                                        <p:attrNameLst>
                                          <p:attrName>style.visibility</p:attrName>
                                        </p:attrNameLst>
                                      </p:cBhvr>
                                      <p:to>
                                        <p:strVal val="visible"/>
                                      </p:to>
                                    </p:set>
                                    <p:animEffect transition="in" filter="wipe(left)">
                                      <p:cBhvr>
                                        <p:cTn id="32" dur="500"/>
                                        <p:tgtEl>
                                          <p:spTgt spid="10343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3430">
                                            <p:txEl>
                                              <p:pRg st="6" end="6"/>
                                            </p:txEl>
                                          </p:spTgt>
                                        </p:tgtEl>
                                        <p:attrNameLst>
                                          <p:attrName>style.visibility</p:attrName>
                                        </p:attrNameLst>
                                      </p:cBhvr>
                                      <p:to>
                                        <p:strVal val="visible"/>
                                      </p:to>
                                    </p:set>
                                    <p:animEffect transition="in" filter="wipe(left)">
                                      <p:cBhvr>
                                        <p:cTn id="37" dur="500"/>
                                        <p:tgtEl>
                                          <p:spTgt spid="10343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3430">
                                            <p:txEl>
                                              <p:pRg st="7" end="7"/>
                                            </p:txEl>
                                          </p:spTgt>
                                        </p:tgtEl>
                                        <p:attrNameLst>
                                          <p:attrName>style.visibility</p:attrName>
                                        </p:attrNameLst>
                                      </p:cBhvr>
                                      <p:to>
                                        <p:strVal val="visible"/>
                                      </p:to>
                                    </p:set>
                                    <p:animEffect transition="in" filter="wipe(left)">
                                      <p:cBhvr>
                                        <p:cTn id="42" dur="500"/>
                                        <p:tgtEl>
                                          <p:spTgt spid="10343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animBg="1" autoUpdateAnimBg="0"/>
      <p:bldP spid="103430"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20" name="Text Box 4"/>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418821" name="Text Box 5"/>
          <p:cNvSpPr txBox="1">
            <a:spLocks noChangeArrowheads="1"/>
          </p:cNvSpPr>
          <p:nvPr/>
        </p:nvSpPr>
        <p:spPr bwMode="auto">
          <a:xfrm>
            <a:off x="685800" y="404813"/>
            <a:ext cx="8458200" cy="5710237"/>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Gliederung der </a:t>
            </a: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endPar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endParaRPr kumimoji="0" lang="de-DE" sz="5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1,1-26		 Proömium: Die Weisung des 				 Auferstandenen für seine Jünger</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2,1-5,42	I	 Anfangszeit der Kirche in 				 Jerusalem</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6,1-9,31	II	 Die Ausbreitung der Kirche in 					Judäa und Samaria</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9,32-15,35	III	Paulus,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Antiochia</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und die 				 Anfänge des Heidenchristentums</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15,36-19,20 	IV	 Die Mission des Paulus in 				 Kleinasien und Griechenland</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19,21-28,31 	V	 Paulus als Zeuge d. Evangeliums 				bis zu den Enden der Erde</a:t>
            </a:r>
          </a:p>
        </p:txBody>
      </p:sp>
      <p:sp>
        <p:nvSpPr>
          <p:cNvPr id="6"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7"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227397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8821"/>
                                        </p:tgtEl>
                                        <p:attrNameLst>
                                          <p:attrName>style.visibility</p:attrName>
                                        </p:attrNameLst>
                                      </p:cBhvr>
                                      <p:to>
                                        <p:strVal val="visible"/>
                                      </p:to>
                                    </p:set>
                                    <p:animEffect transition="in" filter="wipe(left)">
                                      <p:cBhvr>
                                        <p:cTn id="7" dur="500"/>
                                        <p:tgtEl>
                                          <p:spTgt spid="418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821"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Text Box 5"/>
          <p:cNvSpPr txBox="1">
            <a:spLocks noChangeArrowheads="1"/>
          </p:cNvSpPr>
          <p:nvPr/>
        </p:nvSpPr>
        <p:spPr bwMode="auto">
          <a:xfrm>
            <a:off x="685800" y="423949"/>
            <a:ext cx="8458200" cy="474682"/>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sym typeface="Wingdings" pitchFamily="2" charset="2"/>
              </a:rPr>
              <a:t>Gebet</a:t>
            </a:r>
          </a:p>
        </p:txBody>
      </p:sp>
      <p:sp>
        <p:nvSpPr>
          <p:cNvPr id="103430" name="Text Box 6"/>
          <p:cNvSpPr txBox="1">
            <a:spLocks noChangeArrowheads="1"/>
          </p:cNvSpPr>
          <p:nvPr/>
        </p:nvSpPr>
        <p:spPr bwMode="auto">
          <a:xfrm>
            <a:off x="685800" y="980728"/>
            <a:ext cx="8458200" cy="5262979"/>
          </a:xfrm>
          <a:prstGeom prst="rect">
            <a:avLst/>
          </a:prstGeom>
          <a:noFill/>
          <a:ln w="9525">
            <a:noFill/>
            <a:miter lim="800000"/>
            <a:headEnd/>
            <a:tailEnd/>
          </a:ln>
          <a:effectLst/>
        </p:spPr>
        <p:txBody>
          <a:bodyPr>
            <a:spAutoFit/>
          </a:bodyPr>
          <a:lstStyle/>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 </a:t>
            </a:r>
            <a:r>
              <a:rPr lang="de-DE" sz="2400" b="1" dirty="0" err="1">
                <a:solidFill>
                  <a:srgbClr val="990000"/>
                </a:solidFill>
                <a:latin typeface="Arial Narrow" panose="020B0606020202030204" pitchFamily="34" charset="0"/>
                <a:cs typeface="Arial" pitchFamily="34" charset="0"/>
              </a:rPr>
              <a:t>Joh.d.T</a:t>
            </a:r>
            <a:r>
              <a:rPr lang="de-DE" sz="2400" b="1" dirty="0">
                <a:solidFill>
                  <a:srgbClr val="990000"/>
                </a:solidFill>
                <a:latin typeface="Arial Narrow" panose="020B0606020202030204" pitchFamily="34" charset="0"/>
                <a:cs typeface="Arial" pitchFamily="34" charset="0"/>
              </a:rPr>
              <a:t>.: </a:t>
            </a:r>
            <a:r>
              <a:rPr lang="de-DE" sz="2400" dirty="0">
                <a:solidFill>
                  <a:srgbClr val="990000"/>
                </a:solidFill>
                <a:latin typeface="Arial Narrow" panose="020B0606020202030204" pitchFamily="34" charset="0"/>
                <a:cs typeface="Arial" pitchFamily="34" charset="0"/>
              </a:rPr>
              <a:t>nur </a:t>
            </a:r>
            <a:r>
              <a:rPr lang="de-DE" sz="2400" dirty="0" err="1">
                <a:solidFill>
                  <a:srgbClr val="990000"/>
                </a:solidFill>
                <a:latin typeface="Arial Narrow" panose="020B0606020202030204" pitchFamily="34" charset="0"/>
                <a:cs typeface="Arial" pitchFamily="34" charset="0"/>
              </a:rPr>
              <a:t>Lk</a:t>
            </a:r>
            <a:r>
              <a:rPr lang="de-DE" sz="2400" dirty="0">
                <a:solidFill>
                  <a:srgbClr val="990000"/>
                </a:solidFill>
                <a:latin typeface="Arial Narrow" panose="020B0606020202030204" pitchFamily="34" charset="0"/>
                <a:cs typeface="Arial" pitchFamily="34" charset="0"/>
              </a:rPr>
              <a:t> berichtet, dass er seine Jünger beten lehrte</a:t>
            </a:r>
          </a:p>
          <a:p>
            <a:pPr marL="342900" indent="-342900" defTabSz="292100">
              <a:buFont typeface="Wingdings" panose="05000000000000000000" pitchFamily="2" charset="2"/>
              <a:buChar char="à"/>
            </a:pPr>
            <a:r>
              <a:rPr lang="de-DE" sz="2400" b="1" dirty="0">
                <a:solidFill>
                  <a:srgbClr val="990000"/>
                </a:solidFill>
                <a:latin typeface="Arial Narrow" panose="020B0606020202030204" pitchFamily="34" charset="0"/>
                <a:cs typeface="Arial" pitchFamily="34" charset="0"/>
              </a:rPr>
              <a:t>Jesus </a:t>
            </a:r>
            <a:r>
              <a:rPr lang="de-DE" sz="2400" dirty="0">
                <a:solidFill>
                  <a:srgbClr val="990000"/>
                </a:solidFill>
                <a:latin typeface="Arial Narrow" panose="020B0606020202030204" pitchFamily="34" charset="0"/>
                <a:cs typeface="Arial" pitchFamily="34" charset="0"/>
              </a:rPr>
              <a:t>betet an entscheidenden Punkten: </a:t>
            </a:r>
          </a:p>
          <a:p>
            <a:pPr marL="365125" defTabSz="292100"/>
            <a:r>
              <a:rPr lang="de-DE" sz="2400" dirty="0">
                <a:solidFill>
                  <a:srgbClr val="990000"/>
                </a:solidFill>
                <a:latin typeface="Arial Narrow" panose="020B0606020202030204" pitchFamily="34" charset="0"/>
                <a:cs typeface="Arial" pitchFamily="34" charset="0"/>
              </a:rPr>
              <a:t>Taufe 3,21 - Aussendung der Zwölf 6,12 -   </a:t>
            </a:r>
            <a:r>
              <a:rPr lang="de-DE" sz="2400" dirty="0" err="1">
                <a:solidFill>
                  <a:srgbClr val="990000"/>
                </a:solidFill>
                <a:latin typeface="Arial Narrow" panose="020B0606020202030204" pitchFamily="34" charset="0"/>
                <a:cs typeface="Arial" pitchFamily="34" charset="0"/>
              </a:rPr>
              <a:t>Petrusbek</a:t>
            </a:r>
            <a:r>
              <a:rPr lang="de-DE" sz="2400" dirty="0">
                <a:solidFill>
                  <a:srgbClr val="990000"/>
                </a:solidFill>
                <a:latin typeface="Arial Narrow" panose="020B0606020202030204" pitchFamily="34" charset="0"/>
                <a:cs typeface="Arial" pitchFamily="34" charset="0"/>
              </a:rPr>
              <a:t>. u. 1.LA 9,18 - Verklärung 9,28 - Vater unser 11,2 - letztes Abendmahl 22,32 - Getsemani 22,41 (par.!) - Kreuz (par.!)</a:t>
            </a:r>
          </a:p>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 </a:t>
            </a:r>
            <a:r>
              <a:rPr lang="de-DE" sz="2400" dirty="0">
                <a:solidFill>
                  <a:srgbClr val="990000"/>
                </a:solidFill>
                <a:latin typeface="Arial Narrow" panose="020B0606020202030204" pitchFamily="34" charset="0"/>
                <a:cs typeface="Arial" pitchFamily="34" charset="0"/>
              </a:rPr>
              <a:t>Angaben zum Modus etc.: 10,21 In dieser Stunde jubelte Jesus im Geist und sprach...; 22,42 Dein Wille ...; 23,46 Vater in deine Hände ...“</a:t>
            </a:r>
          </a:p>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 J</a:t>
            </a:r>
            <a:r>
              <a:rPr lang="de-DE" sz="2400" dirty="0">
                <a:solidFill>
                  <a:srgbClr val="990000"/>
                </a:solidFill>
                <a:latin typeface="Arial Narrow" panose="020B0606020202030204" pitchFamily="34" charset="0"/>
                <a:cs typeface="Arial" pitchFamily="34" charset="0"/>
              </a:rPr>
              <a:t>ünger bitten um </a:t>
            </a:r>
            <a:r>
              <a:rPr lang="de-DE" sz="2400" dirty="0" err="1">
                <a:solidFill>
                  <a:srgbClr val="990000"/>
                </a:solidFill>
                <a:latin typeface="Arial Narrow" panose="020B0606020202030204" pitchFamily="34" charset="0"/>
                <a:cs typeface="Arial" pitchFamily="34" charset="0"/>
              </a:rPr>
              <a:t>Unterwiesung</a:t>
            </a:r>
            <a:r>
              <a:rPr lang="de-DE" sz="2400" dirty="0">
                <a:solidFill>
                  <a:srgbClr val="990000"/>
                </a:solidFill>
                <a:latin typeface="Arial Narrow" panose="020B0606020202030204" pitchFamily="34" charset="0"/>
                <a:cs typeface="Arial" pitchFamily="34" charset="0"/>
              </a:rPr>
              <a:t> im Beten 11,1</a:t>
            </a:r>
          </a:p>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 </a:t>
            </a:r>
            <a:r>
              <a:rPr lang="de-DE" sz="2400" dirty="0">
                <a:solidFill>
                  <a:srgbClr val="990000"/>
                </a:solidFill>
                <a:latin typeface="Arial Narrow" panose="020B0606020202030204" pitchFamily="34" charset="0"/>
                <a:cs typeface="Arial" pitchFamily="34" charset="0"/>
              </a:rPr>
              <a:t>relevante Gleichnisse: </a:t>
            </a:r>
          </a:p>
          <a:p>
            <a:pPr marL="365125" defTabSz="292100"/>
            <a:r>
              <a:rPr lang="de-DE" sz="2400" dirty="0">
                <a:solidFill>
                  <a:srgbClr val="990000"/>
                </a:solidFill>
                <a:latin typeface="Arial Narrow" panose="020B0606020202030204" pitchFamily="34" charset="0"/>
                <a:cs typeface="Arial" pitchFamily="34" charset="0"/>
              </a:rPr>
              <a:t>18,1  Er sagte ihnen aber auch ein Gleichnis dafür, </a:t>
            </a:r>
            <a:r>
              <a:rPr lang="de-DE" sz="2400" dirty="0" err="1">
                <a:solidFill>
                  <a:srgbClr val="990000"/>
                </a:solidFill>
                <a:latin typeface="Arial Narrow" panose="020B0606020202030204" pitchFamily="34" charset="0"/>
                <a:cs typeface="Arial" pitchFamily="34" charset="0"/>
              </a:rPr>
              <a:t>daß</a:t>
            </a:r>
            <a:r>
              <a:rPr lang="de-DE" sz="2400" dirty="0">
                <a:solidFill>
                  <a:srgbClr val="990000"/>
                </a:solidFill>
                <a:latin typeface="Arial Narrow" panose="020B0606020202030204" pitchFamily="34" charset="0"/>
                <a:cs typeface="Arial" pitchFamily="34" charset="0"/>
              </a:rPr>
              <a:t> sie allezeit beten und nicht ermatten sollten, ... (ungerechte Richter) ...  Gott aber, sollte er das Recht seiner Auserwählten nicht ausführen, die Tag und Nacht zu ihm schreien, und sollte er es bei ihnen lange hinziehen?</a:t>
            </a:r>
          </a:p>
          <a:p>
            <a:pPr marL="365125" defTabSz="292100"/>
            <a:r>
              <a:rPr lang="de-DE" sz="2400" dirty="0">
                <a:solidFill>
                  <a:srgbClr val="990000"/>
                </a:solidFill>
                <a:latin typeface="Arial Narrow" panose="020B0606020202030204" pitchFamily="34" charset="0"/>
                <a:cs typeface="Arial" pitchFamily="34" charset="0"/>
              </a:rPr>
              <a:t>11,5-8 vom bittenden Freund</a:t>
            </a:r>
          </a:p>
        </p:txBody>
      </p:sp>
      <p:sp>
        <p:nvSpPr>
          <p:cNvPr id="10343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extLst>
      <p:ext uri="{BB962C8B-B14F-4D97-AF65-F5344CB8AC3E}">
        <p14:creationId xmlns:p14="http://schemas.microsoft.com/office/powerpoint/2010/main" val="160295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9"/>
                                        </p:tgtEl>
                                        <p:attrNameLst>
                                          <p:attrName>style.visibility</p:attrName>
                                        </p:attrNameLst>
                                      </p:cBhvr>
                                      <p:to>
                                        <p:strVal val="visible"/>
                                      </p:to>
                                    </p:set>
                                    <p:animEffect transition="in" filter="wipe(left)">
                                      <p:cBhvr>
                                        <p:cTn id="7" dur="500"/>
                                        <p:tgtEl>
                                          <p:spTgt spid="1034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30">
                                            <p:txEl>
                                              <p:pRg st="0" end="0"/>
                                            </p:txEl>
                                          </p:spTgt>
                                        </p:tgtEl>
                                        <p:attrNameLst>
                                          <p:attrName>style.visibility</p:attrName>
                                        </p:attrNameLst>
                                      </p:cBhvr>
                                      <p:to>
                                        <p:strVal val="visible"/>
                                      </p:to>
                                    </p:set>
                                    <p:animEffect transition="in" filter="wipe(left)">
                                      <p:cBhvr>
                                        <p:cTn id="12" dur="500"/>
                                        <p:tgtEl>
                                          <p:spTgt spid="1034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430">
                                            <p:txEl>
                                              <p:pRg st="1" end="1"/>
                                            </p:txEl>
                                          </p:spTgt>
                                        </p:tgtEl>
                                        <p:attrNameLst>
                                          <p:attrName>style.visibility</p:attrName>
                                        </p:attrNameLst>
                                      </p:cBhvr>
                                      <p:to>
                                        <p:strVal val="visible"/>
                                      </p:to>
                                    </p:set>
                                    <p:animEffect transition="in" filter="wipe(left)">
                                      <p:cBhvr>
                                        <p:cTn id="17" dur="500"/>
                                        <p:tgtEl>
                                          <p:spTgt spid="1034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430">
                                            <p:txEl>
                                              <p:pRg st="2" end="2"/>
                                            </p:txEl>
                                          </p:spTgt>
                                        </p:tgtEl>
                                        <p:attrNameLst>
                                          <p:attrName>style.visibility</p:attrName>
                                        </p:attrNameLst>
                                      </p:cBhvr>
                                      <p:to>
                                        <p:strVal val="visible"/>
                                      </p:to>
                                    </p:set>
                                    <p:animEffect transition="in" filter="wipe(left)">
                                      <p:cBhvr>
                                        <p:cTn id="22" dur="500"/>
                                        <p:tgtEl>
                                          <p:spTgt spid="10343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3430">
                                            <p:txEl>
                                              <p:pRg st="3" end="3"/>
                                            </p:txEl>
                                          </p:spTgt>
                                        </p:tgtEl>
                                        <p:attrNameLst>
                                          <p:attrName>style.visibility</p:attrName>
                                        </p:attrNameLst>
                                      </p:cBhvr>
                                      <p:to>
                                        <p:strVal val="visible"/>
                                      </p:to>
                                    </p:set>
                                    <p:animEffect transition="in" filter="wipe(left)">
                                      <p:cBhvr>
                                        <p:cTn id="27" dur="500"/>
                                        <p:tgtEl>
                                          <p:spTgt spid="10343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3430">
                                            <p:txEl>
                                              <p:pRg st="4" end="4"/>
                                            </p:txEl>
                                          </p:spTgt>
                                        </p:tgtEl>
                                        <p:attrNameLst>
                                          <p:attrName>style.visibility</p:attrName>
                                        </p:attrNameLst>
                                      </p:cBhvr>
                                      <p:to>
                                        <p:strVal val="visible"/>
                                      </p:to>
                                    </p:set>
                                    <p:animEffect transition="in" filter="wipe(left)">
                                      <p:cBhvr>
                                        <p:cTn id="32" dur="500"/>
                                        <p:tgtEl>
                                          <p:spTgt spid="10343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3430">
                                            <p:txEl>
                                              <p:pRg st="5" end="5"/>
                                            </p:txEl>
                                          </p:spTgt>
                                        </p:tgtEl>
                                        <p:attrNameLst>
                                          <p:attrName>style.visibility</p:attrName>
                                        </p:attrNameLst>
                                      </p:cBhvr>
                                      <p:to>
                                        <p:strVal val="visible"/>
                                      </p:to>
                                    </p:set>
                                    <p:animEffect transition="in" filter="wipe(left)">
                                      <p:cBhvr>
                                        <p:cTn id="37" dur="500"/>
                                        <p:tgtEl>
                                          <p:spTgt spid="10343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3430">
                                            <p:txEl>
                                              <p:pRg st="6" end="6"/>
                                            </p:txEl>
                                          </p:spTgt>
                                        </p:tgtEl>
                                        <p:attrNameLst>
                                          <p:attrName>style.visibility</p:attrName>
                                        </p:attrNameLst>
                                      </p:cBhvr>
                                      <p:to>
                                        <p:strVal val="visible"/>
                                      </p:to>
                                    </p:set>
                                    <p:animEffect transition="in" filter="wipe(left)">
                                      <p:cBhvr>
                                        <p:cTn id="42" dur="500"/>
                                        <p:tgtEl>
                                          <p:spTgt spid="103430">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03430">
                                            <p:txEl>
                                              <p:pRg st="7" end="7"/>
                                            </p:txEl>
                                          </p:spTgt>
                                        </p:tgtEl>
                                        <p:attrNameLst>
                                          <p:attrName>style.visibility</p:attrName>
                                        </p:attrNameLst>
                                      </p:cBhvr>
                                      <p:to>
                                        <p:strVal val="visible"/>
                                      </p:to>
                                    </p:set>
                                    <p:animEffect transition="in" filter="wipe(left)">
                                      <p:cBhvr>
                                        <p:cTn id="47" dur="500"/>
                                        <p:tgtEl>
                                          <p:spTgt spid="10343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animBg="1" autoUpdateAnimBg="0"/>
      <p:bldP spid="103430"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Text Box 5"/>
          <p:cNvSpPr txBox="1">
            <a:spLocks noChangeArrowheads="1"/>
          </p:cNvSpPr>
          <p:nvPr/>
        </p:nvSpPr>
        <p:spPr bwMode="auto">
          <a:xfrm>
            <a:off x="685800" y="423949"/>
            <a:ext cx="8458200" cy="474682"/>
          </a:xfrm>
          <a:prstGeom prst="rect">
            <a:avLst/>
          </a:prstGeom>
          <a:solidFill>
            <a:srgbClr val="800000"/>
          </a:solidFill>
          <a:ln w="9525">
            <a:noFill/>
            <a:miter lim="800000"/>
            <a:headEnd/>
            <a:tailEnd/>
          </a:ln>
          <a:effectLst/>
        </p:spPr>
        <p:txBody>
          <a:bodyPr>
            <a:spAutoFit/>
          </a:bodyPr>
          <a:lstStyle/>
          <a:p>
            <a:pPr marL="482600" indent="-482600">
              <a:lnSpc>
                <a:spcPct val="115000"/>
              </a:lnSpc>
              <a:buFont typeface="Wingdings" pitchFamily="2" charset="2"/>
              <a:buNone/>
            </a:pPr>
            <a:r>
              <a:rPr lang="de-DE" sz="2400" dirty="0">
                <a:solidFill>
                  <a:srgbClr val="FFFFCC"/>
                </a:solidFill>
                <a:latin typeface="Verdana" pitchFamily="34" charset="0"/>
                <a:cs typeface="Arial" pitchFamily="34" charset="0"/>
                <a:sym typeface="Wingdings" pitchFamily="2" charset="2"/>
              </a:rPr>
              <a:t>Gebet</a:t>
            </a:r>
          </a:p>
        </p:txBody>
      </p:sp>
      <p:sp>
        <p:nvSpPr>
          <p:cNvPr id="103430" name="Text Box 6"/>
          <p:cNvSpPr txBox="1">
            <a:spLocks noChangeArrowheads="1"/>
          </p:cNvSpPr>
          <p:nvPr/>
        </p:nvSpPr>
        <p:spPr bwMode="auto">
          <a:xfrm>
            <a:off x="685800" y="980728"/>
            <a:ext cx="8458200" cy="5632311"/>
          </a:xfrm>
          <a:prstGeom prst="rect">
            <a:avLst/>
          </a:prstGeom>
          <a:noFill/>
          <a:ln w="9525">
            <a:noFill/>
            <a:miter lim="800000"/>
            <a:headEnd/>
            <a:tailEnd/>
          </a:ln>
          <a:effectLst/>
        </p:spPr>
        <p:txBody>
          <a:bodyPr>
            <a:spAutoFit/>
          </a:bodyPr>
          <a:lstStyle/>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a:t>
            </a:r>
            <a:r>
              <a:rPr lang="de-DE" sz="2400" dirty="0" err="1">
                <a:solidFill>
                  <a:srgbClr val="990000"/>
                </a:solidFill>
                <a:latin typeface="Arial Narrow" panose="020B0606020202030204" pitchFamily="34" charset="0"/>
                <a:cs typeface="Arial" pitchFamily="34" charset="0"/>
                <a:sym typeface="Wingdings" panose="05000000000000000000" pitchFamily="2" charset="2"/>
              </a:rPr>
              <a:t>Apg</a:t>
            </a:r>
            <a:r>
              <a:rPr lang="de-DE" sz="2400" dirty="0">
                <a:solidFill>
                  <a:srgbClr val="990000"/>
                </a:solidFill>
                <a:latin typeface="Arial Narrow" panose="020B0606020202030204" pitchFamily="34" charset="0"/>
                <a:cs typeface="Arial" pitchFamily="34" charset="0"/>
                <a:sym typeface="Wingdings" panose="05000000000000000000" pitchFamily="2" charset="2"/>
              </a:rPr>
              <a:t> 1,14 Diese alle verharrten einmütig im Gebet mit einigen Frauen und Maria, der Mutter Jesu, und mit seinen Brüdern. (Summarien 2,42, 4,31, 12,12) </a:t>
            </a:r>
            <a:r>
              <a:rPr lang="de-DE" sz="2400" dirty="0" err="1">
                <a:solidFill>
                  <a:srgbClr val="990000"/>
                </a:solidFill>
                <a:latin typeface="Arial Narrow" panose="020B0606020202030204" pitchFamily="34" charset="0"/>
                <a:cs typeface="Arial" pitchFamily="34" charset="0"/>
                <a:sym typeface="Wingdings" panose="05000000000000000000" pitchFamily="2" charset="2"/>
              </a:rPr>
              <a:t>Apg</a:t>
            </a:r>
            <a:r>
              <a:rPr lang="de-DE" sz="2400" dirty="0">
                <a:solidFill>
                  <a:srgbClr val="990000"/>
                </a:solidFill>
                <a:latin typeface="Arial Narrow" panose="020B0606020202030204" pitchFamily="34" charset="0"/>
                <a:cs typeface="Arial" pitchFamily="34" charset="0"/>
                <a:sym typeface="Wingdings" panose="05000000000000000000" pitchFamily="2" charset="2"/>
              </a:rPr>
              <a:t> 6,4 Wir aber werden im Gebet [Erstposition!] und im Dienst des Wortes verharren. [i.e. die 12!]</a:t>
            </a:r>
          </a:p>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 Auch hier wichtige Punkte im Kontext des Gebets: Nachfolge des Judas 1,24 - Rettung des Petrus 12,5 - Wahl der Sieben 6,6 - Aussendung des Paulus und Barnabas 13,3 - Wahl der Presbyter durch P.+B. 14,23</a:t>
            </a:r>
          </a:p>
          <a:p>
            <a:pPr defTabSz="292100"/>
            <a:r>
              <a:rPr lang="de-DE" sz="2400" dirty="0">
                <a:solidFill>
                  <a:srgbClr val="990000"/>
                </a:solidFill>
                <a:latin typeface="Arial Narrow" panose="020B0606020202030204" pitchFamily="34" charset="0"/>
                <a:cs typeface="Arial" pitchFamily="34" charset="0"/>
                <a:sym typeface="Wingdings" panose="05000000000000000000" pitchFamily="2" charset="2"/>
              </a:rPr>
              <a:t>vgl. auch 9,11 Der Herr aber sprach zu ihm: Steh auf und geh in die Straße, welche die «Gerade» genannt wird, und frage im Haus des Judas nach einem mit Namen Saulus von Tarsus! Denn siehe, er betet; oder 20,36  Und als er dies gesagt hatte, kniete er nieder und betete mit ihnen allen. Abreise von Milet -&gt; Jerusalem (Weg ins Leiden!)</a:t>
            </a:r>
          </a:p>
          <a:p>
            <a:pPr marL="342900" indent="-342900" defTabSz="292100">
              <a:buFont typeface="Wingdings" panose="05000000000000000000" pitchFamily="2" charset="2"/>
              <a:buChar char="Ø"/>
            </a:pPr>
            <a:r>
              <a:rPr lang="de-DE" sz="2400" dirty="0">
                <a:solidFill>
                  <a:srgbClr val="990000"/>
                </a:solidFill>
                <a:latin typeface="Arial Narrow" panose="020B0606020202030204" pitchFamily="34" charset="0"/>
                <a:cs typeface="Arial" pitchFamily="34" charset="0"/>
                <a:sym typeface="Wingdings" panose="05000000000000000000" pitchFamily="2" charset="2"/>
              </a:rPr>
              <a:t> </a:t>
            </a:r>
            <a:r>
              <a:rPr lang="de-DE" sz="2400" dirty="0" err="1">
                <a:solidFill>
                  <a:srgbClr val="990000"/>
                </a:solidFill>
                <a:latin typeface="Arial Narrow" panose="020B0606020202030204" pitchFamily="34" charset="0"/>
                <a:cs typeface="Arial" pitchFamily="34" charset="0"/>
                <a:sym typeface="Wingdings" panose="05000000000000000000" pitchFamily="2" charset="2"/>
              </a:rPr>
              <a:t>Lk</a:t>
            </a:r>
            <a:r>
              <a:rPr lang="de-DE" sz="2400" dirty="0">
                <a:solidFill>
                  <a:srgbClr val="990000"/>
                </a:solidFill>
                <a:latin typeface="Arial Narrow" panose="020B0606020202030204" pitchFamily="34" charset="0"/>
                <a:cs typeface="Arial" pitchFamily="34" charset="0"/>
                <a:sym typeface="Wingdings" panose="05000000000000000000" pitchFamily="2" charset="2"/>
              </a:rPr>
              <a:t> betont Notwendigkeit des Gebets für chr. Leben. Von der Tempelfrömmigkeit zur chr. Spiritualität: Nähe zu Gott und Jesus. </a:t>
            </a:r>
          </a:p>
          <a:p>
            <a:pPr marL="342900" indent="-342900" defTabSz="292100">
              <a:buFont typeface="Wingdings" panose="05000000000000000000" pitchFamily="2" charset="2"/>
              <a:buChar char="Ø"/>
            </a:pPr>
            <a:r>
              <a:rPr lang="de-DE" sz="2400" dirty="0">
                <a:solidFill>
                  <a:srgbClr val="990000"/>
                </a:solidFill>
                <a:latin typeface="Arial Narrow" panose="020B0606020202030204" pitchFamily="34" charset="0"/>
                <a:cs typeface="Arial" pitchFamily="34" charset="0"/>
                <a:sym typeface="Wingdings" panose="05000000000000000000" pitchFamily="2" charset="2"/>
              </a:rPr>
              <a:t>´NB: Gefahr der Apostasie!:  22,46, 18,8)</a:t>
            </a:r>
            <a:endParaRPr lang="de-DE" sz="2400" dirty="0">
              <a:solidFill>
                <a:srgbClr val="990000"/>
              </a:solidFill>
              <a:latin typeface="Arial Narrow" panose="020B0606020202030204" pitchFamily="34" charset="0"/>
              <a:cs typeface="Arial" pitchFamily="34" charset="0"/>
            </a:endParaRPr>
          </a:p>
        </p:txBody>
      </p:sp>
      <p:sp>
        <p:nvSpPr>
          <p:cNvPr id="10343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Das Lukasevangelium </a:t>
            </a:r>
            <a:endParaRPr lang="en-GB" sz="2800">
              <a:solidFill>
                <a:srgbClr val="FFFFCC"/>
              </a:solidFill>
              <a:latin typeface="Verdana" pitchFamily="34" charset="0"/>
            </a:endParaRPr>
          </a:p>
        </p:txBody>
      </p:sp>
      <p:sp>
        <p:nvSpPr>
          <p:cNvPr id="6"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ea typeface="Arial Unicode MS" pitchFamily="34" charset="-128"/>
                <a:cs typeface="Arial Unicode MS" pitchFamily="34" charset="-128"/>
              </a:rPr>
              <a:t>§ 5.7 Theologische Schwerpunkte</a:t>
            </a:r>
            <a:endParaRPr lang="de-DE" sz="2000" dirty="0">
              <a:solidFill>
                <a:srgbClr val="FFFFCC"/>
              </a:solidFill>
              <a:latin typeface="Verdana" pitchFamily="34" charset="0"/>
            </a:endParaRPr>
          </a:p>
        </p:txBody>
      </p:sp>
    </p:spTree>
    <p:extLst>
      <p:ext uri="{BB962C8B-B14F-4D97-AF65-F5344CB8AC3E}">
        <p14:creationId xmlns:p14="http://schemas.microsoft.com/office/powerpoint/2010/main" val="378457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9"/>
                                        </p:tgtEl>
                                        <p:attrNameLst>
                                          <p:attrName>style.visibility</p:attrName>
                                        </p:attrNameLst>
                                      </p:cBhvr>
                                      <p:to>
                                        <p:strVal val="visible"/>
                                      </p:to>
                                    </p:set>
                                    <p:animEffect transition="in" filter="wipe(left)">
                                      <p:cBhvr>
                                        <p:cTn id="7" dur="500"/>
                                        <p:tgtEl>
                                          <p:spTgt spid="1034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30">
                                            <p:txEl>
                                              <p:pRg st="0" end="0"/>
                                            </p:txEl>
                                          </p:spTgt>
                                        </p:tgtEl>
                                        <p:attrNameLst>
                                          <p:attrName>style.visibility</p:attrName>
                                        </p:attrNameLst>
                                      </p:cBhvr>
                                      <p:to>
                                        <p:strVal val="visible"/>
                                      </p:to>
                                    </p:set>
                                    <p:animEffect transition="in" filter="wipe(left)">
                                      <p:cBhvr>
                                        <p:cTn id="12" dur="500"/>
                                        <p:tgtEl>
                                          <p:spTgt spid="1034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430">
                                            <p:txEl>
                                              <p:pRg st="1" end="1"/>
                                            </p:txEl>
                                          </p:spTgt>
                                        </p:tgtEl>
                                        <p:attrNameLst>
                                          <p:attrName>style.visibility</p:attrName>
                                        </p:attrNameLst>
                                      </p:cBhvr>
                                      <p:to>
                                        <p:strVal val="visible"/>
                                      </p:to>
                                    </p:set>
                                    <p:animEffect transition="in" filter="wipe(left)">
                                      <p:cBhvr>
                                        <p:cTn id="17" dur="500"/>
                                        <p:tgtEl>
                                          <p:spTgt spid="1034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430">
                                            <p:txEl>
                                              <p:pRg st="2" end="2"/>
                                            </p:txEl>
                                          </p:spTgt>
                                        </p:tgtEl>
                                        <p:attrNameLst>
                                          <p:attrName>style.visibility</p:attrName>
                                        </p:attrNameLst>
                                      </p:cBhvr>
                                      <p:to>
                                        <p:strVal val="visible"/>
                                      </p:to>
                                    </p:set>
                                    <p:animEffect transition="in" filter="wipe(left)">
                                      <p:cBhvr>
                                        <p:cTn id="22" dur="500"/>
                                        <p:tgtEl>
                                          <p:spTgt spid="10343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3430">
                                            <p:txEl>
                                              <p:pRg st="3" end="3"/>
                                            </p:txEl>
                                          </p:spTgt>
                                        </p:tgtEl>
                                        <p:attrNameLst>
                                          <p:attrName>style.visibility</p:attrName>
                                        </p:attrNameLst>
                                      </p:cBhvr>
                                      <p:to>
                                        <p:strVal val="visible"/>
                                      </p:to>
                                    </p:set>
                                    <p:animEffect transition="in" filter="wipe(left)">
                                      <p:cBhvr>
                                        <p:cTn id="27" dur="500"/>
                                        <p:tgtEl>
                                          <p:spTgt spid="10343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3430">
                                            <p:txEl>
                                              <p:pRg st="4" end="4"/>
                                            </p:txEl>
                                          </p:spTgt>
                                        </p:tgtEl>
                                        <p:attrNameLst>
                                          <p:attrName>style.visibility</p:attrName>
                                        </p:attrNameLst>
                                      </p:cBhvr>
                                      <p:to>
                                        <p:strVal val="visible"/>
                                      </p:to>
                                    </p:set>
                                    <p:animEffect transition="in" filter="wipe(left)">
                                      <p:cBhvr>
                                        <p:cTn id="32" dur="500"/>
                                        <p:tgtEl>
                                          <p:spTgt spid="1034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animBg="1" autoUpdateAnimBg="0"/>
      <p:bldP spid="10343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646147" name="Text Box 3"/>
          <p:cNvSpPr txBox="1">
            <a:spLocks noChangeArrowheads="1"/>
          </p:cNvSpPr>
          <p:nvPr/>
        </p:nvSpPr>
        <p:spPr bwMode="auto">
          <a:xfrm>
            <a:off x="685800" y="404813"/>
            <a:ext cx="8458200" cy="5710237"/>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Gliederung der </a:t>
            </a: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endPar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endParaRPr kumimoji="0" lang="de-DE" sz="5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1,1-26		 Proömium: Die Weisung des 				 Auferstandenen für seine Jünger</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2,1-5,42	I	 Anfangszeit der Kirche in 				 Jerusalem</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6,1-9,31	II	 Die Ausbreitung der Kirche in 					Judäa und Samaria</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9,32-15,35	III	Paulus, Antiochia und die 				 Anfänge des Heidenchristentums</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15,36-19,20 	IV	 Die Mission des Paulus in 				 Kleinasien und Griechenland</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19,21-28,31 	V	 Paulus als Zeuge d. Evangeliums 				bis zu den Enden der Erde</a:t>
            </a:r>
          </a:p>
        </p:txBody>
      </p:sp>
      <p:sp>
        <p:nvSpPr>
          <p:cNvPr id="646148" name="Text Box 4"/>
          <p:cNvSpPr txBox="1">
            <a:spLocks noChangeArrowheads="1"/>
          </p:cNvSpPr>
          <p:nvPr/>
        </p:nvSpPr>
        <p:spPr bwMode="auto">
          <a:xfrm>
            <a:off x="762000" y="908050"/>
            <a:ext cx="2057400" cy="52736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0" i="0" u="none" strike="noStrike" kern="1200" cap="none" spc="0" normalizeH="0" baseline="0" noProof="0">
                <a:ln>
                  <a:noFill/>
                </a:ln>
                <a:solidFill>
                  <a:srgbClr val="FFFFCC"/>
                </a:solidFill>
                <a:effectLst/>
                <a:uLnTx/>
                <a:uFillTx/>
                <a:latin typeface="Verdana" pitchFamily="34" charset="0"/>
                <a:ea typeface="+mn-ea"/>
                <a:cs typeface="Times New Roman"/>
              </a:rPr>
              <a:t>Apg 1,8  Aber ihr werdet Kraft empfan-gen, wenn der Heilige Geist auf euch ge-kommen ist; und ihr werdet meine Zeugen sein, sowohl in </a:t>
            </a:r>
            <a:r>
              <a:rPr kumimoji="0" lang="de-DE" sz="2000" b="0" i="0" u="sng" strike="noStrike" kern="1200" cap="none" spc="0" normalizeH="0" baseline="0" noProof="0">
                <a:ln>
                  <a:noFill/>
                </a:ln>
                <a:solidFill>
                  <a:srgbClr val="FFFFCC"/>
                </a:solidFill>
                <a:effectLst/>
                <a:uLnTx/>
                <a:uFillTx/>
                <a:latin typeface="Verdana" pitchFamily="34" charset="0"/>
                <a:ea typeface="+mn-ea"/>
                <a:cs typeface="Times New Roman"/>
              </a:rPr>
              <a:t>Jerusalem</a:t>
            </a:r>
            <a:r>
              <a:rPr kumimoji="0" lang="de-DE" sz="2000" b="0" i="0" u="none" strike="noStrike" kern="1200" cap="none" spc="0" normalizeH="0" baseline="0" noProof="0">
                <a:ln>
                  <a:noFill/>
                </a:ln>
                <a:solidFill>
                  <a:srgbClr val="FFFFCC"/>
                </a:solidFill>
                <a:effectLst/>
                <a:uLnTx/>
                <a:uFillTx/>
                <a:latin typeface="Verdana" pitchFamily="34" charset="0"/>
                <a:ea typeface="+mn-ea"/>
                <a:cs typeface="Times New Roman"/>
              </a:rPr>
              <a:t> als auch in ganz </a:t>
            </a:r>
            <a:r>
              <a:rPr kumimoji="0" lang="de-DE" sz="2000" b="0" i="0" u="sng" strike="noStrike" kern="1200" cap="none" spc="0" normalizeH="0" baseline="0" noProof="0">
                <a:ln>
                  <a:noFill/>
                </a:ln>
                <a:solidFill>
                  <a:srgbClr val="FFFFCC"/>
                </a:solidFill>
                <a:effectLst/>
                <a:uLnTx/>
                <a:uFillTx/>
                <a:latin typeface="Verdana" pitchFamily="34" charset="0"/>
                <a:ea typeface="+mn-ea"/>
                <a:cs typeface="Times New Roman"/>
              </a:rPr>
              <a:t>Judäa und Samaria</a:t>
            </a:r>
            <a:r>
              <a:rPr kumimoji="0" lang="de-DE" sz="2000" b="0" i="0" u="none" strike="noStrike" kern="1200" cap="none" spc="0" normalizeH="0" baseline="0" noProof="0">
                <a:ln>
                  <a:noFill/>
                </a:ln>
                <a:solidFill>
                  <a:srgbClr val="FFFFCC"/>
                </a:solidFill>
                <a:effectLst/>
                <a:uLnTx/>
                <a:uFillTx/>
                <a:latin typeface="Verdana" pitchFamily="34" charset="0"/>
                <a:ea typeface="+mn-ea"/>
                <a:cs typeface="Times New Roman"/>
              </a:rPr>
              <a:t> und bis an das </a:t>
            </a:r>
            <a:r>
              <a:rPr kumimoji="0" lang="de-DE" sz="2000" b="0" i="0" u="sng" strike="noStrike" kern="1200" cap="none" spc="0" normalizeH="0" baseline="0" noProof="0">
                <a:ln>
                  <a:noFill/>
                </a:ln>
                <a:solidFill>
                  <a:srgbClr val="FFFFCC"/>
                </a:solidFill>
                <a:effectLst/>
                <a:uLnTx/>
                <a:uFillTx/>
                <a:latin typeface="Verdana" pitchFamily="34" charset="0"/>
                <a:ea typeface="+mn-ea"/>
                <a:cs typeface="Times New Roman"/>
              </a:rPr>
              <a:t>Ende der Erde</a:t>
            </a:r>
            <a:r>
              <a:rPr kumimoji="0" lang="de-DE" sz="2000" b="0" i="0" u="none" strike="noStrike" kern="1200" cap="none" spc="0" normalizeH="0" baseline="0" noProof="0">
                <a:ln>
                  <a:noFill/>
                </a:ln>
                <a:solidFill>
                  <a:srgbClr val="FFFFCC"/>
                </a:solidFill>
                <a:effectLst/>
                <a:uLnTx/>
                <a:uFillTx/>
                <a:latin typeface="Verdana" pitchFamily="34" charset="0"/>
                <a:ea typeface="+mn-ea"/>
                <a:cs typeface="Times New Roman"/>
              </a:rPr>
              <a:t>.</a:t>
            </a:r>
          </a:p>
        </p:txBody>
      </p:sp>
      <p:sp>
        <p:nvSpPr>
          <p:cNvPr id="7"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8"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3204000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646147" name="Text Box 3"/>
          <p:cNvSpPr txBox="1">
            <a:spLocks noChangeArrowheads="1"/>
          </p:cNvSpPr>
          <p:nvPr/>
        </p:nvSpPr>
        <p:spPr bwMode="auto">
          <a:xfrm>
            <a:off x="685800" y="404813"/>
            <a:ext cx="8458200" cy="5710237"/>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Gliederung der </a:t>
            </a: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endPar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endParaRPr kumimoji="0" lang="de-DE" sz="5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1,1-26		 Proömium: Die Weisung des 				 Auferstandenen für seine Jünger</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2,1-5,42	I	 Anfangszeit der Kirche in 				 Jerusalem</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6,1-9,31	II	 Die Ausbreitung der Kirche in 					Judäa und Samaria</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9,32-15,35	III	Paulus, Antiochia und die 				 Anfänge des Heidenchristentums</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15,36-19,20 	IV	 Die Mission des Paulus in 				 Kleinasien und Griechenland</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19,21-28,31 	V	 Paulus als Zeuge d. Evangeliums 				bis zu den Enden der Erde</a:t>
            </a:r>
          </a:p>
        </p:txBody>
      </p:sp>
      <p:sp>
        <p:nvSpPr>
          <p:cNvPr id="7"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9"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8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10" name="Text Box 4"/>
          <p:cNvSpPr txBox="1">
            <a:spLocks noChangeArrowheads="1"/>
          </p:cNvSpPr>
          <p:nvPr/>
        </p:nvSpPr>
        <p:spPr bwMode="auto">
          <a:xfrm>
            <a:off x="0" y="2708920"/>
            <a:ext cx="9144000" cy="3416320"/>
          </a:xfrm>
          <a:prstGeom prst="rect">
            <a:avLst/>
          </a:prstGeom>
          <a:solidFill>
            <a:srgbClr val="800000"/>
          </a:solid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err="1">
                <a:ln>
                  <a:noFill/>
                </a:ln>
                <a:solidFill>
                  <a:srgbClr val="FFFFCC"/>
                </a:solidFill>
                <a:effectLst/>
                <a:uLnTx/>
                <a:uFillTx/>
                <a:latin typeface="Arial Narrow" pitchFamily="34" charset="0"/>
                <a:ea typeface="+mn-ea"/>
                <a:cs typeface="Times New Roman"/>
              </a:rPr>
              <a:t>Apg</a:t>
            </a:r>
            <a:r>
              <a:rPr kumimoji="0" lang="de-DE" sz="2400" b="1" i="0" u="none" strike="noStrike" kern="1200" cap="none" spc="0" normalizeH="0" baseline="0" noProof="0" dirty="0">
                <a:ln>
                  <a:noFill/>
                </a:ln>
                <a:solidFill>
                  <a:srgbClr val="FFFFCC"/>
                </a:solidFill>
                <a:effectLst/>
                <a:uLnTx/>
                <a:uFillTx/>
                <a:latin typeface="Arial Narrow" pitchFamily="34" charset="0"/>
                <a:ea typeface="+mn-ea"/>
                <a:cs typeface="Times New Roman"/>
              </a:rPr>
              <a:t> 2</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42</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Sie hielten an der Lehre der Apostel fest und an der Gemeinschaft, am Brechen des Brotes und an den Gebeten.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43</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Alle wurden von Furcht ergriffen; denn durch die Apostel geschahen viele Wunder und Zeichen.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44</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Und alle, die gläubig geworden waren, bildeten eine Gemeinschaft und hatten alles gemeinsam.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45</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Sie verkauften Hab und Gut und gaben davon allen, jedem so viel, wie er nötig hatte.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46</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Tag für Tag verharrten sie einmütig im Tempel, brachen in ihren Häusern das Brot und hielten miteinander Mahl in Freude und Einfalt des Herzens.  </a:t>
            </a:r>
            <a:r>
              <a:rPr kumimoji="0" lang="de-DE" sz="2400" b="0" i="0" u="none" strike="noStrike" kern="1200" cap="none" spc="0" normalizeH="0" baseline="30000" noProof="0" dirty="0">
                <a:ln>
                  <a:noFill/>
                </a:ln>
                <a:solidFill>
                  <a:srgbClr val="FFFFCC"/>
                </a:solidFill>
                <a:effectLst/>
                <a:uLnTx/>
                <a:uFillTx/>
                <a:latin typeface="Arial Narrow" pitchFamily="34" charset="0"/>
                <a:ea typeface="+mn-ea"/>
                <a:cs typeface="Times New Roman"/>
              </a:rPr>
              <a:t>47</a:t>
            </a:r>
            <a:r>
              <a:rPr kumimoji="0" lang="de-DE" sz="2400" b="0" i="0" u="none" strike="noStrike" kern="1200" cap="none" spc="0" normalizeH="0" baseline="0" noProof="0" dirty="0">
                <a:ln>
                  <a:noFill/>
                </a:ln>
                <a:solidFill>
                  <a:srgbClr val="FFFFCC"/>
                </a:solidFill>
                <a:effectLst/>
                <a:uLnTx/>
                <a:uFillTx/>
                <a:latin typeface="Arial Narrow" pitchFamily="34" charset="0"/>
                <a:ea typeface="+mn-ea"/>
                <a:cs typeface="Times New Roman"/>
              </a:rPr>
              <a:t>Sie lobten Gott und waren beim ganzen Volk beliebt. Und der Herr fügte täglich ihrer Gemeinschaft die hinzu, die gerettet werden sollten. </a:t>
            </a:r>
            <a:endParaRPr kumimoji="0" lang="en-GB" sz="2400" b="0" i="0" u="none" strike="noStrike" kern="1200" cap="none" spc="0" normalizeH="0" baseline="0" noProof="0" dirty="0">
              <a:ln>
                <a:noFill/>
              </a:ln>
              <a:solidFill>
                <a:srgbClr val="FFFFCC"/>
              </a:solidFill>
              <a:effectLst/>
              <a:uLnTx/>
              <a:uFillTx/>
              <a:latin typeface="Arial Narrow" pitchFamily="34" charset="0"/>
              <a:ea typeface="+mn-ea"/>
              <a:cs typeface="Times New Roman"/>
            </a:endParaRPr>
          </a:p>
        </p:txBody>
      </p:sp>
    </p:spTree>
    <p:extLst>
      <p:ext uri="{BB962C8B-B14F-4D97-AF65-F5344CB8AC3E}">
        <p14:creationId xmlns:p14="http://schemas.microsoft.com/office/powerpoint/2010/main" val="1558530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646147" name="Text Box 3"/>
          <p:cNvSpPr txBox="1">
            <a:spLocks noChangeArrowheads="1"/>
          </p:cNvSpPr>
          <p:nvPr/>
        </p:nvSpPr>
        <p:spPr bwMode="auto">
          <a:xfrm>
            <a:off x="685800" y="404813"/>
            <a:ext cx="8458200" cy="5710237"/>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Gliederung der </a:t>
            </a: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endPar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endParaRPr kumimoji="0" lang="de-DE" sz="500" b="0" i="0" u="none" strike="noStrike" kern="1200" cap="none" spc="0" normalizeH="0" baseline="0" noProof="0" dirty="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1,1-26		 Proömium: Die Weisung des 				 Auferstandenen für seine Jünger</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2,1-5,42	I	 Anfangszeit der Kirche in 				 Jerusalem</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6,1-9,31	II	 Die Ausbreitung der Kirche in 					Judäa und Samaria</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9,32-15,35	III	Paulus, Antiochia und die 				 Anfänge des Heidenchristentums</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15,36-19,20 	IV	 Die Mission des Paulus in 				 Kleinasien und Griechenland</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19,21-28,31 	V	 Paulus als Zeuge d. Evangeliums 				bis zu den Enden der Erde</a:t>
            </a:r>
          </a:p>
        </p:txBody>
      </p:sp>
      <p:sp>
        <p:nvSpPr>
          <p:cNvPr id="7"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9"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8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10" name="Text Box 4"/>
          <p:cNvSpPr txBox="1">
            <a:spLocks noChangeArrowheads="1"/>
          </p:cNvSpPr>
          <p:nvPr/>
        </p:nvSpPr>
        <p:spPr bwMode="auto">
          <a:xfrm>
            <a:off x="0" y="2708920"/>
            <a:ext cx="9144000" cy="3631763"/>
          </a:xfrm>
          <a:prstGeom prst="rect">
            <a:avLst/>
          </a:prstGeom>
          <a:solidFill>
            <a:srgbClr val="800000"/>
          </a:solidFill>
          <a:ln w="9525">
            <a:noFill/>
            <a:miter lim="800000"/>
            <a:headEnd/>
            <a:tailEnd/>
          </a:ln>
          <a:effectLst/>
        </p:spPr>
        <p:txBody>
          <a:bodyPr wrap="square">
            <a:spAutoFit/>
          </a:bodyPr>
          <a:lstStyle/>
          <a:p>
            <a:pPr lvl="0">
              <a:spcBef>
                <a:spcPts val="1200"/>
              </a:spcBef>
              <a:defRPr/>
            </a:pPr>
            <a:endParaRPr kumimoji="0" lang="de-DE" sz="100" b="1" i="0" u="none" strike="noStrike" kern="1200" cap="none" spc="0" normalizeH="0" baseline="0" noProof="0" dirty="0">
              <a:ln>
                <a:noFill/>
              </a:ln>
              <a:solidFill>
                <a:srgbClr val="FFFFCC"/>
              </a:solidFill>
              <a:effectLst/>
              <a:uLnTx/>
              <a:uFillTx/>
              <a:latin typeface="Verdana" panose="020B0604030504040204" pitchFamily="34" charset="0"/>
              <a:ea typeface="Verdana" panose="020B0604030504040204" pitchFamily="34" charset="0"/>
              <a:cs typeface="Verdana" panose="020B0604030504040204" pitchFamily="34" charset="0"/>
            </a:endParaRPr>
          </a:p>
          <a:p>
            <a:pPr lvl="0">
              <a:spcBef>
                <a:spcPts val="1200"/>
              </a:spcBef>
              <a:defRPr/>
            </a:pPr>
            <a:r>
              <a:rPr kumimoji="0" lang="de-DE" sz="2400" b="1" i="0" u="none" strike="noStrike" kern="1200" cap="none" spc="0" normalizeH="0" baseline="0" noProof="0" dirty="0" err="1">
                <a:ln>
                  <a:noFill/>
                </a:ln>
                <a:solidFill>
                  <a:srgbClr val="FFFFCC"/>
                </a:solidFill>
                <a:effectLst/>
                <a:uLnTx/>
                <a:uFillTx/>
                <a:latin typeface="Verdana" panose="020B0604030504040204" pitchFamily="34" charset="0"/>
                <a:ea typeface="Verdana" panose="020B0604030504040204" pitchFamily="34" charset="0"/>
                <a:cs typeface="Verdana" panose="020B0604030504040204" pitchFamily="34" charset="0"/>
              </a:rPr>
              <a:t>Apg</a:t>
            </a:r>
            <a:r>
              <a:rPr kumimoji="0" lang="de-DE" sz="2400" b="1" i="0" u="none" strike="noStrike" kern="1200" cap="none" spc="0" normalizeH="0" baseline="0" noProof="0" dirty="0">
                <a:ln>
                  <a:noFill/>
                </a:ln>
                <a:solidFill>
                  <a:srgbClr val="FFFFCC"/>
                </a:solidFill>
                <a:effectLst/>
                <a:uLnTx/>
                <a:uFillTx/>
                <a:latin typeface="Verdana" panose="020B0604030504040204" pitchFamily="34" charset="0"/>
                <a:ea typeface="Verdana" panose="020B0604030504040204" pitchFamily="34" charset="0"/>
                <a:cs typeface="Verdana" panose="020B0604030504040204" pitchFamily="34" charset="0"/>
              </a:rPr>
              <a:t> 6,1ff </a:t>
            </a:r>
            <a:r>
              <a:rPr kumimoji="0" lang="de-DE" sz="2400" b="0" i="0" u="none" strike="noStrike" kern="1200" cap="none" spc="0" normalizeH="0" noProof="0" dirty="0">
                <a:ln>
                  <a:noFill/>
                </a:ln>
                <a:solidFill>
                  <a:srgbClr val="FFFFCC"/>
                </a:solidFill>
                <a:effectLst/>
                <a:uLnTx/>
                <a:uFillTx/>
                <a:latin typeface="Verdana" panose="020B0604030504040204" pitchFamily="34" charset="0"/>
                <a:ea typeface="Verdana" panose="020B0604030504040204" pitchFamily="34" charset="0"/>
                <a:cs typeface="Verdana" panose="020B0604030504040204" pitchFamily="34" charset="0"/>
              </a:rPr>
              <a:t> </a:t>
            </a:r>
            <a:r>
              <a:rPr lang="de-DE" sz="2400" dirty="0">
                <a:solidFill>
                  <a:srgbClr val="FFFFCC"/>
                </a:solidFill>
                <a:latin typeface="Verdana" panose="020B0604030504040204" pitchFamily="34" charset="0"/>
                <a:ea typeface="Verdana" panose="020B0604030504040204" pitchFamily="34" charset="0"/>
                <a:cs typeface="Verdana" panose="020B0604030504040204" pitchFamily="34" charset="0"/>
              </a:rPr>
              <a:t>In diesen Tagen aber, als die Jünger sich mehrten, entstand ein Murren der Hellenisten gegen die Hebräer, weil ihre Witwen bei der täglichen Bedienung übersehen wurden ... nach sieben Männern ... und sie erwählten Stephanus, einen Mann voll Glaubens und Heiligen Geistes, und Philippus und Prochorus und </a:t>
            </a:r>
            <a:r>
              <a:rPr lang="de-DE" sz="2400" dirty="0" err="1">
                <a:solidFill>
                  <a:srgbClr val="FFFFCC"/>
                </a:solidFill>
                <a:latin typeface="Verdana" panose="020B0604030504040204" pitchFamily="34" charset="0"/>
                <a:ea typeface="Verdana" panose="020B0604030504040204" pitchFamily="34" charset="0"/>
                <a:cs typeface="Verdana" panose="020B0604030504040204" pitchFamily="34" charset="0"/>
              </a:rPr>
              <a:t>Nikanor</a:t>
            </a:r>
            <a:r>
              <a:rPr lang="de-DE" sz="2400" dirty="0">
                <a:solidFill>
                  <a:srgbClr val="FFFFCC"/>
                </a:solidFill>
                <a:latin typeface="Verdana" panose="020B0604030504040204" pitchFamily="34" charset="0"/>
                <a:ea typeface="Verdana" panose="020B0604030504040204" pitchFamily="34" charset="0"/>
                <a:cs typeface="Verdana" panose="020B0604030504040204" pitchFamily="34" charset="0"/>
              </a:rPr>
              <a:t> und </a:t>
            </a:r>
            <a:r>
              <a:rPr lang="de-DE" sz="2400" dirty="0" err="1">
                <a:solidFill>
                  <a:srgbClr val="FFFFCC"/>
                </a:solidFill>
                <a:latin typeface="Verdana" panose="020B0604030504040204" pitchFamily="34" charset="0"/>
                <a:ea typeface="Verdana" panose="020B0604030504040204" pitchFamily="34" charset="0"/>
                <a:cs typeface="Verdana" panose="020B0604030504040204" pitchFamily="34" charset="0"/>
              </a:rPr>
              <a:t>Timon</a:t>
            </a:r>
            <a:r>
              <a:rPr lang="de-DE" sz="2400" dirty="0">
                <a:solidFill>
                  <a:srgbClr val="FFFFCC"/>
                </a:solidFill>
                <a:latin typeface="Verdana" panose="020B0604030504040204" pitchFamily="34" charset="0"/>
                <a:ea typeface="Verdana" panose="020B0604030504040204" pitchFamily="34" charset="0"/>
                <a:cs typeface="Verdana" panose="020B0604030504040204" pitchFamily="34" charset="0"/>
              </a:rPr>
              <a:t> und </a:t>
            </a:r>
            <a:r>
              <a:rPr lang="de-DE" sz="2400" dirty="0" err="1">
                <a:solidFill>
                  <a:srgbClr val="FFFFCC"/>
                </a:solidFill>
                <a:latin typeface="Verdana" panose="020B0604030504040204" pitchFamily="34" charset="0"/>
                <a:ea typeface="Verdana" panose="020B0604030504040204" pitchFamily="34" charset="0"/>
                <a:cs typeface="Verdana" panose="020B0604030504040204" pitchFamily="34" charset="0"/>
              </a:rPr>
              <a:t>Parmenas</a:t>
            </a:r>
            <a:r>
              <a:rPr lang="de-DE" sz="2400" dirty="0">
                <a:solidFill>
                  <a:srgbClr val="FFFFCC"/>
                </a:solidFill>
                <a:latin typeface="Verdana" panose="020B0604030504040204" pitchFamily="34" charset="0"/>
                <a:ea typeface="Verdana" panose="020B0604030504040204" pitchFamily="34" charset="0"/>
                <a:cs typeface="Verdana" panose="020B0604030504040204" pitchFamily="34" charset="0"/>
              </a:rPr>
              <a:t> und Nikolaus, einen Proselyten aus Antiochia.</a:t>
            </a:r>
          </a:p>
          <a:p>
            <a:pPr lvl="0">
              <a:defRPr/>
            </a:pPr>
            <a:endParaRPr kumimoji="0" lang="en-GB" sz="2400" b="0" i="0" u="none" strike="noStrike" kern="1200" cap="none" spc="0" normalizeH="0" noProof="0" dirty="0">
              <a:ln>
                <a:noFill/>
              </a:ln>
              <a:solidFill>
                <a:srgbClr val="FFFFCC"/>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7311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20" name="Text Box 4"/>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418821" name="Text Box 5"/>
          <p:cNvSpPr txBox="1">
            <a:spLocks noChangeArrowheads="1"/>
          </p:cNvSpPr>
          <p:nvPr/>
        </p:nvSpPr>
        <p:spPr bwMode="auto">
          <a:xfrm>
            <a:off x="685800" y="404813"/>
            <a:ext cx="8458200" cy="5503045"/>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1" i="0" u="none" strike="noStrike" kern="1200" cap="none" spc="0" normalizeH="0" baseline="0" noProof="0" dirty="0" err="1">
                <a:ln>
                  <a:noFill/>
                </a:ln>
                <a:solidFill>
                  <a:srgbClr val="990000"/>
                </a:solidFill>
                <a:effectLst/>
                <a:uLnTx/>
                <a:uFillTx/>
                <a:latin typeface="Verdana" pitchFamily="34" charset="0"/>
                <a:ea typeface="+mn-ea"/>
                <a:cs typeface="Times New Roman"/>
              </a:rPr>
              <a:t>Apg</a:t>
            </a: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Times New Roman"/>
              </a:rPr>
              <a:t> 28,25ff </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Ohne sich einig geworden zu sein, brachen sie auf, nachdem Paulus noch das eine Wort gesagt hatte: Treffend hat der Heilige Geist durch den Propheten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rPr>
              <a:t>Jesaja</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 zu euren Vätern gesagt:  </a:t>
            </a:r>
          </a:p>
          <a:p>
            <a:pPr marL="531813"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1" u="none" strike="noStrike" kern="1200" cap="none" spc="0" normalizeH="0" baseline="0" noProof="0" dirty="0">
                <a:ln>
                  <a:noFill/>
                </a:ln>
                <a:solidFill>
                  <a:srgbClr val="990000"/>
                </a:solidFill>
                <a:effectLst/>
                <a:uLnTx/>
                <a:uFillTx/>
                <a:latin typeface="Arial Narrow" pitchFamily="34" charset="0"/>
                <a:ea typeface="+mn-ea"/>
                <a:cs typeface="Times New Roman"/>
              </a:rPr>
              <a:t>Geh zu diesem Volk und sag: Hören sollt ihr, hören, aber nicht verstehen; sehen sollt ihr, sehen, aber nicht erkennen. Denn das Herz dieses Volkes ist hart geworden, und mit ihren Ohren hören sie nur schwer, und ihre Augen halten sie geschlossen, damit sie mit ihren Augen nicht sehen und mit ihren Ohren nicht hören, damit sie mit ihrem Herzen nicht zur Einsicht kommen, damit sie sich nicht bekehren und ich sie nicht heile</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Times New Roman"/>
              </a:rPr>
              <a:t>. </a:t>
            </a:r>
          </a:p>
          <a:p>
            <a:pPr marL="0" marR="0" lvl="0" indent="0" algn="l" defTabSz="914400" rtl="0" eaLnBrk="1" fontAlgn="base" latinLnBrk="0" hangingPunct="1">
              <a:lnSpc>
                <a:spcPct val="95000"/>
              </a:lnSpc>
              <a:spcBef>
                <a:spcPct val="45000"/>
              </a:spcBef>
              <a:spcAft>
                <a:spcPct val="0"/>
              </a:spcAft>
              <a:buClrTx/>
              <a:buSzTx/>
              <a:buFontTx/>
              <a:buNone/>
              <a:tabLst>
                <a:tab pos="2159000" algn="l"/>
                <a:tab pos="2514600" algn="l"/>
                <a:tab pos="26035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rPr>
              <a:t>Darum sollt ihr nun wissen: Den Heiden ist dieses Heil Gottes gesandt worden. Und sie werden hören!  </a:t>
            </a:r>
          </a:p>
        </p:txBody>
      </p:sp>
      <p:sp>
        <p:nvSpPr>
          <p:cNvPr id="6"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7"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109639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20" name="Text Box 4"/>
          <p:cNvSpPr txBox="1">
            <a:spLocks noChangeArrowheads="1"/>
          </p:cNvSpPr>
          <p:nvPr/>
        </p:nvSpPr>
        <p:spPr bwMode="auto">
          <a:xfrm>
            <a:off x="822325" y="41275"/>
            <a:ext cx="184150" cy="457200"/>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New Roman" charset="0"/>
              <a:ea typeface="+mn-ea"/>
              <a:cs typeface="Times New Roman"/>
            </a:endParaRPr>
          </a:p>
        </p:txBody>
      </p:sp>
      <p:sp>
        <p:nvSpPr>
          <p:cNvPr id="6"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§5.1 Das lukanische Doppelwerk</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
        <p:nvSpPr>
          <p:cNvPr id="7" name="Rectangle 3"/>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8" name="Text Box 7"/>
          <p:cNvSpPr txBox="1">
            <a:spLocks noChangeArrowheads="1"/>
          </p:cNvSpPr>
          <p:nvPr/>
        </p:nvSpPr>
        <p:spPr bwMode="auto">
          <a:xfrm>
            <a:off x="685800" y="3296245"/>
            <a:ext cx="8458200" cy="3170099"/>
          </a:xfrm>
          <a:prstGeom prst="rect">
            <a:avLst/>
          </a:prstGeom>
          <a:noFill/>
          <a:ln w="9525">
            <a:noFill/>
            <a:miter lim="800000"/>
            <a:headEnd/>
            <a:tailEnd/>
          </a:ln>
          <a:effectLst/>
        </p:spPr>
        <p:txBody>
          <a:bodyPr>
            <a:spAutoFit/>
          </a:bodyPr>
          <a:lstStyle/>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Kontinuität</a:t>
            </a:r>
          </a:p>
          <a:p>
            <a:pPr marL="0" marR="0" lvl="0" indent="0" algn="l" defTabSz="292100" rtl="0" eaLnBrk="1" fontAlgn="base" latinLnBrk="0" hangingPunct="1">
              <a:lnSpc>
                <a:spcPct val="100000"/>
              </a:lnSpc>
              <a:spcBef>
                <a:spcPct val="0"/>
              </a:spcBef>
              <a:spcAft>
                <a:spcPct val="0"/>
              </a:spcAft>
              <a:buClrTx/>
              <a:buSzTx/>
              <a:buFontTx/>
              <a:buNone/>
              <a:tabLst/>
              <a:defRPr/>
            </a:pPr>
            <a:endParaRPr kumimoji="0" lang="de-DE" sz="800" b="1" i="0" u="none" strike="noStrike" kern="1200" cap="none" spc="0" normalizeH="0" baseline="0" noProof="0" dirty="0">
              <a:ln>
                <a:noFill/>
              </a:ln>
              <a:solidFill>
                <a:srgbClr val="990000"/>
              </a:solidFill>
              <a:effectLst/>
              <a:uLnTx/>
              <a:uFillTx/>
              <a:latin typeface="Verdana" pitchFamily="34" charset="0"/>
              <a:ea typeface="+mn-ea"/>
              <a:cs typeface="Arial" pitchFamily="34" charset="0"/>
            </a:endParaRP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Kirche = um Heiden erweitertes gläubiges Israel</a:t>
            </a: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Israel erkennt und begrüßt den Heilsbringer</a:t>
            </a:r>
          </a:p>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(Hirten, Simeon, Hanna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sym typeface="Wingdings" pitchFamily="2" charset="2"/>
              </a:rPr>
              <a:t> anders: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Arial" pitchFamily="34" charset="0"/>
                <a:sym typeface="Wingdings" pitchFamily="2" charset="2"/>
              </a:rPr>
              <a:t>Mt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sym typeface="Wingdings" pitchFamily="2" charset="2"/>
              </a:rPr>
              <a:t>)</a:t>
            </a: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Jesu Wirken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Arial" pitchFamily="34" charset="0"/>
              </a:rPr>
              <a:t>i.W</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erfolgreich</a:t>
            </a:r>
          </a:p>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30000" noProof="0" dirty="0">
                <a:ln>
                  <a:noFill/>
                </a:ln>
                <a:solidFill>
                  <a:srgbClr val="990000"/>
                </a:solidFill>
                <a:effectLst/>
                <a:uLnTx/>
                <a:uFillTx/>
                <a:latin typeface="Arial Narrow" pitchFamily="34" charset="0"/>
                <a:ea typeface="+mn-ea"/>
                <a:cs typeface="Arial" pitchFamily="34" charset="0"/>
              </a:rPr>
              <a:t>	19,48</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Arial" pitchFamily="34" charset="0"/>
              </a:rPr>
              <a:t>...denn das ganze Volk hing ihm an und hörte auf ihn.</a:t>
            </a: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Mission unter Juden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Arial" pitchFamily="34" charset="0"/>
              </a:rPr>
              <a:t>i.W</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erfolgreich</a:t>
            </a:r>
          </a:p>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0" i="0" u="none" strike="noStrike" kern="1200" cap="none" spc="0" normalizeH="0" baseline="30000" noProof="0" dirty="0" err="1">
                <a:ln>
                  <a:noFill/>
                </a:ln>
                <a:solidFill>
                  <a:srgbClr val="990000"/>
                </a:solidFill>
                <a:effectLst/>
                <a:uLnTx/>
                <a:uFillTx/>
                <a:latin typeface="Arial Narrow" pitchFamily="34" charset="0"/>
                <a:ea typeface="+mn-ea"/>
                <a:cs typeface="Arial" pitchFamily="34" charset="0"/>
              </a:rPr>
              <a:t>Apg</a:t>
            </a:r>
            <a:r>
              <a:rPr kumimoji="0" lang="de-DE" sz="2400" b="0" i="0" u="none" strike="noStrike" kern="1200" cap="none" spc="0" normalizeH="0" baseline="30000" noProof="0" dirty="0">
                <a:ln>
                  <a:noFill/>
                </a:ln>
                <a:solidFill>
                  <a:srgbClr val="990000"/>
                </a:solidFill>
                <a:effectLst/>
                <a:uLnTx/>
                <a:uFillTx/>
                <a:latin typeface="Arial Narrow" pitchFamily="34" charset="0"/>
                <a:ea typeface="+mn-ea"/>
                <a:cs typeface="Arial" pitchFamily="34" charset="0"/>
              </a:rPr>
              <a:t> 2,41</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Arial" pitchFamily="34" charset="0"/>
              </a:rPr>
              <a:t>und es wurden an jenem Tag etwa dreitausend Seelen hinzugetan. </a:t>
            </a:r>
          </a:p>
        </p:txBody>
      </p:sp>
      <p:sp>
        <p:nvSpPr>
          <p:cNvPr id="9" name="Text Box 7"/>
          <p:cNvSpPr txBox="1">
            <a:spLocks noChangeArrowheads="1"/>
          </p:cNvSpPr>
          <p:nvPr/>
        </p:nvSpPr>
        <p:spPr bwMode="auto">
          <a:xfrm>
            <a:off x="683568" y="415925"/>
            <a:ext cx="8458200" cy="2800767"/>
          </a:xfrm>
          <a:prstGeom prst="rect">
            <a:avLst/>
          </a:prstGeom>
          <a:noFill/>
          <a:ln w="9525">
            <a:noFill/>
            <a:miter lim="800000"/>
            <a:headEnd/>
            <a:tailEnd/>
          </a:ln>
          <a:effectLst/>
        </p:spPr>
        <p:txBody>
          <a:bodyPr>
            <a:spAutoFit/>
          </a:bodyPr>
          <a:lstStyle/>
          <a:p>
            <a:pPr marL="0" marR="0" lvl="0" indent="0" algn="l" defTabSz="2921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dreiphasige Heilsgeschichte</a:t>
            </a:r>
          </a:p>
          <a:p>
            <a:pPr marL="0" marR="0" lvl="0" indent="0" algn="l" defTabSz="292100" rtl="0" eaLnBrk="1" fontAlgn="base" latinLnBrk="0" hangingPunct="1">
              <a:lnSpc>
                <a:spcPct val="100000"/>
              </a:lnSpc>
              <a:spcBef>
                <a:spcPct val="0"/>
              </a:spcBef>
              <a:spcAft>
                <a:spcPct val="0"/>
              </a:spcAft>
              <a:buClrTx/>
              <a:buSzTx/>
              <a:buFontTx/>
              <a:buNone/>
              <a:tabLst/>
              <a:defRPr/>
            </a:pPr>
            <a:endParaRPr kumimoji="0" lang="de-DE" sz="800" b="1" i="0" u="none" strike="noStrike" kern="1200" cap="none" spc="0" normalizeH="0" baseline="0" noProof="0" dirty="0">
              <a:ln>
                <a:noFill/>
              </a:ln>
              <a:solidFill>
                <a:srgbClr val="990000"/>
              </a:solidFill>
              <a:effectLst/>
              <a:uLnTx/>
              <a:uFillTx/>
              <a:latin typeface="Verdana" pitchFamily="34" charset="0"/>
              <a:ea typeface="+mn-ea"/>
              <a:cs typeface="Arial" pitchFamily="34" charset="0"/>
            </a:endParaRP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Israel (AT)</a:t>
            </a: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Jesus (Evangelium)</a:t>
            </a:r>
          </a:p>
          <a:p>
            <a:pPr marL="0" marR="0" lvl="0" indent="0" algn="l" defTabSz="292100" rtl="0" eaLnBrk="1" fontAlgn="base" latinLnBrk="0" hangingPunct="1">
              <a:lnSpc>
                <a:spcPct val="100000"/>
              </a:lnSpc>
              <a:spcBef>
                <a:spcPct val="0"/>
              </a:spcBef>
              <a:spcAft>
                <a:spcPct val="0"/>
              </a:spcAft>
              <a:buClrTx/>
              <a:buSzTx/>
              <a:buFontTx/>
              <a:buChar char="•"/>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 Kirche (Apostelgeschichte)</a:t>
            </a:r>
          </a:p>
          <a:p>
            <a:pPr marL="0" marR="0" lvl="0" indent="0" algn="l" defTabSz="292100" rtl="0" eaLnBrk="1" fontAlgn="base" latinLnBrk="0" hangingPunct="1">
              <a:lnSpc>
                <a:spcPct val="100000"/>
              </a:lnSpc>
              <a:spcBef>
                <a:spcPct val="0"/>
              </a:spcBef>
              <a:spcAft>
                <a:spcPct val="0"/>
              </a:spcAft>
              <a:buClrTx/>
              <a:buSzTx/>
              <a:buFont typeface="Wingdings" pitchFamily="2" charset="2"/>
              <a:buChar char="à"/>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sym typeface="Wingdings" pitchFamily="2" charset="2"/>
              </a:rPr>
              <a:t>Jesus im Zentrum (Taufe bis Himmelfahrt</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a:t>
            </a:r>
          </a:p>
          <a:p>
            <a:pPr marL="355600" marR="0" lvl="0" indent="-355600" algn="l" defTabSz="292100" rtl="0" eaLnBrk="1" fontAlgn="base" latinLnBrk="0" hangingPunct="1">
              <a:lnSpc>
                <a:spcPct val="100000"/>
              </a:lnSpc>
              <a:spcBef>
                <a:spcPct val="0"/>
              </a:spcBef>
              <a:spcAft>
                <a:spcPct val="0"/>
              </a:spcAft>
              <a:buClrTx/>
              <a:buSzTx/>
              <a:buFont typeface="Wingdings" pitchFamily="2" charset="2"/>
              <a:buChar char="à"/>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Zwei</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Arial" pitchFamily="34" charset="0"/>
              </a:rPr>
              <a:t>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Übergangsphasen (</a:t>
            </a:r>
            <a:r>
              <a:rPr kumimoji="0" lang="de-DE" sz="2400" b="0" i="0" u="none" strike="noStrike" kern="1200" cap="none" spc="0" normalizeH="0" baseline="0" noProof="0" dirty="0" err="1">
                <a:ln>
                  <a:noFill/>
                </a:ln>
                <a:solidFill>
                  <a:srgbClr val="990000"/>
                </a:solidFill>
                <a:effectLst/>
                <a:uLnTx/>
                <a:uFillTx/>
                <a:latin typeface="Arial Narrow" pitchFamily="34" charset="0"/>
                <a:ea typeface="+mn-ea"/>
                <a:cs typeface="Arial" pitchFamily="34" charset="0"/>
              </a:rPr>
              <a:t>Lk</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Arial" pitchFamily="34" charset="0"/>
              </a:rPr>
              <a:t> 1-2: AT-Gestalten treffen auf NT-Gestalten – </a:t>
            </a:r>
            <a:r>
              <a:rPr kumimoji="0" lang="de-DE" sz="2400" b="0" i="0" u="none" strike="noStrike" kern="1200" cap="none" spc="0" normalizeH="0" baseline="0" noProof="0" dirty="0" err="1">
                <a:ln>
                  <a:noFill/>
                </a:ln>
                <a:solidFill>
                  <a:srgbClr val="990000"/>
                </a:solidFill>
                <a:effectLst/>
                <a:uLnTx/>
                <a:uFillTx/>
                <a:latin typeface="Arial Narrow" pitchFamily="34" charset="0"/>
                <a:ea typeface="+mn-ea"/>
                <a:cs typeface="Arial" pitchFamily="34" charset="0"/>
              </a:rPr>
              <a:t>Apg</a:t>
            </a:r>
            <a:r>
              <a:rPr kumimoji="0" lang="de-DE" sz="2400" b="0" i="0" u="none" strike="noStrike" kern="1200" cap="none" spc="0" normalizeH="0" baseline="0" noProof="0" dirty="0">
                <a:ln>
                  <a:noFill/>
                </a:ln>
                <a:solidFill>
                  <a:srgbClr val="990000"/>
                </a:solidFill>
                <a:effectLst/>
                <a:uLnTx/>
                <a:uFillTx/>
                <a:latin typeface="Arial Narrow" pitchFamily="34" charset="0"/>
                <a:ea typeface="+mn-ea"/>
                <a:cs typeface="Arial" pitchFamily="34" charset="0"/>
              </a:rPr>
              <a:t> 1: Instruktion durch den Auferstandenen</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Arial" pitchFamily="34" charset="0"/>
              </a:rPr>
              <a:t>)</a:t>
            </a:r>
          </a:p>
        </p:txBody>
      </p:sp>
    </p:spTree>
    <p:extLst>
      <p:ext uri="{BB962C8B-B14F-4D97-AF65-F5344CB8AC3E}">
        <p14:creationId xmlns:p14="http://schemas.microsoft.com/office/powerpoint/2010/main" val="400028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7" name="Rectangle 5"/>
          <p:cNvSpPr>
            <a:spLocks noChangeArrowheads="1"/>
          </p:cNvSpPr>
          <p:nvPr/>
        </p:nvSpPr>
        <p:spPr bwMode="auto">
          <a:xfrm>
            <a:off x="762000" y="476250"/>
            <a:ext cx="8159750" cy="1438275"/>
          </a:xfrm>
          <a:prstGeom prst="rect">
            <a:avLst/>
          </a:prstGeom>
          <a:noFill/>
          <a:ln w="9525">
            <a:noFill/>
            <a:miter lim="800000"/>
            <a:headEnd/>
            <a:tailEnd/>
          </a:ln>
          <a:effectLst/>
        </p:spPr>
        <p:txBody>
          <a:bodyPr tIns="152352" bIns="38088"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Überschrift („nach Lukas“) sekundär (2. Jh.)</a:t>
            </a:r>
          </a:p>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evtl. Erinnerung an den richtigen Namen</a:t>
            </a:r>
          </a:p>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endParaRPr kumimoji="0" lang="de-DE" sz="1000" b="0" i="0" u="none" strike="noStrike" kern="1200" cap="none" spc="0" normalizeH="0" baseline="0" noProof="0">
              <a:ln>
                <a:noFill/>
              </a:ln>
              <a:solidFill>
                <a:srgbClr val="990000"/>
              </a:solidFill>
              <a:effectLst/>
              <a:uLnTx/>
              <a:uFillTx/>
              <a:latin typeface="Verdana" pitchFamily="34" charset="0"/>
              <a:ea typeface="+mn-ea"/>
              <a:cs typeface="Times New Roman"/>
            </a:endParaRPr>
          </a:p>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sym typeface="Wingdings" pitchFamily="2" charset="2"/>
              </a:rPr>
              <a:t> „Lukas“: griech. Kurzfassung v. lat. „Lucianus“</a:t>
            </a:r>
          </a:p>
        </p:txBody>
      </p:sp>
      <p:sp>
        <p:nvSpPr>
          <p:cNvPr id="84998" name="Rectangle 6"/>
          <p:cNvSpPr>
            <a:spLocks noChangeArrowheads="1"/>
          </p:cNvSpPr>
          <p:nvPr/>
        </p:nvSpPr>
        <p:spPr bwMode="auto">
          <a:xfrm>
            <a:off x="760413" y="1989138"/>
            <a:ext cx="8383587" cy="822325"/>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fehlt in der Jesusüberlieferung; </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215900" algn="l"/>
                <a:tab pos="431800" algn="l"/>
                <a:tab pos="647700" algn="l"/>
                <a:tab pos="863600" algn="l"/>
                <a:tab pos="1295400" algn="l"/>
              </a:tabLst>
              <a:defRPr/>
            </a:pPr>
            <a:r>
              <a:rPr kumimoji="0" lang="de-DE" sz="2400" b="0" i="0" u="none" strike="noStrike" kern="1200" cap="none" spc="0" normalizeH="0" baseline="0" noProof="0">
                <a:ln>
                  <a:noFill/>
                </a:ln>
                <a:solidFill>
                  <a:srgbClr val="990000"/>
                </a:solidFill>
                <a:effectLst/>
                <a:uLnTx/>
                <a:uFillTx/>
                <a:latin typeface="Verdana" pitchFamily="34" charset="0"/>
                <a:ea typeface="+mn-ea"/>
                <a:cs typeface="Times New Roman"/>
              </a:rPr>
              <a:t>aber erscheint im Umkreis des Paulus (Grußlisten):</a:t>
            </a:r>
            <a:endParaRPr kumimoji="0" lang="de-DE" sz="2400" b="0" i="0" u="none" strike="noStrike" kern="1200" cap="none" spc="0" normalizeH="0" baseline="0" noProof="0">
              <a:ln>
                <a:noFill/>
              </a:ln>
              <a:solidFill>
                <a:srgbClr val="000000"/>
              </a:solidFill>
              <a:effectLst/>
              <a:uLnTx/>
              <a:uFillTx/>
              <a:latin typeface="Verdana" pitchFamily="34" charset="0"/>
              <a:ea typeface="+mn-ea"/>
              <a:cs typeface="Times New Roman"/>
              <a:sym typeface="Wingdings" pitchFamily="2" charset="2"/>
            </a:endParaRPr>
          </a:p>
        </p:txBody>
      </p:sp>
      <p:sp>
        <p:nvSpPr>
          <p:cNvPr id="84999" name="Rectangle 7"/>
          <p:cNvSpPr>
            <a:spLocks noChangeArrowheads="1"/>
          </p:cNvSpPr>
          <p:nvPr/>
        </p:nvSpPr>
        <p:spPr bwMode="auto">
          <a:xfrm>
            <a:off x="760413" y="2852738"/>
            <a:ext cx="8383587" cy="457200"/>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als „Mitarbeiter“ (</a:t>
            </a:r>
            <a:r>
              <a:rPr kumimoji="0" lang="de-DE" sz="2400" b="0" i="0" u="none" strike="noStrike" kern="1200" cap="none" spc="0" normalizeH="0" baseline="0" noProof="0" dirty="0" err="1">
                <a:ln>
                  <a:noFill/>
                </a:ln>
                <a:solidFill>
                  <a:srgbClr val="990000"/>
                </a:solidFill>
                <a:effectLst/>
                <a:uLnTx/>
                <a:uFillTx/>
                <a:latin typeface="Verdana" pitchFamily="34" charset="0"/>
                <a:ea typeface="+mn-ea"/>
                <a:cs typeface="Times New Roman"/>
                <a:sym typeface="Wingdings" pitchFamily="2" charset="2"/>
              </a:rPr>
              <a:t>Phlm</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24)</a:t>
            </a:r>
            <a:endParaRPr kumimoji="0" lang="de-DE" sz="2400" b="0" i="0" u="none" strike="noStrike" kern="1200" cap="none" spc="0" normalizeH="0" baseline="0" noProof="0" dirty="0">
              <a:ln>
                <a:noFill/>
              </a:ln>
              <a:solidFill>
                <a:srgbClr val="000000"/>
              </a:solidFill>
              <a:effectLst/>
              <a:uLnTx/>
              <a:uFillTx/>
              <a:latin typeface="Verdana" pitchFamily="34" charset="0"/>
              <a:ea typeface="+mn-ea"/>
              <a:cs typeface="Times New Roman"/>
              <a:sym typeface="Wingdings" pitchFamily="2" charset="2"/>
            </a:endParaRPr>
          </a:p>
        </p:txBody>
      </p:sp>
      <p:sp>
        <p:nvSpPr>
          <p:cNvPr id="85000" name="Rectangle 8"/>
          <p:cNvSpPr>
            <a:spLocks noChangeArrowheads="1"/>
          </p:cNvSpPr>
          <p:nvPr/>
        </p:nvSpPr>
        <p:spPr bwMode="auto">
          <a:xfrm>
            <a:off x="760413" y="3284984"/>
            <a:ext cx="8383587" cy="457200"/>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als „der geliebte Arzt“ (Kol 4,14) </a:t>
            </a:r>
          </a:p>
        </p:txBody>
      </p:sp>
      <p:sp>
        <p:nvSpPr>
          <p:cNvPr id="85001" name="Rectangle 9"/>
          <p:cNvSpPr>
            <a:spLocks noChangeArrowheads="1"/>
          </p:cNvSpPr>
          <p:nvPr/>
        </p:nvSpPr>
        <p:spPr bwMode="auto">
          <a:xfrm>
            <a:off x="760413" y="3717032"/>
            <a:ext cx="8383587" cy="457200"/>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 pos="431800" algn="l"/>
                <a:tab pos="647700" algn="l"/>
                <a:tab pos="863600" algn="l"/>
                <a:tab pos="1295400" algn="l"/>
              </a:tabLst>
              <a:defRPr/>
            </a:pP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und er harrt als letzter bei Paulus aus (2</a:t>
            </a:r>
            <a:r>
              <a:rPr kumimoji="0" lang="de-DE" sz="8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 </a:t>
            </a:r>
            <a:r>
              <a:rPr kumimoji="0" lang="de-DE" sz="2400" b="0" i="0" u="none" strike="noStrike" kern="1200" cap="none" spc="0" normalizeH="0" baseline="0" noProof="0" dirty="0">
                <a:ln>
                  <a:noFill/>
                </a:ln>
                <a:solidFill>
                  <a:srgbClr val="990000"/>
                </a:solidFill>
                <a:effectLst/>
                <a:uLnTx/>
                <a:uFillTx/>
                <a:latin typeface="Verdana" pitchFamily="34" charset="0"/>
                <a:ea typeface="+mn-ea"/>
                <a:cs typeface="Times New Roman"/>
                <a:sym typeface="Wingdings" pitchFamily="2" charset="2"/>
              </a:rPr>
              <a:t>Tim 4,11)</a:t>
            </a:r>
            <a:endParaRPr kumimoji="0" lang="de-DE" sz="2400" b="0" i="0" u="none" strike="noStrike" kern="1200" cap="none" spc="0" normalizeH="0" baseline="0" noProof="0" dirty="0">
              <a:ln>
                <a:noFill/>
              </a:ln>
              <a:solidFill>
                <a:srgbClr val="000000"/>
              </a:solidFill>
              <a:effectLst/>
              <a:uLnTx/>
              <a:uFillTx/>
              <a:latin typeface="Verdana" pitchFamily="34" charset="0"/>
              <a:ea typeface="+mn-ea"/>
              <a:cs typeface="Times New Roman"/>
              <a:sym typeface="Wingdings" pitchFamily="2" charset="2"/>
            </a:endParaRPr>
          </a:p>
        </p:txBody>
      </p:sp>
      <p:sp>
        <p:nvSpPr>
          <p:cNvPr id="85002" name="Rectangle 10"/>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2800" b="0" i="0" u="none" strike="noStrike" kern="1200" cap="none" spc="0" normalizeH="0" baseline="0" noProof="0">
                <a:ln>
                  <a:noFill/>
                </a:ln>
                <a:solidFill>
                  <a:srgbClr val="FFFFCC"/>
                </a:solidFill>
                <a:effectLst/>
                <a:uLnTx/>
                <a:uFillTx/>
                <a:latin typeface="Verdana" pitchFamily="34" charset="0"/>
                <a:ea typeface="+mn-ea"/>
                <a:cs typeface="Times New Roman"/>
              </a:rPr>
              <a:t>Das Lukasevangelium </a:t>
            </a:r>
            <a:endParaRPr kumimoji="0" lang="en-GB" sz="2800" b="0" i="0" u="none" strike="noStrike" kern="1200" cap="none" spc="0" normalizeH="0" baseline="0" noProof="0">
              <a:ln>
                <a:noFill/>
              </a:ln>
              <a:solidFill>
                <a:srgbClr val="FFFFCC"/>
              </a:solidFill>
              <a:effectLst/>
              <a:uLnTx/>
              <a:uFillTx/>
              <a:latin typeface="Verdana" pitchFamily="34" charset="0"/>
              <a:ea typeface="+mn-ea"/>
              <a:cs typeface="Times New Roman"/>
            </a:endParaRPr>
          </a:p>
        </p:txBody>
      </p:sp>
      <p:sp>
        <p:nvSpPr>
          <p:cNvPr id="85003"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2000" b="1" i="0" u="none" strike="noStrike" kern="1200" cap="none" spc="0" normalizeH="0" baseline="0" noProof="0" dirty="0">
                <a:ln>
                  <a:noFill/>
                </a:ln>
                <a:solidFill>
                  <a:srgbClr val="FFFFCC"/>
                </a:solidFill>
                <a:effectLst/>
                <a:uLnTx/>
                <a:uFillTx/>
                <a:latin typeface="Verdana" pitchFamily="34" charset="0"/>
                <a:ea typeface="Arial Unicode MS" pitchFamily="34" charset="-128"/>
                <a:cs typeface="Arial Unicode MS" pitchFamily="34" charset="-128"/>
              </a:rPr>
              <a:t>§5.2 Verfasser</a:t>
            </a:r>
            <a:endParaRPr kumimoji="0" lang="de-DE" sz="2000" b="0" i="0" u="none" strike="noStrike" kern="1200" cap="none" spc="0" normalizeH="0" baseline="0" noProof="0" dirty="0">
              <a:ln>
                <a:noFill/>
              </a:ln>
              <a:solidFill>
                <a:srgbClr val="FFFFCC"/>
              </a:solidFill>
              <a:effectLst/>
              <a:uLnTx/>
              <a:uFillTx/>
              <a:latin typeface="Verdana" pitchFamily="34" charset="0"/>
              <a:ea typeface="+mn-ea"/>
              <a:cs typeface="Times New Roman"/>
            </a:endParaRPr>
          </a:p>
        </p:txBody>
      </p:sp>
    </p:spTree>
    <p:extLst>
      <p:ext uri="{BB962C8B-B14F-4D97-AF65-F5344CB8AC3E}">
        <p14:creationId xmlns:p14="http://schemas.microsoft.com/office/powerpoint/2010/main" val="317996746"/>
      </p:ext>
    </p:extLst>
  </p:cSld>
  <p:clrMapOvr>
    <a:masterClrMapping/>
  </p:clrMapOvr>
</p:sld>
</file>

<file path=ppt/theme/theme1.xml><?xml version="1.0" encoding="utf-8"?>
<a:theme xmlns:a="http://schemas.openxmlformats.org/drawingml/2006/main" name="1_Standarddesign">
  <a:themeElements>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tandarddesign">
  <a:themeElements>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rgbClr val="990000"/>
            </a:solidFill>
            <a:effectLst/>
            <a:latin typeface="Times New Roman" charset="0"/>
            <a:cs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rgbClr val="990000"/>
            </a:solidFill>
            <a:effectLst/>
            <a:latin typeface="Times New Roman" charset="0"/>
            <a:cs typeface="Times New Roman" charset="0"/>
          </a:defRPr>
        </a:defPPr>
      </a:lstStyle>
    </a:ln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3724</Words>
  <Application>Microsoft Office PowerPoint</Application>
  <PresentationFormat>Bildschirmpräsentation (4:3)</PresentationFormat>
  <Paragraphs>361</Paragraphs>
  <Slides>31</Slides>
  <Notes>31</Notes>
  <HiddenSlides>0</HiddenSlides>
  <MMClips>0</MMClips>
  <ScaleCrop>false</ScaleCrop>
  <HeadingPairs>
    <vt:vector size="6" baseType="variant">
      <vt:variant>
        <vt:lpstr>Verwendete Schriftarten</vt:lpstr>
      </vt:variant>
      <vt:variant>
        <vt:i4>8</vt:i4>
      </vt:variant>
      <vt:variant>
        <vt:lpstr>Design</vt:lpstr>
      </vt:variant>
      <vt:variant>
        <vt:i4>3</vt:i4>
      </vt:variant>
      <vt:variant>
        <vt:lpstr>Folientitel</vt:lpstr>
      </vt:variant>
      <vt:variant>
        <vt:i4>31</vt:i4>
      </vt:variant>
    </vt:vector>
  </HeadingPairs>
  <TitlesOfParts>
    <vt:vector size="42" baseType="lpstr">
      <vt:lpstr>Arial Unicode MS</vt:lpstr>
      <vt:lpstr>Arial</vt:lpstr>
      <vt:lpstr>Arial Narrow</vt:lpstr>
      <vt:lpstr>Bwgrkl</vt:lpstr>
      <vt:lpstr>Bwgrkn</vt:lpstr>
      <vt:lpstr>Times New Roman</vt:lpstr>
      <vt:lpstr>Verdana</vt:lpstr>
      <vt:lpstr>Wingdings</vt:lpstr>
      <vt:lpstr>1_Standarddesign</vt:lpstr>
      <vt:lpstr>2_Standarddesign</vt:lpstr>
      <vt:lpstr>4_Standarddesign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BMLV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BetziButzi</dc:creator>
  <cp:lastModifiedBy> </cp:lastModifiedBy>
  <cp:revision>347</cp:revision>
  <dcterms:created xsi:type="dcterms:W3CDTF">2008-05-24T14:24:01Z</dcterms:created>
  <dcterms:modified xsi:type="dcterms:W3CDTF">2020-03-26T13:40:09Z</dcterms:modified>
</cp:coreProperties>
</file>