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16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5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1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94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3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0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8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4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7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6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6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E367-A18C-48F2-B807-584FF10FF8C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EA87C-49ED-4290-88D2-64645207A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6442" y="1499119"/>
            <a:ext cx="91626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You should be able to …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outline the principles of LC-MS-based Proteomics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describe the principles of electrospray ionization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explain collisional-induced dissociation (CID)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</a:t>
            </a:r>
            <a:r>
              <a:rPr lang="en-US" dirty="0" smtClean="0"/>
              <a:t>xplain the target-decoy approach for calculating False Discovery Rate (FDR)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describe principles of quantitative Proteomics (metabolic labeling, SILAC, isobaric labeling)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410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50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Julius-Maximilians-Universität Würzburg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Schlosser</dc:creator>
  <cp:lastModifiedBy>Andreas Schlosser</cp:lastModifiedBy>
  <cp:revision>3</cp:revision>
  <dcterms:created xsi:type="dcterms:W3CDTF">2020-11-19T18:31:29Z</dcterms:created>
  <dcterms:modified xsi:type="dcterms:W3CDTF">2020-11-20T18:36:46Z</dcterms:modified>
</cp:coreProperties>
</file>