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Lst>
  <p:notesMasterIdLst>
    <p:notesMasterId r:id="rId42"/>
  </p:notesMasterIdLst>
  <p:sldIdLst>
    <p:sldId id="256" r:id="rId2"/>
    <p:sldId id="304" r:id="rId3"/>
    <p:sldId id="264" r:id="rId4"/>
    <p:sldId id="270" r:id="rId5"/>
    <p:sldId id="265" r:id="rId6"/>
    <p:sldId id="266" r:id="rId7"/>
    <p:sldId id="267" r:id="rId8"/>
    <p:sldId id="289" r:id="rId9"/>
    <p:sldId id="290" r:id="rId10"/>
    <p:sldId id="268" r:id="rId11"/>
    <p:sldId id="291" r:id="rId12"/>
    <p:sldId id="292" r:id="rId13"/>
    <p:sldId id="293" r:id="rId14"/>
    <p:sldId id="310" r:id="rId15"/>
    <p:sldId id="311" r:id="rId16"/>
    <p:sldId id="312" r:id="rId17"/>
    <p:sldId id="280" r:id="rId18"/>
    <p:sldId id="281" r:id="rId19"/>
    <p:sldId id="282" r:id="rId20"/>
    <p:sldId id="275" r:id="rId21"/>
    <p:sldId id="276" r:id="rId22"/>
    <p:sldId id="294" r:id="rId23"/>
    <p:sldId id="295" r:id="rId24"/>
    <p:sldId id="296" r:id="rId25"/>
    <p:sldId id="277" r:id="rId26"/>
    <p:sldId id="303" r:id="rId27"/>
    <p:sldId id="302" r:id="rId28"/>
    <p:sldId id="283" r:id="rId29"/>
    <p:sldId id="279" r:id="rId30"/>
    <p:sldId id="284" r:id="rId31"/>
    <p:sldId id="298" r:id="rId32"/>
    <p:sldId id="297" r:id="rId33"/>
    <p:sldId id="285" r:id="rId34"/>
    <p:sldId id="300" r:id="rId35"/>
    <p:sldId id="299" r:id="rId36"/>
    <p:sldId id="301" r:id="rId37"/>
    <p:sldId id="305" r:id="rId38"/>
    <p:sldId id="308" r:id="rId39"/>
    <p:sldId id="309" r:id="rId40"/>
    <p:sldId id="288"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re" id="{30051D2A-D4F2-4CDC-8F85-7468405F9308}">
          <p14:sldIdLst>
            <p14:sldId id="256"/>
          </p14:sldIdLst>
        </p14:section>
        <p14:section name="Plan" id="{3B8CD251-674B-4D01-AEA9-724F67B3919D}">
          <p14:sldIdLst>
            <p14:sldId id="304"/>
          </p14:sldIdLst>
        </p14:section>
        <p14:section name="Première partie" id="{FFBB24FD-38D0-40B8-BC0F-5C44E3F2721B}">
          <p14:sldIdLst>
            <p14:sldId id="264"/>
            <p14:sldId id="270"/>
            <p14:sldId id="265"/>
            <p14:sldId id="266"/>
            <p14:sldId id="267"/>
            <p14:sldId id="289"/>
            <p14:sldId id="290"/>
            <p14:sldId id="268"/>
            <p14:sldId id="291"/>
            <p14:sldId id="292"/>
            <p14:sldId id="293"/>
            <p14:sldId id="310"/>
            <p14:sldId id="311"/>
            <p14:sldId id="312"/>
            <p14:sldId id="280"/>
            <p14:sldId id="281"/>
            <p14:sldId id="282"/>
          </p14:sldIdLst>
        </p14:section>
        <p14:section name="Deuxième partie" id="{8FDA7E83-55FA-4801-A004-4E6F84CEA550}">
          <p14:sldIdLst>
            <p14:sldId id="275"/>
            <p14:sldId id="276"/>
            <p14:sldId id="294"/>
            <p14:sldId id="295"/>
            <p14:sldId id="296"/>
            <p14:sldId id="277"/>
            <p14:sldId id="303"/>
            <p14:sldId id="302"/>
            <p14:sldId id="283"/>
          </p14:sldIdLst>
        </p14:section>
        <p14:section name="Troisième partie" id="{03BCC770-1948-47ED-BBB1-74A10A4647FB}">
          <p14:sldIdLst>
            <p14:sldId id="279"/>
            <p14:sldId id="284"/>
            <p14:sldId id="298"/>
            <p14:sldId id="297"/>
            <p14:sldId id="285"/>
            <p14:sldId id="300"/>
            <p14:sldId id="299"/>
          </p14:sldIdLst>
        </p14:section>
        <p14:section name="Conclusion" id="{A2C46838-E42F-45D0-AA53-C324A7207635}">
          <p14:sldIdLst>
            <p14:sldId id="301"/>
            <p14:sldId id="305"/>
            <p14:sldId id="308"/>
            <p14:sldId id="309"/>
            <p14:sldId id="28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DC290B-1F66-4585-9ACF-7286A06219A6}" v="223" dt="2021-07-29T11:00:20.017"/>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298"/>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is DELAMARE" userId="70e15af9446ec815" providerId="LiveId" clId="{B5DC290B-1F66-4585-9ACF-7286A06219A6}"/>
    <pc:docChg chg="undo custSel addSld delSld modSld sldOrd addSection modSection">
      <pc:chgData name="Alexis DELAMARE" userId="70e15af9446ec815" providerId="LiveId" clId="{B5DC290B-1F66-4585-9ACF-7286A06219A6}" dt="2021-07-29T11:00:21.747" v="3191" actId="20577"/>
      <pc:docMkLst>
        <pc:docMk/>
      </pc:docMkLst>
      <pc:sldChg chg="modSp modNotesTx">
        <pc:chgData name="Alexis DELAMARE" userId="70e15af9446ec815" providerId="LiveId" clId="{B5DC290B-1F66-4585-9ACF-7286A06219A6}" dt="2021-07-25T19:16:25.202" v="3006" actId="1076"/>
        <pc:sldMkLst>
          <pc:docMk/>
          <pc:sldMk cId="400250973" sldId="256"/>
        </pc:sldMkLst>
        <pc:picChg chg="mod">
          <ac:chgData name="Alexis DELAMARE" userId="70e15af9446ec815" providerId="LiveId" clId="{B5DC290B-1F66-4585-9ACF-7286A06219A6}" dt="2021-07-25T19:16:25.202" v="3006" actId="1076"/>
          <ac:picMkLst>
            <pc:docMk/>
            <pc:sldMk cId="400250973" sldId="256"/>
            <ac:picMk id="11" creationId="{7EC57B14-31E2-47E4-B53A-7482C4C2A81C}"/>
          </ac:picMkLst>
        </pc:picChg>
      </pc:sldChg>
      <pc:sldChg chg="modNotesTx">
        <pc:chgData name="Alexis DELAMARE" userId="70e15af9446ec815" providerId="LiveId" clId="{B5DC290B-1F66-4585-9ACF-7286A06219A6}" dt="2021-07-25T19:29:46.803" v="3007" actId="20577"/>
        <pc:sldMkLst>
          <pc:docMk/>
          <pc:sldMk cId="1713590800" sldId="264"/>
        </pc:sldMkLst>
      </pc:sldChg>
      <pc:sldChg chg="modSp modNotesTx">
        <pc:chgData name="Alexis DELAMARE" userId="70e15af9446ec815" providerId="LiveId" clId="{B5DC290B-1F66-4585-9ACF-7286A06219A6}" dt="2021-07-29T10:06:33.562" v="3151"/>
        <pc:sldMkLst>
          <pc:docMk/>
          <pc:sldMk cId="3002328041" sldId="265"/>
        </pc:sldMkLst>
        <pc:spChg chg="mod">
          <ac:chgData name="Alexis DELAMARE" userId="70e15af9446ec815" providerId="LiveId" clId="{B5DC290B-1F66-4585-9ACF-7286A06219A6}" dt="2021-07-29T10:06:33.562" v="3151"/>
          <ac:spMkLst>
            <pc:docMk/>
            <pc:sldMk cId="3002328041" sldId="265"/>
            <ac:spMk id="3" creationId="{624032A9-E28A-412D-820F-FD99FC5D76B6}"/>
          </ac:spMkLst>
        </pc:spChg>
        <pc:spChg chg="mod">
          <ac:chgData name="Alexis DELAMARE" userId="70e15af9446ec815" providerId="LiveId" clId="{B5DC290B-1F66-4585-9ACF-7286A06219A6}" dt="2021-07-25T14:57:48.671" v="1910" actId="20577"/>
          <ac:spMkLst>
            <pc:docMk/>
            <pc:sldMk cId="3002328041" sldId="265"/>
            <ac:spMk id="7" creationId="{F03822F0-7EFA-4DA1-97E7-E91AD130A005}"/>
          </ac:spMkLst>
        </pc:spChg>
      </pc:sldChg>
      <pc:sldChg chg="modSp">
        <pc:chgData name="Alexis DELAMARE" userId="70e15af9446ec815" providerId="LiveId" clId="{B5DC290B-1F66-4585-9ACF-7286A06219A6}" dt="2021-07-29T10:07:05.706" v="3158" actId="20577"/>
        <pc:sldMkLst>
          <pc:docMk/>
          <pc:sldMk cId="1065384359" sldId="266"/>
        </pc:sldMkLst>
        <pc:spChg chg="mod">
          <ac:chgData name="Alexis DELAMARE" userId="70e15af9446ec815" providerId="LiveId" clId="{B5DC290B-1F66-4585-9ACF-7286A06219A6}" dt="2021-07-29T10:07:05.706" v="3158" actId="20577"/>
          <ac:spMkLst>
            <pc:docMk/>
            <pc:sldMk cId="1065384359" sldId="266"/>
            <ac:spMk id="3" creationId="{624032A9-E28A-412D-820F-FD99FC5D76B6}"/>
          </ac:spMkLst>
        </pc:spChg>
        <pc:spChg chg="mod">
          <ac:chgData name="Alexis DELAMARE" userId="70e15af9446ec815" providerId="LiveId" clId="{B5DC290B-1F66-4585-9ACF-7286A06219A6}" dt="2021-07-25T14:58:33.453" v="1928" actId="20577"/>
          <ac:spMkLst>
            <pc:docMk/>
            <pc:sldMk cId="1065384359" sldId="266"/>
            <ac:spMk id="7" creationId="{F03822F0-7EFA-4DA1-97E7-E91AD130A005}"/>
          </ac:spMkLst>
        </pc:spChg>
      </pc:sldChg>
      <pc:sldChg chg="modSp modNotesTx">
        <pc:chgData name="Alexis DELAMARE" userId="70e15af9446ec815" providerId="LiveId" clId="{B5DC290B-1F66-4585-9ACF-7286A06219A6}" dt="2021-07-27T10:13:06.591" v="3055" actId="20577"/>
        <pc:sldMkLst>
          <pc:docMk/>
          <pc:sldMk cId="3689711489" sldId="267"/>
        </pc:sldMkLst>
        <pc:spChg chg="mod">
          <ac:chgData name="Alexis DELAMARE" userId="70e15af9446ec815" providerId="LiveId" clId="{B5DC290B-1F66-4585-9ACF-7286A06219A6}" dt="2021-07-25T14:58:37.170" v="1930" actId="20577"/>
          <ac:spMkLst>
            <pc:docMk/>
            <pc:sldMk cId="3689711489" sldId="267"/>
            <ac:spMk id="7" creationId="{F03822F0-7EFA-4DA1-97E7-E91AD130A005}"/>
          </ac:spMkLst>
        </pc:spChg>
      </pc:sldChg>
      <pc:sldChg chg="modSp modNotesTx">
        <pc:chgData name="Alexis DELAMARE" userId="70e15af9446ec815" providerId="LiveId" clId="{B5DC290B-1F66-4585-9ACF-7286A06219A6}" dt="2021-07-25T16:19:15.642" v="2912" actId="20577"/>
        <pc:sldMkLst>
          <pc:docMk/>
          <pc:sldMk cId="763333717" sldId="268"/>
        </pc:sldMkLst>
        <pc:spChg chg="mod">
          <ac:chgData name="Alexis DELAMARE" userId="70e15af9446ec815" providerId="LiveId" clId="{B5DC290B-1F66-4585-9ACF-7286A06219A6}" dt="2021-07-24T14:49:42.171" v="77" actId="20577"/>
          <ac:spMkLst>
            <pc:docMk/>
            <pc:sldMk cId="763333717" sldId="268"/>
            <ac:spMk id="3" creationId="{624032A9-E28A-412D-820F-FD99FC5D76B6}"/>
          </ac:spMkLst>
        </pc:spChg>
        <pc:spChg chg="mod">
          <ac:chgData name="Alexis DELAMARE" userId="70e15af9446ec815" providerId="LiveId" clId="{B5DC290B-1F66-4585-9ACF-7286A06219A6}" dt="2021-07-25T14:58:47.238" v="1936" actId="20577"/>
          <ac:spMkLst>
            <pc:docMk/>
            <pc:sldMk cId="763333717" sldId="268"/>
            <ac:spMk id="7" creationId="{F03822F0-7EFA-4DA1-97E7-E91AD130A005}"/>
          </ac:spMkLst>
        </pc:spChg>
      </pc:sldChg>
      <pc:sldChg chg="modSp modNotesTx">
        <pc:chgData name="Alexis DELAMARE" userId="70e15af9446ec815" providerId="LiveId" clId="{B5DC290B-1F66-4585-9ACF-7286A06219A6}" dt="2021-07-25T14:57:45.663" v="1908" actId="20577"/>
        <pc:sldMkLst>
          <pc:docMk/>
          <pc:sldMk cId="1021527571" sldId="270"/>
        </pc:sldMkLst>
        <pc:spChg chg="mod">
          <ac:chgData name="Alexis DELAMARE" userId="70e15af9446ec815" providerId="LiveId" clId="{B5DC290B-1F66-4585-9ACF-7286A06219A6}" dt="2021-07-24T16:03:00.405" v="187" actId="20577"/>
          <ac:spMkLst>
            <pc:docMk/>
            <pc:sldMk cId="1021527571" sldId="270"/>
            <ac:spMk id="3" creationId="{624032A9-E28A-412D-820F-FD99FC5D76B6}"/>
          </ac:spMkLst>
        </pc:spChg>
        <pc:spChg chg="mod">
          <ac:chgData name="Alexis DELAMARE" userId="70e15af9446ec815" providerId="LiveId" clId="{B5DC290B-1F66-4585-9ACF-7286A06219A6}" dt="2021-07-25T14:57:45.663" v="1908" actId="20577"/>
          <ac:spMkLst>
            <pc:docMk/>
            <pc:sldMk cId="1021527571" sldId="270"/>
            <ac:spMk id="7" creationId="{F03822F0-7EFA-4DA1-97E7-E91AD130A005}"/>
          </ac:spMkLst>
        </pc:spChg>
      </pc:sldChg>
      <pc:sldChg chg="del">
        <pc:chgData name="Alexis DELAMARE" userId="70e15af9446ec815" providerId="LiveId" clId="{B5DC290B-1F66-4585-9ACF-7286A06219A6}" dt="2021-07-24T19:00:18.682" v="1621" actId="2696"/>
        <pc:sldMkLst>
          <pc:docMk/>
          <pc:sldMk cId="220694724" sldId="274"/>
        </pc:sldMkLst>
      </pc:sldChg>
      <pc:sldChg chg="modNotesTx">
        <pc:chgData name="Alexis DELAMARE" userId="70e15af9446ec815" providerId="LiveId" clId="{B5DC290B-1F66-4585-9ACF-7286A06219A6}" dt="2021-07-25T16:23:30.158" v="2966" actId="20577"/>
        <pc:sldMkLst>
          <pc:docMk/>
          <pc:sldMk cId="1109453042" sldId="275"/>
        </pc:sldMkLst>
      </pc:sldChg>
      <pc:sldChg chg="modNotesTx">
        <pc:chgData name="Alexis DELAMARE" userId="70e15af9446ec815" providerId="LiveId" clId="{B5DC290B-1F66-4585-9ACF-7286A06219A6}" dt="2021-07-29T08:25:17.397" v="3146" actId="20577"/>
        <pc:sldMkLst>
          <pc:docMk/>
          <pc:sldMk cId="3861236939" sldId="276"/>
        </pc:sldMkLst>
      </pc:sldChg>
      <pc:sldChg chg="modNotesTx">
        <pc:chgData name="Alexis DELAMARE" userId="70e15af9446ec815" providerId="LiveId" clId="{B5DC290B-1F66-4585-9ACF-7286A06219A6}" dt="2021-07-25T16:24:26.810" v="2974" actId="20577"/>
        <pc:sldMkLst>
          <pc:docMk/>
          <pc:sldMk cId="274326395" sldId="277"/>
        </pc:sldMkLst>
      </pc:sldChg>
      <pc:sldChg chg="del">
        <pc:chgData name="Alexis DELAMARE" userId="70e15af9446ec815" providerId="LiveId" clId="{B5DC290B-1F66-4585-9ACF-7286A06219A6}" dt="2021-07-24T19:30:07.775" v="1622" actId="2696"/>
        <pc:sldMkLst>
          <pc:docMk/>
          <pc:sldMk cId="1153432783" sldId="278"/>
        </pc:sldMkLst>
      </pc:sldChg>
      <pc:sldChg chg="modTransition modNotesTx">
        <pc:chgData name="Alexis DELAMARE" userId="70e15af9446ec815" providerId="LiveId" clId="{B5DC290B-1F66-4585-9ACF-7286A06219A6}" dt="2021-07-25T16:22:52.124" v="2960" actId="20577"/>
        <pc:sldMkLst>
          <pc:docMk/>
          <pc:sldMk cId="3830760753" sldId="280"/>
        </pc:sldMkLst>
      </pc:sldChg>
      <pc:sldChg chg="modNotesTx">
        <pc:chgData name="Alexis DELAMARE" userId="70e15af9446ec815" providerId="LiveId" clId="{B5DC290B-1F66-4585-9ACF-7286A06219A6}" dt="2021-07-25T16:23:07.706" v="2962" actId="20577"/>
        <pc:sldMkLst>
          <pc:docMk/>
          <pc:sldMk cId="3690337539" sldId="281"/>
        </pc:sldMkLst>
      </pc:sldChg>
      <pc:sldChg chg="modNotesTx">
        <pc:chgData name="Alexis DELAMARE" userId="70e15af9446ec815" providerId="LiveId" clId="{B5DC290B-1F66-4585-9ACF-7286A06219A6}" dt="2021-07-25T16:23:18.591" v="2964" actId="20577"/>
        <pc:sldMkLst>
          <pc:docMk/>
          <pc:sldMk cId="3455642422" sldId="282"/>
        </pc:sldMkLst>
      </pc:sldChg>
      <pc:sldChg chg="modTransition modNotesTx">
        <pc:chgData name="Alexis DELAMARE" userId="70e15af9446ec815" providerId="LiveId" clId="{B5DC290B-1F66-4585-9ACF-7286A06219A6}" dt="2021-07-25T16:25:39.767" v="2982" actId="20577"/>
        <pc:sldMkLst>
          <pc:docMk/>
          <pc:sldMk cId="801491830" sldId="283"/>
        </pc:sldMkLst>
      </pc:sldChg>
      <pc:sldChg chg="modNotesTx">
        <pc:chgData name="Alexis DELAMARE" userId="70e15af9446ec815" providerId="LiveId" clId="{B5DC290B-1F66-4585-9ACF-7286A06219A6}" dt="2021-07-29T08:52:03.920" v="3148" actId="20577"/>
        <pc:sldMkLst>
          <pc:docMk/>
          <pc:sldMk cId="2661287914" sldId="284"/>
        </pc:sldMkLst>
      </pc:sldChg>
      <pc:sldChg chg="modNotesTx">
        <pc:chgData name="Alexis DELAMARE" userId="70e15af9446ec815" providerId="LiveId" clId="{B5DC290B-1F66-4585-9ACF-7286A06219A6}" dt="2021-07-27T10:13:40.740" v="3060" actId="20577"/>
        <pc:sldMkLst>
          <pc:docMk/>
          <pc:sldMk cId="1953819426" sldId="285"/>
        </pc:sldMkLst>
      </pc:sldChg>
      <pc:sldChg chg="addSp delSp modSp del">
        <pc:chgData name="Alexis DELAMARE" userId="70e15af9446ec815" providerId="LiveId" clId="{B5DC290B-1F66-4585-9ACF-7286A06219A6}" dt="2021-07-24T16:48:36.963" v="1549" actId="2696"/>
        <pc:sldMkLst>
          <pc:docMk/>
          <pc:sldMk cId="668977986" sldId="287"/>
        </pc:sldMkLst>
        <pc:spChg chg="mod">
          <ac:chgData name="Alexis DELAMARE" userId="70e15af9446ec815" providerId="LiveId" clId="{B5DC290B-1F66-4585-9ACF-7286A06219A6}" dt="2021-07-24T16:19:14.987" v="471" actId="27636"/>
          <ac:spMkLst>
            <pc:docMk/>
            <pc:sldMk cId="668977986" sldId="287"/>
            <ac:spMk id="13" creationId="{8526F384-D405-4936-8C86-0DAD426A7752}"/>
          </ac:spMkLst>
        </pc:spChg>
        <pc:graphicFrameChg chg="add del mod">
          <ac:chgData name="Alexis DELAMARE" userId="70e15af9446ec815" providerId="LiveId" clId="{B5DC290B-1F66-4585-9ACF-7286A06219A6}" dt="2021-07-24T16:27:31.687" v="543"/>
          <ac:graphicFrameMkLst>
            <pc:docMk/>
            <pc:sldMk cId="668977986" sldId="287"/>
            <ac:graphicFrameMk id="7" creationId="{F8DD06FE-812B-41FA-A120-4112FDD2AEFA}"/>
          </ac:graphicFrameMkLst>
        </pc:graphicFrameChg>
      </pc:sldChg>
      <pc:sldChg chg="modSp modNotesTx">
        <pc:chgData name="Alexis DELAMARE" userId="70e15af9446ec815" providerId="LiveId" clId="{B5DC290B-1F66-4585-9ACF-7286A06219A6}" dt="2021-07-28T14:55:53.644" v="3138" actId="20577"/>
        <pc:sldMkLst>
          <pc:docMk/>
          <pc:sldMk cId="3181966842" sldId="288"/>
        </pc:sldMkLst>
        <pc:spChg chg="mod">
          <ac:chgData name="Alexis DELAMARE" userId="70e15af9446ec815" providerId="LiveId" clId="{B5DC290B-1F66-4585-9ACF-7286A06219A6}" dt="2021-07-25T20:26:57.981" v="3050" actId="1076"/>
          <ac:spMkLst>
            <pc:docMk/>
            <pc:sldMk cId="3181966842" sldId="288"/>
            <ac:spMk id="7" creationId="{C40B1466-69CE-4019-9EB6-BBDA6CE21008}"/>
          </ac:spMkLst>
        </pc:spChg>
        <pc:spChg chg="mod">
          <ac:chgData name="Alexis DELAMARE" userId="70e15af9446ec815" providerId="LiveId" clId="{B5DC290B-1F66-4585-9ACF-7286A06219A6}" dt="2021-07-25T20:28:01.774" v="3053"/>
          <ac:spMkLst>
            <pc:docMk/>
            <pc:sldMk cId="3181966842" sldId="288"/>
            <ac:spMk id="11" creationId="{85FA918B-2425-4CF3-8EA6-7434B691BBDF}"/>
          </ac:spMkLst>
        </pc:spChg>
      </pc:sldChg>
      <pc:sldChg chg="modSp modNotesTx">
        <pc:chgData name="Alexis DELAMARE" userId="70e15af9446ec815" providerId="LiveId" clId="{B5DC290B-1F66-4585-9ACF-7286A06219A6}" dt="2021-07-25T14:58:41.587" v="1932" actId="20577"/>
        <pc:sldMkLst>
          <pc:docMk/>
          <pc:sldMk cId="3569768447" sldId="289"/>
        </pc:sldMkLst>
        <pc:spChg chg="mod">
          <ac:chgData name="Alexis DELAMARE" userId="70e15af9446ec815" providerId="LiveId" clId="{B5DC290B-1F66-4585-9ACF-7286A06219A6}" dt="2021-07-25T14:58:41.587" v="1932" actId="20577"/>
          <ac:spMkLst>
            <pc:docMk/>
            <pc:sldMk cId="3569768447" sldId="289"/>
            <ac:spMk id="7" creationId="{F03822F0-7EFA-4DA1-97E7-E91AD130A005}"/>
          </ac:spMkLst>
        </pc:spChg>
      </pc:sldChg>
      <pc:sldChg chg="modSp modNotesTx">
        <pc:chgData name="Alexis DELAMARE" userId="70e15af9446ec815" providerId="LiveId" clId="{B5DC290B-1F66-4585-9ACF-7286A06219A6}" dt="2021-07-25T16:18:57.600" v="2910" actId="20577"/>
        <pc:sldMkLst>
          <pc:docMk/>
          <pc:sldMk cId="1637892125" sldId="290"/>
        </pc:sldMkLst>
        <pc:spChg chg="mod">
          <ac:chgData name="Alexis DELAMARE" userId="70e15af9446ec815" providerId="LiveId" clId="{B5DC290B-1F66-4585-9ACF-7286A06219A6}" dt="2021-07-25T14:58:44.430" v="1934" actId="20577"/>
          <ac:spMkLst>
            <pc:docMk/>
            <pc:sldMk cId="1637892125" sldId="290"/>
            <ac:spMk id="7" creationId="{F03822F0-7EFA-4DA1-97E7-E91AD130A005}"/>
          </ac:spMkLst>
        </pc:spChg>
      </pc:sldChg>
      <pc:sldChg chg="modSp modNotesTx">
        <pc:chgData name="Alexis DELAMARE" userId="70e15af9446ec815" providerId="LiveId" clId="{B5DC290B-1F66-4585-9ACF-7286A06219A6}" dt="2021-07-29T08:17:54.179" v="3144" actId="20577"/>
        <pc:sldMkLst>
          <pc:docMk/>
          <pc:sldMk cId="558255625" sldId="291"/>
        </pc:sldMkLst>
        <pc:spChg chg="mod">
          <ac:chgData name="Alexis DELAMARE" userId="70e15af9446ec815" providerId="LiveId" clId="{B5DC290B-1F66-4585-9ACF-7286A06219A6}" dt="2021-07-24T14:49:47.093" v="78" actId="6549"/>
          <ac:spMkLst>
            <pc:docMk/>
            <pc:sldMk cId="558255625" sldId="291"/>
            <ac:spMk id="3" creationId="{624032A9-E28A-412D-820F-FD99FC5D76B6}"/>
          </ac:spMkLst>
        </pc:spChg>
        <pc:spChg chg="mod">
          <ac:chgData name="Alexis DELAMARE" userId="70e15af9446ec815" providerId="LiveId" clId="{B5DC290B-1F66-4585-9ACF-7286A06219A6}" dt="2021-07-25T14:58:50.604" v="1938" actId="20577"/>
          <ac:spMkLst>
            <pc:docMk/>
            <pc:sldMk cId="558255625" sldId="291"/>
            <ac:spMk id="7" creationId="{F03822F0-7EFA-4DA1-97E7-E91AD130A005}"/>
          </ac:spMkLst>
        </pc:spChg>
      </pc:sldChg>
      <pc:sldChg chg="modSp modNotesTx">
        <pc:chgData name="Alexis DELAMARE" userId="70e15af9446ec815" providerId="LiveId" clId="{B5DC290B-1F66-4585-9ACF-7286A06219A6}" dt="2021-07-25T16:19:49.879" v="2916" actId="20577"/>
        <pc:sldMkLst>
          <pc:docMk/>
          <pc:sldMk cId="3309158681" sldId="292"/>
        </pc:sldMkLst>
        <pc:spChg chg="mod">
          <ac:chgData name="Alexis DELAMARE" userId="70e15af9446ec815" providerId="LiveId" clId="{B5DC290B-1F66-4585-9ACF-7286A06219A6}" dt="2021-07-24T14:49:51.193" v="79" actId="20577"/>
          <ac:spMkLst>
            <pc:docMk/>
            <pc:sldMk cId="3309158681" sldId="292"/>
            <ac:spMk id="3" creationId="{624032A9-E28A-412D-820F-FD99FC5D76B6}"/>
          </ac:spMkLst>
        </pc:spChg>
        <pc:spChg chg="mod">
          <ac:chgData name="Alexis DELAMARE" userId="70e15af9446ec815" providerId="LiveId" clId="{B5DC290B-1F66-4585-9ACF-7286A06219A6}" dt="2021-07-25T14:58:54.941" v="1940" actId="20577"/>
          <ac:spMkLst>
            <pc:docMk/>
            <pc:sldMk cId="3309158681" sldId="292"/>
            <ac:spMk id="7" creationId="{F03822F0-7EFA-4DA1-97E7-E91AD130A005}"/>
          </ac:spMkLst>
        </pc:spChg>
      </pc:sldChg>
      <pc:sldChg chg="modSp modNotesTx">
        <pc:chgData name="Alexis DELAMARE" userId="70e15af9446ec815" providerId="LiveId" clId="{B5DC290B-1F66-4585-9ACF-7286A06219A6}" dt="2021-07-25T19:34:41.575" v="3008" actId="20577"/>
        <pc:sldMkLst>
          <pc:docMk/>
          <pc:sldMk cId="3461639647" sldId="293"/>
        </pc:sldMkLst>
        <pc:spChg chg="mod">
          <ac:chgData name="Alexis DELAMARE" userId="70e15af9446ec815" providerId="LiveId" clId="{B5DC290B-1F66-4585-9ACF-7286A06219A6}" dt="2021-07-25T15:04:04.112" v="2150" actId="20577"/>
          <ac:spMkLst>
            <pc:docMk/>
            <pc:sldMk cId="3461639647" sldId="293"/>
            <ac:spMk id="3" creationId="{624032A9-E28A-412D-820F-FD99FC5D76B6}"/>
          </ac:spMkLst>
        </pc:spChg>
        <pc:spChg chg="mod">
          <ac:chgData name="Alexis DELAMARE" userId="70e15af9446ec815" providerId="LiveId" clId="{B5DC290B-1F66-4585-9ACF-7286A06219A6}" dt="2021-07-25T15:01:32.357" v="2018" actId="20577"/>
          <ac:spMkLst>
            <pc:docMk/>
            <pc:sldMk cId="3461639647" sldId="293"/>
            <ac:spMk id="7" creationId="{F03822F0-7EFA-4DA1-97E7-E91AD130A005}"/>
          </ac:spMkLst>
        </pc:spChg>
      </pc:sldChg>
      <pc:sldChg chg="modSp">
        <pc:chgData name="Alexis DELAMARE" userId="70e15af9446ec815" providerId="LiveId" clId="{B5DC290B-1F66-4585-9ACF-7286A06219A6}" dt="2021-07-25T15:20:16.686" v="2834" actId="20577"/>
        <pc:sldMkLst>
          <pc:docMk/>
          <pc:sldMk cId="996880028" sldId="294"/>
        </pc:sldMkLst>
        <pc:spChg chg="mod">
          <ac:chgData name="Alexis DELAMARE" userId="70e15af9446ec815" providerId="LiveId" clId="{B5DC290B-1F66-4585-9ACF-7286A06219A6}" dt="2021-07-25T15:20:16.686" v="2834" actId="20577"/>
          <ac:spMkLst>
            <pc:docMk/>
            <pc:sldMk cId="996880028" sldId="294"/>
            <ac:spMk id="3" creationId="{624032A9-E28A-412D-820F-FD99FC5D76B6}"/>
          </ac:spMkLst>
        </pc:spChg>
      </pc:sldChg>
      <pc:sldChg chg="modSp modNotesTx">
        <pc:chgData name="Alexis DELAMARE" userId="70e15af9446ec815" providerId="LiveId" clId="{B5DC290B-1F66-4585-9ACF-7286A06219A6}" dt="2021-07-25T19:42:58.980" v="3034" actId="6549"/>
        <pc:sldMkLst>
          <pc:docMk/>
          <pc:sldMk cId="3833695709" sldId="295"/>
        </pc:sldMkLst>
        <pc:spChg chg="mod">
          <ac:chgData name="Alexis DELAMARE" userId="70e15af9446ec815" providerId="LiveId" clId="{B5DC290B-1F66-4585-9ACF-7286A06219A6}" dt="2021-07-24T16:07:37.112" v="208" actId="20577"/>
          <ac:spMkLst>
            <pc:docMk/>
            <pc:sldMk cId="3833695709" sldId="295"/>
            <ac:spMk id="3" creationId="{624032A9-E28A-412D-820F-FD99FC5D76B6}"/>
          </ac:spMkLst>
        </pc:spChg>
      </pc:sldChg>
      <pc:sldChg chg="modSp modNotesTx">
        <pc:chgData name="Alexis DELAMARE" userId="70e15af9446ec815" providerId="LiveId" clId="{B5DC290B-1F66-4585-9ACF-7286A06219A6}" dt="2021-07-29T11:00:21.747" v="3191" actId="20577"/>
        <pc:sldMkLst>
          <pc:docMk/>
          <pc:sldMk cId="394609265" sldId="296"/>
        </pc:sldMkLst>
        <pc:spChg chg="mod">
          <ac:chgData name="Alexis DELAMARE" userId="70e15af9446ec815" providerId="LiveId" clId="{B5DC290B-1F66-4585-9ACF-7286A06219A6}" dt="2021-07-24T16:07:41.824" v="210" actId="20577"/>
          <ac:spMkLst>
            <pc:docMk/>
            <pc:sldMk cId="394609265" sldId="296"/>
            <ac:spMk id="3" creationId="{624032A9-E28A-412D-820F-FD99FC5D76B6}"/>
          </ac:spMkLst>
        </pc:spChg>
      </pc:sldChg>
      <pc:sldChg chg="modSp modNotesTx">
        <pc:chgData name="Alexis DELAMARE" userId="70e15af9446ec815" providerId="LiveId" clId="{B5DC290B-1F66-4585-9ACF-7286A06219A6}" dt="2021-07-25T16:26:23.980" v="2988" actId="20577"/>
        <pc:sldMkLst>
          <pc:docMk/>
          <pc:sldMk cId="2491851027" sldId="297"/>
        </pc:sldMkLst>
        <pc:spChg chg="mod">
          <ac:chgData name="Alexis DELAMARE" userId="70e15af9446ec815" providerId="LiveId" clId="{B5DC290B-1F66-4585-9ACF-7286A06219A6}" dt="2021-07-25T15:27:07.653" v="2900" actId="20577"/>
          <ac:spMkLst>
            <pc:docMk/>
            <pc:sldMk cId="2491851027" sldId="297"/>
            <ac:spMk id="3" creationId="{624032A9-E28A-412D-820F-FD99FC5D76B6}"/>
          </ac:spMkLst>
        </pc:spChg>
      </pc:sldChg>
      <pc:sldChg chg="modNotesTx">
        <pc:chgData name="Alexis DELAMARE" userId="70e15af9446ec815" providerId="LiveId" clId="{B5DC290B-1F66-4585-9ACF-7286A06219A6}" dt="2021-07-25T16:26:14.353" v="2986" actId="20577"/>
        <pc:sldMkLst>
          <pc:docMk/>
          <pc:sldMk cId="4198306815" sldId="298"/>
        </pc:sldMkLst>
      </pc:sldChg>
      <pc:sldChg chg="modSp modNotesTx">
        <pc:chgData name="Alexis DELAMARE" userId="70e15af9446ec815" providerId="LiveId" clId="{B5DC290B-1F66-4585-9ACF-7286A06219A6}" dt="2021-07-29T10:10:48.043" v="3186"/>
        <pc:sldMkLst>
          <pc:docMk/>
          <pc:sldMk cId="4243832980" sldId="299"/>
        </pc:sldMkLst>
        <pc:spChg chg="mod">
          <ac:chgData name="Alexis DELAMARE" userId="70e15af9446ec815" providerId="LiveId" clId="{B5DC290B-1F66-4585-9ACF-7286A06219A6}" dt="2021-07-29T10:10:48.043" v="3186"/>
          <ac:spMkLst>
            <pc:docMk/>
            <pc:sldMk cId="4243832980" sldId="299"/>
            <ac:spMk id="3" creationId="{624032A9-E28A-412D-820F-FD99FC5D76B6}"/>
          </ac:spMkLst>
        </pc:spChg>
      </pc:sldChg>
      <pc:sldChg chg="modSp modNotesTx">
        <pc:chgData name="Alexis DELAMARE" userId="70e15af9446ec815" providerId="LiveId" clId="{B5DC290B-1F66-4585-9ACF-7286A06219A6}" dt="2021-07-29T10:10:41.378" v="3185" actId="20577"/>
        <pc:sldMkLst>
          <pc:docMk/>
          <pc:sldMk cId="1122370846" sldId="300"/>
        </pc:sldMkLst>
        <pc:spChg chg="mod">
          <ac:chgData name="Alexis DELAMARE" userId="70e15af9446ec815" providerId="LiveId" clId="{B5DC290B-1F66-4585-9ACF-7286A06219A6}" dt="2021-07-29T10:10:41.378" v="3185" actId="20577"/>
          <ac:spMkLst>
            <pc:docMk/>
            <pc:sldMk cId="1122370846" sldId="300"/>
            <ac:spMk id="3" creationId="{624032A9-E28A-412D-820F-FD99FC5D76B6}"/>
          </ac:spMkLst>
        </pc:spChg>
      </pc:sldChg>
      <pc:sldChg chg="addSp delSp modSp modNotesTx">
        <pc:chgData name="Alexis DELAMARE" userId="70e15af9446ec815" providerId="LiveId" clId="{B5DC290B-1F66-4585-9ACF-7286A06219A6}" dt="2021-07-25T16:27:15.031" v="2997" actId="20577"/>
        <pc:sldMkLst>
          <pc:docMk/>
          <pc:sldMk cId="3360129011" sldId="301"/>
        </pc:sldMkLst>
        <pc:spChg chg="add del">
          <ac:chgData name="Alexis DELAMARE" userId="70e15af9446ec815" providerId="LiveId" clId="{B5DC290B-1F66-4585-9ACF-7286A06219A6}" dt="2021-07-24T16:19:31.233" v="475"/>
          <ac:spMkLst>
            <pc:docMk/>
            <pc:sldMk cId="3360129011" sldId="301"/>
            <ac:spMk id="2" creationId="{7373BB85-AF67-4620-8DBE-DF0FD33B5090}"/>
          </ac:spMkLst>
        </pc:spChg>
        <pc:spChg chg="mod">
          <ac:chgData name="Alexis DELAMARE" userId="70e15af9446ec815" providerId="LiveId" clId="{B5DC290B-1F66-4585-9ACF-7286A06219A6}" dt="2021-07-24T19:38:00.570" v="1645" actId="403"/>
          <ac:spMkLst>
            <pc:docMk/>
            <pc:sldMk cId="3360129011" sldId="301"/>
            <ac:spMk id="10" creationId="{FB385BF1-F302-40CC-B7A4-B7D09D734877}"/>
          </ac:spMkLst>
        </pc:spChg>
        <pc:spChg chg="mod">
          <ac:chgData name="Alexis DELAMARE" userId="70e15af9446ec815" providerId="LiveId" clId="{B5DC290B-1F66-4585-9ACF-7286A06219A6}" dt="2021-07-24T16:28:56.575" v="549" actId="27636"/>
          <ac:spMkLst>
            <pc:docMk/>
            <pc:sldMk cId="3360129011" sldId="301"/>
            <ac:spMk id="13" creationId="{8526F384-D405-4936-8C86-0DAD426A7752}"/>
          </ac:spMkLst>
        </pc:spChg>
        <pc:graphicFrameChg chg="add mod modGraphic">
          <ac:chgData name="Alexis DELAMARE" userId="70e15af9446ec815" providerId="LiveId" clId="{B5DC290B-1F66-4585-9ACF-7286A06219A6}" dt="2021-07-24T16:25:25.384" v="513" actId="1076"/>
          <ac:graphicFrameMkLst>
            <pc:docMk/>
            <pc:sldMk cId="3360129011" sldId="301"/>
            <ac:graphicFrameMk id="8" creationId="{1126F725-9E4D-4FC6-B287-559F27213F0B}"/>
          </ac:graphicFrameMkLst>
        </pc:graphicFrameChg>
      </pc:sldChg>
      <pc:sldChg chg="modNotesTx">
        <pc:chgData name="Alexis DELAMARE" userId="70e15af9446ec815" providerId="LiveId" clId="{B5DC290B-1F66-4585-9ACF-7286A06219A6}" dt="2021-07-25T16:24:51.779" v="2978" actId="20577"/>
        <pc:sldMkLst>
          <pc:docMk/>
          <pc:sldMk cId="3371819018" sldId="302"/>
        </pc:sldMkLst>
      </pc:sldChg>
      <pc:sldChg chg="modNotesTx">
        <pc:chgData name="Alexis DELAMARE" userId="70e15af9446ec815" providerId="LiveId" clId="{B5DC290B-1F66-4585-9ACF-7286A06219A6}" dt="2021-07-25T19:57:32.967" v="3036" actId="20577"/>
        <pc:sldMkLst>
          <pc:docMk/>
          <pc:sldMk cId="3612705769" sldId="303"/>
        </pc:sldMkLst>
      </pc:sldChg>
      <pc:sldChg chg="delSp modSp add ord modNotesTx">
        <pc:chgData name="Alexis DELAMARE" userId="70e15af9446ec815" providerId="LiveId" clId="{B5DC290B-1F66-4585-9ACF-7286A06219A6}" dt="2021-07-25T16:13:11.048" v="2901" actId="20577"/>
        <pc:sldMkLst>
          <pc:docMk/>
          <pc:sldMk cId="2597048742" sldId="304"/>
        </pc:sldMkLst>
        <pc:spChg chg="mod">
          <ac:chgData name="Alexis DELAMARE" userId="70e15af9446ec815" providerId="LiveId" clId="{B5DC290B-1F66-4585-9ACF-7286A06219A6}" dt="2021-07-24T15:59:08.440" v="150" actId="14100"/>
          <ac:spMkLst>
            <pc:docMk/>
            <pc:sldMk cId="2597048742" sldId="304"/>
            <ac:spMk id="2" creationId="{C242A1D9-9A58-437C-8E63-C844E16ECF16}"/>
          </ac:spMkLst>
        </pc:spChg>
        <pc:spChg chg="mod">
          <ac:chgData name="Alexis DELAMARE" userId="70e15af9446ec815" providerId="LiveId" clId="{B5DC290B-1F66-4585-9ACF-7286A06219A6}" dt="2021-07-25T15:01:39.344" v="2023" actId="27636"/>
          <ac:spMkLst>
            <pc:docMk/>
            <pc:sldMk cId="2597048742" sldId="304"/>
            <ac:spMk id="3" creationId="{624032A9-E28A-412D-820F-FD99FC5D76B6}"/>
          </ac:spMkLst>
        </pc:spChg>
        <pc:spChg chg="del">
          <ac:chgData name="Alexis DELAMARE" userId="70e15af9446ec815" providerId="LiveId" clId="{B5DC290B-1F66-4585-9ACF-7286A06219A6}" dt="2021-07-24T15:56:15.334" v="118" actId="478"/>
          <ac:spMkLst>
            <pc:docMk/>
            <pc:sldMk cId="2597048742" sldId="304"/>
            <ac:spMk id="7" creationId="{F03822F0-7EFA-4DA1-97E7-E91AD130A005}"/>
          </ac:spMkLst>
        </pc:spChg>
      </pc:sldChg>
      <pc:sldChg chg="add del">
        <pc:chgData name="Alexis DELAMARE" userId="70e15af9446ec815" providerId="LiveId" clId="{B5DC290B-1F66-4585-9ACF-7286A06219A6}" dt="2021-07-24T16:19:39.024" v="477" actId="2696"/>
        <pc:sldMkLst>
          <pc:docMk/>
          <pc:sldMk cId="722033344" sldId="305"/>
        </pc:sldMkLst>
      </pc:sldChg>
      <pc:sldChg chg="addSp delSp modSp add del">
        <pc:chgData name="Alexis DELAMARE" userId="70e15af9446ec815" providerId="LiveId" clId="{B5DC290B-1F66-4585-9ACF-7286A06219A6}" dt="2021-07-24T16:25:18.417" v="512" actId="2696"/>
        <pc:sldMkLst>
          <pc:docMk/>
          <pc:sldMk cId="2325867388" sldId="305"/>
        </pc:sldMkLst>
        <pc:spChg chg="add del mod">
          <ac:chgData name="Alexis DELAMARE" userId="70e15af9446ec815" providerId="LiveId" clId="{B5DC290B-1F66-4585-9ACF-7286A06219A6}" dt="2021-07-24T16:24:06.834" v="506" actId="767"/>
          <ac:spMkLst>
            <pc:docMk/>
            <pc:sldMk cId="2325867388" sldId="305"/>
            <ac:spMk id="2" creationId="{D876710E-9175-4A61-AFBF-888ADB124552}"/>
          </ac:spMkLst>
        </pc:spChg>
        <pc:spChg chg="add mod">
          <ac:chgData name="Alexis DELAMARE" userId="70e15af9446ec815" providerId="LiveId" clId="{B5DC290B-1F66-4585-9ACF-7286A06219A6}" dt="2021-07-24T16:24:49.220" v="511" actId="20577"/>
          <ac:spMkLst>
            <pc:docMk/>
            <pc:sldMk cId="2325867388" sldId="305"/>
            <ac:spMk id="9" creationId="{091BAAB7-B2DA-4CDF-B7FA-C8BF1A9857C5}"/>
          </ac:spMkLst>
        </pc:spChg>
        <pc:spChg chg="mod">
          <ac:chgData name="Alexis DELAMARE" userId="70e15af9446ec815" providerId="LiveId" clId="{B5DC290B-1F66-4585-9ACF-7286A06219A6}" dt="2021-07-24T16:23:49.755" v="504" actId="14100"/>
          <ac:spMkLst>
            <pc:docMk/>
            <pc:sldMk cId="2325867388" sldId="305"/>
            <ac:spMk id="13" creationId="{8526F384-D405-4936-8C86-0DAD426A7752}"/>
          </ac:spMkLst>
        </pc:spChg>
        <pc:graphicFrameChg chg="mod">
          <ac:chgData name="Alexis DELAMARE" userId="70e15af9446ec815" providerId="LiveId" clId="{B5DC290B-1F66-4585-9ACF-7286A06219A6}" dt="2021-07-24T16:24:43.270" v="509" actId="1076"/>
          <ac:graphicFrameMkLst>
            <pc:docMk/>
            <pc:sldMk cId="2325867388" sldId="305"/>
            <ac:graphicFrameMk id="8" creationId="{1126F725-9E4D-4FC6-B287-559F27213F0B}"/>
          </ac:graphicFrameMkLst>
        </pc:graphicFrameChg>
      </pc:sldChg>
      <pc:sldChg chg="addSp delSp modSp add ord modNotesTx">
        <pc:chgData name="Alexis DELAMARE" userId="70e15af9446ec815" providerId="LiveId" clId="{B5DC290B-1F66-4585-9ACF-7286A06219A6}" dt="2021-07-29T10:11:38.087" v="3189" actId="255"/>
        <pc:sldMkLst>
          <pc:docMk/>
          <pc:sldMk cId="2388922265" sldId="305"/>
        </pc:sldMkLst>
        <pc:spChg chg="add mod">
          <ac:chgData name="Alexis DELAMARE" userId="70e15af9446ec815" providerId="LiveId" clId="{B5DC290B-1F66-4585-9ACF-7286A06219A6}" dt="2021-07-24T16:26:20.374" v="523" actId="20577"/>
          <ac:spMkLst>
            <pc:docMk/>
            <pc:sldMk cId="2388922265" sldId="305"/>
            <ac:spMk id="9" creationId="{13ADE930-BB52-49F3-A5D4-5CBB0FE15D37}"/>
          </ac:spMkLst>
        </pc:spChg>
        <pc:spChg chg="mod">
          <ac:chgData name="Alexis DELAMARE" userId="70e15af9446ec815" providerId="LiveId" clId="{B5DC290B-1F66-4585-9ACF-7286A06219A6}" dt="2021-07-29T10:11:38.087" v="3189" actId="255"/>
          <ac:spMkLst>
            <pc:docMk/>
            <pc:sldMk cId="2388922265" sldId="305"/>
            <ac:spMk id="10" creationId="{FB385BF1-F302-40CC-B7A4-B7D09D734877}"/>
          </ac:spMkLst>
        </pc:spChg>
        <pc:spChg chg="add del">
          <ac:chgData name="Alexis DELAMARE" userId="70e15af9446ec815" providerId="LiveId" clId="{B5DC290B-1F66-4585-9ACF-7286A06219A6}" dt="2021-07-24T16:26:22.134" v="525"/>
          <ac:spMkLst>
            <pc:docMk/>
            <pc:sldMk cId="2388922265" sldId="305"/>
            <ac:spMk id="11" creationId="{6605F205-AE1A-4088-A1D7-E36C5FF516D8}"/>
          </ac:spMkLst>
        </pc:spChg>
        <pc:spChg chg="add mod">
          <ac:chgData name="Alexis DELAMARE" userId="70e15af9446ec815" providerId="LiveId" clId="{B5DC290B-1F66-4585-9ACF-7286A06219A6}" dt="2021-07-24T16:32:35.798" v="712" actId="14100"/>
          <ac:spMkLst>
            <pc:docMk/>
            <pc:sldMk cId="2388922265" sldId="305"/>
            <ac:spMk id="12" creationId="{99D68F56-697D-4F11-8A02-A674FBC90DD7}"/>
          </ac:spMkLst>
        </pc:spChg>
        <pc:spChg chg="mod">
          <ac:chgData name="Alexis DELAMARE" userId="70e15af9446ec815" providerId="LiveId" clId="{B5DC290B-1F66-4585-9ACF-7286A06219A6}" dt="2021-07-24T16:25:53.350" v="517" actId="14100"/>
          <ac:spMkLst>
            <pc:docMk/>
            <pc:sldMk cId="2388922265" sldId="305"/>
            <ac:spMk id="13" creationId="{8526F384-D405-4936-8C86-0DAD426A7752}"/>
          </ac:spMkLst>
        </pc:spChg>
        <pc:graphicFrameChg chg="mod modGraphic">
          <ac:chgData name="Alexis DELAMARE" userId="70e15af9446ec815" providerId="LiveId" clId="{B5DC290B-1F66-4585-9ACF-7286A06219A6}" dt="2021-07-24T16:28:02.015" v="547" actId="14100"/>
          <ac:graphicFrameMkLst>
            <pc:docMk/>
            <pc:sldMk cId="2388922265" sldId="305"/>
            <ac:graphicFrameMk id="8" creationId="{1126F725-9E4D-4FC6-B287-559F27213F0B}"/>
          </ac:graphicFrameMkLst>
        </pc:graphicFrameChg>
        <pc:graphicFrameChg chg="add mod">
          <ac:chgData name="Alexis DELAMARE" userId="70e15af9446ec815" providerId="LiveId" clId="{B5DC290B-1F66-4585-9ACF-7286A06219A6}" dt="2021-07-24T16:31:02.463" v="633" actId="1076"/>
          <ac:graphicFrameMkLst>
            <pc:docMk/>
            <pc:sldMk cId="2388922265" sldId="305"/>
            <ac:graphicFrameMk id="14" creationId="{DAC1D74D-DCB2-4563-A9BD-4861AC8FA350}"/>
          </ac:graphicFrameMkLst>
        </pc:graphicFrameChg>
      </pc:sldChg>
      <pc:sldChg chg="modSp add del">
        <pc:chgData name="Alexis DELAMARE" userId="70e15af9446ec815" providerId="LiveId" clId="{B5DC290B-1F66-4585-9ACF-7286A06219A6}" dt="2021-07-24T16:19:25.397" v="473" actId="2696"/>
        <pc:sldMkLst>
          <pc:docMk/>
          <pc:sldMk cId="2588397954" sldId="305"/>
        </pc:sldMkLst>
        <pc:spChg chg="mod">
          <ac:chgData name="Alexis DELAMARE" userId="70e15af9446ec815" providerId="LiveId" clId="{B5DC290B-1F66-4585-9ACF-7286A06219A6}" dt="2021-07-24T16:19:11.694" v="469"/>
          <ac:spMkLst>
            <pc:docMk/>
            <pc:sldMk cId="2588397954" sldId="305"/>
            <ac:spMk id="13" creationId="{8526F384-D405-4936-8C86-0DAD426A7752}"/>
          </ac:spMkLst>
        </pc:spChg>
      </pc:sldChg>
      <pc:sldChg chg="addSp delSp modSp add del">
        <pc:chgData name="Alexis DELAMARE" userId="70e15af9446ec815" providerId="LiveId" clId="{B5DC290B-1F66-4585-9ACF-7286A06219A6}" dt="2021-07-24T19:39:02.783" v="1668" actId="2696"/>
        <pc:sldMkLst>
          <pc:docMk/>
          <pc:sldMk cId="3363413412" sldId="306"/>
        </pc:sldMkLst>
        <pc:spChg chg="mod">
          <ac:chgData name="Alexis DELAMARE" userId="70e15af9446ec815" providerId="LiveId" clId="{B5DC290B-1F66-4585-9ACF-7286A06219A6}" dt="2021-07-24T16:31:54.982" v="669" actId="20577"/>
          <ac:spMkLst>
            <pc:docMk/>
            <pc:sldMk cId="3363413412" sldId="306"/>
            <ac:spMk id="10" creationId="{FB385BF1-F302-40CC-B7A4-B7D09D734877}"/>
          </ac:spMkLst>
        </pc:spChg>
        <pc:spChg chg="del">
          <ac:chgData name="Alexis DELAMARE" userId="70e15af9446ec815" providerId="LiveId" clId="{B5DC290B-1F66-4585-9ACF-7286A06219A6}" dt="2021-07-24T16:29:33.149" v="564" actId="478"/>
          <ac:spMkLst>
            <pc:docMk/>
            <pc:sldMk cId="3363413412" sldId="306"/>
            <ac:spMk id="12" creationId="{99D68F56-697D-4F11-8A02-A674FBC90DD7}"/>
          </ac:spMkLst>
        </pc:spChg>
        <pc:spChg chg="mod">
          <ac:chgData name="Alexis DELAMARE" userId="70e15af9446ec815" providerId="LiveId" clId="{B5DC290B-1F66-4585-9ACF-7286A06219A6}" dt="2021-07-24T19:37:16.796" v="1627"/>
          <ac:spMkLst>
            <pc:docMk/>
            <pc:sldMk cId="3363413412" sldId="306"/>
            <ac:spMk id="13" creationId="{8526F384-D405-4936-8C86-0DAD426A7752}"/>
          </ac:spMkLst>
        </pc:spChg>
        <pc:spChg chg="add del mod">
          <ac:chgData name="Alexis DELAMARE" userId="70e15af9446ec815" providerId="LiveId" clId="{B5DC290B-1F66-4585-9ACF-7286A06219A6}" dt="2021-07-24T16:43:46.985" v="1176" actId="11529"/>
          <ac:spMkLst>
            <pc:docMk/>
            <pc:sldMk cId="3363413412" sldId="306"/>
            <ac:spMk id="17" creationId="{DC3BEDF9-041C-4A9D-AD6D-626FFEE63140}"/>
          </ac:spMkLst>
        </pc:spChg>
        <pc:spChg chg="add del mod">
          <ac:chgData name="Alexis DELAMARE" userId="70e15af9446ec815" providerId="LiveId" clId="{B5DC290B-1F66-4585-9ACF-7286A06219A6}" dt="2021-07-24T16:44:00.135" v="1178" actId="767"/>
          <ac:spMkLst>
            <pc:docMk/>
            <pc:sldMk cId="3363413412" sldId="306"/>
            <ac:spMk id="18" creationId="{920FDE9C-9D19-46E3-B833-D833A1D3876C}"/>
          </ac:spMkLst>
        </pc:spChg>
        <pc:graphicFrameChg chg="add del">
          <ac:chgData name="Alexis DELAMARE" userId="70e15af9446ec815" providerId="LiveId" clId="{B5DC290B-1F66-4585-9ACF-7286A06219A6}" dt="2021-07-24T16:36:00.651" v="1091" actId="3680"/>
          <ac:graphicFrameMkLst>
            <pc:docMk/>
            <pc:sldMk cId="3363413412" sldId="306"/>
            <ac:graphicFrameMk id="2" creationId="{09DD4AD8-7A2C-494F-BBB1-01058881FC25}"/>
          </ac:graphicFrameMkLst>
        </pc:graphicFrameChg>
        <pc:graphicFrameChg chg="add del mod ord modGraphic">
          <ac:chgData name="Alexis DELAMARE" userId="70e15af9446ec815" providerId="LiveId" clId="{B5DC290B-1F66-4585-9ACF-7286A06219A6}" dt="2021-07-24T16:43:38.017" v="1172" actId="478"/>
          <ac:graphicFrameMkLst>
            <pc:docMk/>
            <pc:sldMk cId="3363413412" sldId="306"/>
            <ac:graphicFrameMk id="7" creationId="{2BD88055-666D-4ACC-90F7-39AE3F0A2EA9}"/>
          </ac:graphicFrameMkLst>
        </pc:graphicFrameChg>
        <pc:graphicFrameChg chg="del">
          <ac:chgData name="Alexis DELAMARE" userId="70e15af9446ec815" providerId="LiveId" clId="{B5DC290B-1F66-4585-9ACF-7286A06219A6}" dt="2021-07-24T16:29:37.158" v="565" actId="478"/>
          <ac:graphicFrameMkLst>
            <pc:docMk/>
            <pc:sldMk cId="3363413412" sldId="306"/>
            <ac:graphicFrameMk id="8" creationId="{1126F725-9E4D-4FC6-B287-559F27213F0B}"/>
          </ac:graphicFrameMkLst>
        </pc:graphicFrameChg>
        <pc:graphicFrameChg chg="del">
          <ac:chgData name="Alexis DELAMARE" userId="70e15af9446ec815" providerId="LiveId" clId="{B5DC290B-1F66-4585-9ACF-7286A06219A6}" dt="2021-07-24T16:29:28.643" v="563" actId="478"/>
          <ac:graphicFrameMkLst>
            <pc:docMk/>
            <pc:sldMk cId="3363413412" sldId="306"/>
            <ac:graphicFrameMk id="14" creationId="{DAC1D74D-DCB2-4563-A9BD-4861AC8FA350}"/>
          </ac:graphicFrameMkLst>
        </pc:graphicFrameChg>
        <pc:graphicFrameChg chg="add del mod">
          <ac:chgData name="Alexis DELAMARE" userId="70e15af9446ec815" providerId="LiveId" clId="{B5DC290B-1F66-4585-9ACF-7286A06219A6}" dt="2021-07-24T16:42:31.206" v="1163"/>
          <ac:graphicFrameMkLst>
            <pc:docMk/>
            <pc:sldMk cId="3363413412" sldId="306"/>
            <ac:graphicFrameMk id="15" creationId="{E46E9573-ECFF-4D06-BEAD-00E9B6B17131}"/>
          </ac:graphicFrameMkLst>
        </pc:graphicFrameChg>
        <pc:graphicFrameChg chg="add del mod">
          <ac:chgData name="Alexis DELAMARE" userId="70e15af9446ec815" providerId="LiveId" clId="{B5DC290B-1F66-4585-9ACF-7286A06219A6}" dt="2021-07-24T16:42:37.537" v="1166"/>
          <ac:graphicFrameMkLst>
            <pc:docMk/>
            <pc:sldMk cId="3363413412" sldId="306"/>
            <ac:graphicFrameMk id="16" creationId="{065F89B1-30E1-4097-A534-CEC7DFF651B1}"/>
          </ac:graphicFrameMkLst>
        </pc:graphicFrameChg>
      </pc:sldChg>
      <pc:sldChg chg="delSp modSp add del">
        <pc:chgData name="Alexis DELAMARE" userId="70e15af9446ec815" providerId="LiveId" clId="{B5DC290B-1F66-4585-9ACF-7286A06219A6}" dt="2021-07-24T19:39:05.573" v="1669" actId="2696"/>
        <pc:sldMkLst>
          <pc:docMk/>
          <pc:sldMk cId="3467299482" sldId="307"/>
        </pc:sldMkLst>
        <pc:spChg chg="del mod">
          <ac:chgData name="Alexis DELAMARE" userId="70e15af9446ec815" providerId="LiveId" clId="{B5DC290B-1F66-4585-9ACF-7286A06219A6}" dt="2021-07-24T19:37:09.564" v="1624" actId="478"/>
          <ac:spMkLst>
            <pc:docMk/>
            <pc:sldMk cId="3467299482" sldId="307"/>
            <ac:spMk id="13" creationId="{8526F384-D405-4936-8C86-0DAD426A7752}"/>
          </ac:spMkLst>
        </pc:spChg>
      </pc:sldChg>
      <pc:sldChg chg="delSp modSp add ord modNotesTx">
        <pc:chgData name="Alexis DELAMARE" userId="70e15af9446ec815" providerId="LiveId" clId="{B5DC290B-1F66-4585-9ACF-7286A06219A6}" dt="2021-07-25T16:27:34.990" v="3001" actId="20577"/>
        <pc:sldMkLst>
          <pc:docMk/>
          <pc:sldMk cId="189404260" sldId="308"/>
        </pc:sldMkLst>
        <pc:spChg chg="mod">
          <ac:chgData name="Alexis DELAMARE" userId="70e15af9446ec815" providerId="LiveId" clId="{B5DC290B-1F66-4585-9ACF-7286A06219A6}" dt="2021-07-24T19:38:11.672" v="1662" actId="20577"/>
          <ac:spMkLst>
            <pc:docMk/>
            <pc:sldMk cId="189404260" sldId="308"/>
            <ac:spMk id="2" creationId="{C242A1D9-9A58-437C-8E63-C844E16ECF16}"/>
          </ac:spMkLst>
        </pc:spChg>
        <pc:spChg chg="mod">
          <ac:chgData name="Alexis DELAMARE" userId="70e15af9446ec815" providerId="LiveId" clId="{B5DC290B-1F66-4585-9ACF-7286A06219A6}" dt="2021-07-24T19:39:26.155" v="1674" actId="20577"/>
          <ac:spMkLst>
            <pc:docMk/>
            <pc:sldMk cId="189404260" sldId="308"/>
            <ac:spMk id="3" creationId="{624032A9-E28A-412D-820F-FD99FC5D76B6}"/>
          </ac:spMkLst>
        </pc:spChg>
        <pc:spChg chg="del mod">
          <ac:chgData name="Alexis DELAMARE" userId="70e15af9446ec815" providerId="LiveId" clId="{B5DC290B-1F66-4585-9ACF-7286A06219A6}" dt="2021-07-24T19:38:27.662" v="1665" actId="478"/>
          <ac:spMkLst>
            <pc:docMk/>
            <pc:sldMk cId="189404260" sldId="308"/>
            <ac:spMk id="7" creationId="{F03822F0-7EFA-4DA1-97E7-E91AD130A005}"/>
          </ac:spMkLst>
        </pc:spChg>
      </pc:sldChg>
      <pc:sldChg chg="add modNotesTx">
        <pc:chgData name="Alexis DELAMARE" userId="70e15af9446ec815" providerId="LiveId" clId="{B5DC290B-1F66-4585-9ACF-7286A06219A6}" dt="2021-07-25T16:27:44.765" v="3003" actId="20577"/>
        <pc:sldMkLst>
          <pc:docMk/>
          <pc:sldMk cId="3134409468" sldId="309"/>
        </pc:sldMkLst>
      </pc:sldChg>
      <pc:sldChg chg="add del">
        <pc:chgData name="Alexis DELAMARE" userId="70e15af9446ec815" providerId="LiveId" clId="{B5DC290B-1F66-4585-9ACF-7286A06219A6}" dt="2021-07-25T14:59:19.281" v="1944" actId="2696"/>
        <pc:sldMkLst>
          <pc:docMk/>
          <pc:sldMk cId="2283588757" sldId="310"/>
        </pc:sldMkLst>
      </pc:sldChg>
      <pc:sldChg chg="modSp add modNotesTx">
        <pc:chgData name="Alexis DELAMARE" userId="70e15af9446ec815" providerId="LiveId" clId="{B5DC290B-1F66-4585-9ACF-7286A06219A6}" dt="2021-07-25T16:22:16.019" v="2958" actId="20577"/>
        <pc:sldMkLst>
          <pc:docMk/>
          <pc:sldMk cId="3532791609" sldId="310"/>
        </pc:sldMkLst>
        <pc:spChg chg="mod">
          <ac:chgData name="Alexis DELAMARE" userId="70e15af9446ec815" providerId="LiveId" clId="{B5DC290B-1F66-4585-9ACF-7286A06219A6}" dt="2021-07-25T15:07:36.651" v="2467" actId="20577"/>
          <ac:spMkLst>
            <pc:docMk/>
            <pc:sldMk cId="3532791609" sldId="310"/>
            <ac:spMk id="3" creationId="{624032A9-E28A-412D-820F-FD99FC5D76B6}"/>
          </ac:spMkLst>
        </pc:spChg>
      </pc:sldChg>
      <pc:sldChg chg="modSp add modNotesTx">
        <pc:chgData name="Alexis DELAMARE" userId="70e15af9446ec815" providerId="LiveId" clId="{B5DC290B-1F66-4585-9ACF-7286A06219A6}" dt="2021-07-29T10:08:55.612" v="3174" actId="20577"/>
        <pc:sldMkLst>
          <pc:docMk/>
          <pc:sldMk cId="2438503762" sldId="311"/>
        </pc:sldMkLst>
        <pc:spChg chg="mod">
          <ac:chgData name="Alexis DELAMARE" userId="70e15af9446ec815" providerId="LiveId" clId="{B5DC290B-1F66-4585-9ACF-7286A06219A6}" dt="2021-07-29T10:08:55.612" v="3174" actId="20577"/>
          <ac:spMkLst>
            <pc:docMk/>
            <pc:sldMk cId="2438503762" sldId="311"/>
            <ac:spMk id="3" creationId="{624032A9-E28A-412D-820F-FD99FC5D76B6}"/>
          </ac:spMkLst>
        </pc:spChg>
      </pc:sldChg>
      <pc:sldChg chg="modSp add modNotesTx">
        <pc:chgData name="Alexis DELAMARE" userId="70e15af9446ec815" providerId="LiveId" clId="{B5DC290B-1F66-4585-9ACF-7286A06219A6}" dt="2021-07-25T16:20:50.041" v="2928" actId="20577"/>
        <pc:sldMkLst>
          <pc:docMk/>
          <pc:sldMk cId="1544354536" sldId="312"/>
        </pc:sldMkLst>
        <pc:spChg chg="mod">
          <ac:chgData name="Alexis DELAMARE" userId="70e15af9446ec815" providerId="LiveId" clId="{B5DC290B-1F66-4585-9ACF-7286A06219A6}" dt="2021-07-25T15:11:35.510" v="2815"/>
          <ac:spMkLst>
            <pc:docMk/>
            <pc:sldMk cId="1544354536" sldId="312"/>
            <ac:spMk id="3" creationId="{624032A9-E28A-412D-820F-FD99FC5D76B6}"/>
          </ac:spMkLst>
        </pc:spChg>
      </pc:sldChg>
    </pc:docChg>
  </pc:docChgLst>
  <pc:docChgLst>
    <pc:chgData name="Alexis DELAMARE" userId="70e15af9446ec815" providerId="LiveId" clId="{09443597-484B-4355-81BF-91B76927BB93}"/>
    <pc:docChg chg="undo custSel addSld delSld modSld sldOrd addSection modSection">
      <pc:chgData name="Alexis DELAMARE" userId="70e15af9446ec815" providerId="LiveId" clId="{09443597-484B-4355-81BF-91B76927BB93}" dt="2021-07-02T16:00:01.628" v="6410" actId="20577"/>
      <pc:docMkLst>
        <pc:docMk/>
      </pc:docMkLst>
      <pc:sldChg chg="addSp delSp modSp add setBg">
        <pc:chgData name="Alexis DELAMARE" userId="70e15af9446ec815" providerId="LiveId" clId="{09443597-484B-4355-81BF-91B76927BB93}" dt="2021-07-02T15:54:24.287" v="6377" actId="20577"/>
        <pc:sldMkLst>
          <pc:docMk/>
          <pc:sldMk cId="400250973" sldId="256"/>
        </pc:sldMkLst>
        <pc:spChg chg="mod">
          <ac:chgData name="Alexis DELAMARE" userId="70e15af9446ec815" providerId="LiveId" clId="{09443597-484B-4355-81BF-91B76927BB93}" dt="2021-07-01T09:17:14.381" v="392" actId="207"/>
          <ac:spMkLst>
            <pc:docMk/>
            <pc:sldMk cId="400250973" sldId="256"/>
            <ac:spMk id="2" creationId="{2C973724-A1EF-49A7-B707-16C5BF464839}"/>
          </ac:spMkLst>
        </pc:spChg>
        <pc:spChg chg="del mod">
          <ac:chgData name="Alexis DELAMARE" userId="70e15af9446ec815" providerId="LiveId" clId="{09443597-484B-4355-81BF-91B76927BB93}" dt="2021-07-01T09:15:21.873" v="376" actId="478"/>
          <ac:spMkLst>
            <pc:docMk/>
            <pc:sldMk cId="400250973" sldId="256"/>
            <ac:spMk id="3" creationId="{AFE5964C-644D-4B02-959E-DBB2EA6B9F7D}"/>
          </ac:spMkLst>
        </pc:spChg>
        <pc:spChg chg="add del mod">
          <ac:chgData name="Alexis DELAMARE" userId="70e15af9446ec815" providerId="LiveId" clId="{09443597-484B-4355-81BF-91B76927BB93}" dt="2021-07-01T09:00:24.943" v="93" actId="767"/>
          <ac:spMkLst>
            <pc:docMk/>
            <pc:sldMk cId="400250973" sldId="256"/>
            <ac:spMk id="4" creationId="{C6392D88-B962-4072-83D2-95F7247C61D7}"/>
          </ac:spMkLst>
        </pc:spChg>
        <pc:spChg chg="add mod">
          <ac:chgData name="Alexis DELAMARE" userId="70e15af9446ec815" providerId="LiveId" clId="{09443597-484B-4355-81BF-91B76927BB93}" dt="2021-07-02T15:54:24.287" v="6377" actId="20577"/>
          <ac:spMkLst>
            <pc:docMk/>
            <pc:sldMk cId="400250973" sldId="256"/>
            <ac:spMk id="5" creationId="{06A46C37-F081-4968-958D-5801C3A98FCF}"/>
          </ac:spMkLst>
        </pc:spChg>
        <pc:spChg chg="add del mod">
          <ac:chgData name="Alexis DELAMARE" userId="70e15af9446ec815" providerId="LiveId" clId="{09443597-484B-4355-81BF-91B76927BB93}" dt="2021-07-01T09:03:28.093" v="194" actId="767"/>
          <ac:spMkLst>
            <pc:docMk/>
            <pc:sldMk cId="400250973" sldId="256"/>
            <ac:spMk id="6" creationId="{C02DD338-8216-4F4B-8499-57202B73AD92}"/>
          </ac:spMkLst>
        </pc:spChg>
        <pc:spChg chg="add mod">
          <ac:chgData name="Alexis DELAMARE" userId="70e15af9446ec815" providerId="LiveId" clId="{09443597-484B-4355-81BF-91B76927BB93}" dt="2021-07-01T09:12:51.278" v="353" actId="255"/>
          <ac:spMkLst>
            <pc:docMk/>
            <pc:sldMk cId="400250973" sldId="256"/>
            <ac:spMk id="7" creationId="{D27A46BC-222F-4DBF-AD8F-7D8CA8F4E7A2}"/>
          </ac:spMkLst>
        </pc:spChg>
        <pc:picChg chg="add mod">
          <ac:chgData name="Alexis DELAMARE" userId="70e15af9446ec815" providerId="LiveId" clId="{09443597-484B-4355-81BF-91B76927BB93}" dt="2021-07-01T09:13:03.058" v="354" actId="1076"/>
          <ac:picMkLst>
            <pc:docMk/>
            <pc:sldMk cId="400250973" sldId="256"/>
            <ac:picMk id="9" creationId="{E1214A32-B4E3-46B5-A75B-FCE635E8A0D8}"/>
          </ac:picMkLst>
        </pc:picChg>
        <pc:picChg chg="add mod">
          <ac:chgData name="Alexis DELAMARE" userId="70e15af9446ec815" providerId="LiveId" clId="{09443597-484B-4355-81BF-91B76927BB93}" dt="2021-07-01T09:11:00.193" v="344" actId="1076"/>
          <ac:picMkLst>
            <pc:docMk/>
            <pc:sldMk cId="400250973" sldId="256"/>
            <ac:picMk id="11" creationId="{7EC57B14-31E2-47E4-B53A-7482C4C2A81C}"/>
          </ac:picMkLst>
        </pc:picChg>
        <pc:picChg chg="add mod">
          <ac:chgData name="Alexis DELAMARE" userId="70e15af9446ec815" providerId="LiveId" clId="{09443597-484B-4355-81BF-91B76927BB93}" dt="2021-07-01T09:12:15.498" v="349" actId="14100"/>
          <ac:picMkLst>
            <pc:docMk/>
            <pc:sldMk cId="400250973" sldId="256"/>
            <ac:picMk id="13" creationId="{5619029A-5469-4174-9589-077AE62FCF6D}"/>
          </ac:picMkLst>
        </pc:picChg>
      </pc:sldChg>
      <pc:sldChg chg="addSp modSp add del">
        <pc:chgData name="Alexis DELAMARE" userId="70e15af9446ec815" providerId="LiveId" clId="{09443597-484B-4355-81BF-91B76927BB93}" dt="2021-07-01T15:37:15.720" v="801" actId="2696"/>
        <pc:sldMkLst>
          <pc:docMk/>
          <pc:sldMk cId="1669776231" sldId="257"/>
        </pc:sldMkLst>
        <pc:spChg chg="mod">
          <ac:chgData name="Alexis DELAMARE" userId="70e15af9446ec815" providerId="LiveId" clId="{09443597-484B-4355-81BF-91B76927BB93}" dt="2021-07-01T15:10:51.147" v="428" actId="27636"/>
          <ac:spMkLst>
            <pc:docMk/>
            <pc:sldMk cId="1669776231" sldId="257"/>
            <ac:spMk id="2" creationId="{C242A1D9-9A58-437C-8E63-C844E16ECF16}"/>
          </ac:spMkLst>
        </pc:spChg>
        <pc:picChg chg="add mod">
          <ac:chgData name="Alexis DELAMARE" userId="70e15af9446ec815" providerId="LiveId" clId="{09443597-484B-4355-81BF-91B76927BB93}" dt="2021-07-01T15:09:58.325" v="426" actId="1076"/>
          <ac:picMkLst>
            <pc:docMk/>
            <pc:sldMk cId="1669776231" sldId="257"/>
            <ac:picMk id="4" creationId="{C93D14EF-415A-4E15-8E51-6D80FCC20A86}"/>
          </ac:picMkLst>
        </pc:picChg>
        <pc:picChg chg="add mod">
          <ac:chgData name="Alexis DELAMARE" userId="70e15af9446ec815" providerId="LiveId" clId="{09443597-484B-4355-81BF-91B76927BB93}" dt="2021-07-01T15:09:53.641" v="425" actId="1076"/>
          <ac:picMkLst>
            <pc:docMk/>
            <pc:sldMk cId="1669776231" sldId="257"/>
            <ac:picMk id="5" creationId="{E2D02345-BFBE-4839-952E-0DCBAA76C60B}"/>
          </ac:picMkLst>
        </pc:picChg>
        <pc:picChg chg="add mod">
          <ac:chgData name="Alexis DELAMARE" userId="70e15af9446ec815" providerId="LiveId" clId="{09443597-484B-4355-81BF-91B76927BB93}" dt="2021-07-01T15:08:30.234" v="419" actId="14100"/>
          <ac:picMkLst>
            <pc:docMk/>
            <pc:sldMk cId="1669776231" sldId="257"/>
            <ac:picMk id="6" creationId="{D4223876-9AE2-43B9-AED9-D31A9F56CD19}"/>
          </ac:picMkLst>
        </pc:picChg>
      </pc:sldChg>
      <pc:sldChg chg="add del">
        <pc:chgData name="Alexis DELAMARE" userId="70e15af9446ec815" providerId="LiveId" clId="{09443597-484B-4355-81BF-91B76927BB93}" dt="2021-07-01T15:04:53.203" v="399" actId="2696"/>
        <pc:sldMkLst>
          <pc:docMk/>
          <pc:sldMk cId="1135018389" sldId="258"/>
        </pc:sldMkLst>
      </pc:sldChg>
      <pc:sldChg chg="add del">
        <pc:chgData name="Alexis DELAMARE" userId="70e15af9446ec815" providerId="LiveId" clId="{09443597-484B-4355-81BF-91B76927BB93}" dt="2021-07-01T15:37:16.948" v="802" actId="2696"/>
        <pc:sldMkLst>
          <pc:docMk/>
          <pc:sldMk cId="2572999108" sldId="258"/>
        </pc:sldMkLst>
      </pc:sldChg>
      <pc:sldChg chg="add del">
        <pc:chgData name="Alexis DELAMARE" userId="70e15af9446ec815" providerId="LiveId" clId="{09443597-484B-4355-81BF-91B76927BB93}" dt="2021-07-01T15:37:17.604" v="803" actId="2696"/>
        <pc:sldMkLst>
          <pc:docMk/>
          <pc:sldMk cId="2846101115" sldId="259"/>
        </pc:sldMkLst>
      </pc:sldChg>
      <pc:sldChg chg="modSp add del">
        <pc:chgData name="Alexis DELAMARE" userId="70e15af9446ec815" providerId="LiveId" clId="{09443597-484B-4355-81BF-91B76927BB93}" dt="2021-07-01T15:38:48.249" v="838" actId="2696"/>
        <pc:sldMkLst>
          <pc:docMk/>
          <pc:sldMk cId="1759639660" sldId="260"/>
        </pc:sldMkLst>
        <pc:spChg chg="mod">
          <ac:chgData name="Alexis DELAMARE" userId="70e15af9446ec815" providerId="LiveId" clId="{09443597-484B-4355-81BF-91B76927BB93}" dt="2021-07-01T15:38:44.517" v="837" actId="20577"/>
          <ac:spMkLst>
            <pc:docMk/>
            <pc:sldMk cId="1759639660" sldId="260"/>
            <ac:spMk id="2" creationId="{C242A1D9-9A58-437C-8E63-C844E16ECF16}"/>
          </ac:spMkLst>
        </pc:spChg>
        <pc:spChg chg="mod">
          <ac:chgData name="Alexis DELAMARE" userId="70e15af9446ec815" providerId="LiveId" clId="{09443597-484B-4355-81BF-91B76927BB93}" dt="2021-07-01T15:38:42.707" v="834" actId="1076"/>
          <ac:spMkLst>
            <pc:docMk/>
            <pc:sldMk cId="1759639660" sldId="260"/>
            <ac:spMk id="3" creationId="{624032A9-E28A-412D-820F-FD99FC5D76B6}"/>
          </ac:spMkLst>
        </pc:spChg>
      </pc:sldChg>
      <pc:sldChg chg="modSp add del">
        <pc:chgData name="Alexis DELAMARE" userId="70e15af9446ec815" providerId="LiveId" clId="{09443597-484B-4355-81BF-91B76927BB93}" dt="2021-07-01T15:38:48.264" v="839" actId="2696"/>
        <pc:sldMkLst>
          <pc:docMk/>
          <pc:sldMk cId="3687128252" sldId="261"/>
        </pc:sldMkLst>
        <pc:spChg chg="mod">
          <ac:chgData name="Alexis DELAMARE" userId="70e15af9446ec815" providerId="LiveId" clId="{09443597-484B-4355-81BF-91B76927BB93}" dt="2021-07-01T15:38:19.910" v="827" actId="20577"/>
          <ac:spMkLst>
            <pc:docMk/>
            <pc:sldMk cId="3687128252" sldId="261"/>
            <ac:spMk id="2" creationId="{C242A1D9-9A58-437C-8E63-C844E16ECF16}"/>
          </ac:spMkLst>
        </pc:spChg>
        <pc:spChg chg="mod">
          <ac:chgData name="Alexis DELAMARE" userId="70e15af9446ec815" providerId="LiveId" clId="{09443597-484B-4355-81BF-91B76927BB93}" dt="2021-07-01T15:37:33.076" v="808" actId="20577"/>
          <ac:spMkLst>
            <pc:docMk/>
            <pc:sldMk cId="3687128252" sldId="261"/>
            <ac:spMk id="3" creationId="{624032A9-E28A-412D-820F-FD99FC5D76B6}"/>
          </ac:spMkLst>
        </pc:spChg>
      </pc:sldChg>
      <pc:sldChg chg="addSp modSp add del">
        <pc:chgData name="Alexis DELAMARE" userId="70e15af9446ec815" providerId="LiveId" clId="{09443597-484B-4355-81BF-91B76927BB93}" dt="2021-07-01T15:42:02.063" v="911" actId="2696"/>
        <pc:sldMkLst>
          <pc:docMk/>
          <pc:sldMk cId="20828883" sldId="262"/>
        </pc:sldMkLst>
        <pc:spChg chg="mod">
          <ac:chgData name="Alexis DELAMARE" userId="70e15af9446ec815" providerId="LiveId" clId="{09443597-484B-4355-81BF-91B76927BB93}" dt="2021-07-01T15:40:55.968" v="899" actId="20577"/>
          <ac:spMkLst>
            <pc:docMk/>
            <pc:sldMk cId="20828883" sldId="262"/>
            <ac:spMk id="2" creationId="{C242A1D9-9A58-437C-8E63-C844E16ECF16}"/>
          </ac:spMkLst>
        </pc:spChg>
        <pc:spChg chg="mod">
          <ac:chgData name="Alexis DELAMARE" userId="70e15af9446ec815" providerId="LiveId" clId="{09443597-484B-4355-81BF-91B76927BB93}" dt="2021-07-01T15:41:47.132" v="906" actId="20577"/>
          <ac:spMkLst>
            <pc:docMk/>
            <pc:sldMk cId="20828883" sldId="262"/>
            <ac:spMk id="3" creationId="{624032A9-E28A-412D-820F-FD99FC5D76B6}"/>
          </ac:spMkLst>
        </pc:spChg>
        <pc:spChg chg="add mod">
          <ac:chgData name="Alexis DELAMARE" userId="70e15af9446ec815" providerId="LiveId" clId="{09443597-484B-4355-81BF-91B76927BB93}" dt="2021-07-01T15:40:38.121" v="897" actId="403"/>
          <ac:spMkLst>
            <pc:docMk/>
            <pc:sldMk cId="20828883" sldId="262"/>
            <ac:spMk id="7" creationId="{F03822F0-7EFA-4DA1-97E7-E91AD130A005}"/>
          </ac:spMkLst>
        </pc:spChg>
      </pc:sldChg>
      <pc:sldChg chg="modSp add del">
        <pc:chgData name="Alexis DELAMARE" userId="70e15af9446ec815" providerId="LiveId" clId="{09443597-484B-4355-81BF-91B76927BB93}" dt="2021-07-01T15:42:02.080" v="912" actId="2696"/>
        <pc:sldMkLst>
          <pc:docMk/>
          <pc:sldMk cId="446016332" sldId="263"/>
        </pc:sldMkLst>
        <pc:spChg chg="mod">
          <ac:chgData name="Alexis DELAMARE" userId="70e15af9446ec815" providerId="LiveId" clId="{09443597-484B-4355-81BF-91B76927BB93}" dt="2021-07-01T15:41:58.967" v="910" actId="20577"/>
          <ac:spMkLst>
            <pc:docMk/>
            <pc:sldMk cId="446016332" sldId="263"/>
            <ac:spMk id="3" creationId="{624032A9-E28A-412D-820F-FD99FC5D76B6}"/>
          </ac:spMkLst>
        </pc:spChg>
      </pc:sldChg>
      <pc:sldChg chg="addSp delSp modSp add modTransition">
        <pc:chgData name="Alexis DELAMARE" userId="70e15af9446ec815" providerId="LiveId" clId="{09443597-484B-4355-81BF-91B76927BB93}" dt="2021-07-02T12:17:06.616" v="3140"/>
        <pc:sldMkLst>
          <pc:docMk/>
          <pc:sldMk cId="1713590800" sldId="264"/>
        </pc:sldMkLst>
        <pc:spChg chg="mod">
          <ac:chgData name="Alexis DELAMARE" userId="70e15af9446ec815" providerId="LiveId" clId="{09443597-484B-4355-81BF-91B76927BB93}" dt="2021-07-01T15:54:48.288" v="1264" actId="1076"/>
          <ac:spMkLst>
            <pc:docMk/>
            <pc:sldMk cId="1713590800" sldId="264"/>
            <ac:spMk id="2" creationId="{C242A1D9-9A58-437C-8E63-C844E16ECF16}"/>
          </ac:spMkLst>
        </pc:spChg>
        <pc:spChg chg="del mod">
          <ac:chgData name="Alexis DELAMARE" userId="70e15af9446ec815" providerId="LiveId" clId="{09443597-484B-4355-81BF-91B76927BB93}" dt="2021-07-01T15:54:37.613" v="1262"/>
          <ac:spMkLst>
            <pc:docMk/>
            <pc:sldMk cId="1713590800" sldId="264"/>
            <ac:spMk id="3" creationId="{624032A9-E28A-412D-820F-FD99FC5D76B6}"/>
          </ac:spMkLst>
        </pc:spChg>
        <pc:spChg chg="del">
          <ac:chgData name="Alexis DELAMARE" userId="70e15af9446ec815" providerId="LiveId" clId="{09443597-484B-4355-81BF-91B76927BB93}" dt="2021-07-01T15:54:41.243" v="1263" actId="478"/>
          <ac:spMkLst>
            <pc:docMk/>
            <pc:sldMk cId="1713590800" sldId="264"/>
            <ac:spMk id="7" creationId="{F03822F0-7EFA-4DA1-97E7-E91AD130A005}"/>
          </ac:spMkLst>
        </pc:spChg>
        <pc:spChg chg="add del mod">
          <ac:chgData name="Alexis DELAMARE" userId="70e15af9446ec815" providerId="LiveId" clId="{09443597-484B-4355-81BF-91B76927BB93}" dt="2021-07-01T15:54:50.672" v="1265" actId="478"/>
          <ac:spMkLst>
            <pc:docMk/>
            <pc:sldMk cId="1713590800" sldId="264"/>
            <ac:spMk id="8" creationId="{261ADA06-50A1-4D84-8AE6-A21E4A1782E8}"/>
          </ac:spMkLst>
        </pc:spChg>
      </pc:sldChg>
      <pc:sldChg chg="modSp add modTransition">
        <pc:chgData name="Alexis DELAMARE" userId="70e15af9446ec815" providerId="LiveId" clId="{09443597-484B-4355-81BF-91B76927BB93}" dt="2021-07-02T15:04:20.064" v="6337" actId="20577"/>
        <pc:sldMkLst>
          <pc:docMk/>
          <pc:sldMk cId="3002328041" sldId="265"/>
        </pc:sldMkLst>
        <pc:spChg chg="mod">
          <ac:chgData name="Alexis DELAMARE" userId="70e15af9446ec815" providerId="LiveId" clId="{09443597-484B-4355-81BF-91B76927BB93}" dt="2021-07-01T16:28:46.776" v="2230" actId="122"/>
          <ac:spMkLst>
            <pc:docMk/>
            <pc:sldMk cId="3002328041" sldId="265"/>
            <ac:spMk id="2" creationId="{C242A1D9-9A58-437C-8E63-C844E16ECF16}"/>
          </ac:spMkLst>
        </pc:spChg>
        <pc:spChg chg="mod">
          <ac:chgData name="Alexis DELAMARE" userId="70e15af9446ec815" providerId="LiveId" clId="{09443597-484B-4355-81BF-91B76927BB93}" dt="2021-07-02T15:04:20.064" v="6337" actId="20577"/>
          <ac:spMkLst>
            <pc:docMk/>
            <pc:sldMk cId="3002328041" sldId="265"/>
            <ac:spMk id="3" creationId="{624032A9-E28A-412D-820F-FD99FC5D76B6}"/>
          </ac:spMkLst>
        </pc:spChg>
      </pc:sldChg>
      <pc:sldChg chg="modSp add modTransition">
        <pc:chgData name="Alexis DELAMARE" userId="70e15af9446ec815" providerId="LiveId" clId="{09443597-484B-4355-81BF-91B76927BB93}" dt="2021-07-02T15:04:24.866" v="6339" actId="20577"/>
        <pc:sldMkLst>
          <pc:docMk/>
          <pc:sldMk cId="1065384359" sldId="266"/>
        </pc:sldMkLst>
        <pc:spChg chg="mod">
          <ac:chgData name="Alexis DELAMARE" userId="70e15af9446ec815" providerId="LiveId" clId="{09443597-484B-4355-81BF-91B76927BB93}" dt="2021-07-01T16:28:51.643" v="2231" actId="255"/>
          <ac:spMkLst>
            <pc:docMk/>
            <pc:sldMk cId="1065384359" sldId="266"/>
            <ac:spMk id="2" creationId="{C242A1D9-9A58-437C-8E63-C844E16ECF16}"/>
          </ac:spMkLst>
        </pc:spChg>
        <pc:spChg chg="mod">
          <ac:chgData name="Alexis DELAMARE" userId="70e15af9446ec815" providerId="LiveId" clId="{09443597-484B-4355-81BF-91B76927BB93}" dt="2021-07-02T15:04:24.866" v="6339" actId="20577"/>
          <ac:spMkLst>
            <pc:docMk/>
            <pc:sldMk cId="1065384359" sldId="266"/>
            <ac:spMk id="3" creationId="{624032A9-E28A-412D-820F-FD99FC5D76B6}"/>
          </ac:spMkLst>
        </pc:spChg>
      </pc:sldChg>
      <pc:sldChg chg="modSp add modTransition">
        <pc:chgData name="Alexis DELAMARE" userId="70e15af9446ec815" providerId="LiveId" clId="{09443597-484B-4355-81BF-91B76927BB93}" dt="2021-07-02T13:23:15.373" v="6277"/>
        <pc:sldMkLst>
          <pc:docMk/>
          <pc:sldMk cId="3689711489" sldId="267"/>
        </pc:sldMkLst>
        <pc:spChg chg="mod">
          <ac:chgData name="Alexis DELAMARE" userId="70e15af9446ec815" providerId="LiveId" clId="{09443597-484B-4355-81BF-91B76927BB93}" dt="2021-07-01T16:28:24.875" v="2226" actId="255"/>
          <ac:spMkLst>
            <pc:docMk/>
            <pc:sldMk cId="3689711489" sldId="267"/>
            <ac:spMk id="2" creationId="{C242A1D9-9A58-437C-8E63-C844E16ECF16}"/>
          </ac:spMkLst>
        </pc:spChg>
        <pc:spChg chg="mod">
          <ac:chgData name="Alexis DELAMARE" userId="70e15af9446ec815" providerId="LiveId" clId="{09443597-484B-4355-81BF-91B76927BB93}" dt="2021-07-02T12:18:00.849" v="3146" actId="20577"/>
          <ac:spMkLst>
            <pc:docMk/>
            <pc:sldMk cId="3689711489" sldId="267"/>
            <ac:spMk id="3" creationId="{624032A9-E28A-412D-820F-FD99FC5D76B6}"/>
          </ac:spMkLst>
        </pc:spChg>
        <pc:spChg chg="mod">
          <ac:chgData name="Alexis DELAMARE" userId="70e15af9446ec815" providerId="LiveId" clId="{09443597-484B-4355-81BF-91B76927BB93}" dt="2021-07-02T12:15:34.676" v="2929" actId="20577"/>
          <ac:spMkLst>
            <pc:docMk/>
            <pc:sldMk cId="3689711489" sldId="267"/>
            <ac:spMk id="7" creationId="{F03822F0-7EFA-4DA1-97E7-E91AD130A005}"/>
          </ac:spMkLst>
        </pc:spChg>
      </pc:sldChg>
      <pc:sldChg chg="modSp add modTransition">
        <pc:chgData name="Alexis DELAMARE" userId="70e15af9446ec815" providerId="LiveId" clId="{09443597-484B-4355-81BF-91B76927BB93}" dt="2021-07-02T15:55:13.814" v="6388" actId="20577"/>
        <pc:sldMkLst>
          <pc:docMk/>
          <pc:sldMk cId="763333717" sldId="268"/>
        </pc:sldMkLst>
        <pc:spChg chg="mod">
          <ac:chgData name="Alexis DELAMARE" userId="70e15af9446ec815" providerId="LiveId" clId="{09443597-484B-4355-81BF-91B76927BB93}" dt="2021-07-01T16:29:09.271" v="2232" actId="404"/>
          <ac:spMkLst>
            <pc:docMk/>
            <pc:sldMk cId="763333717" sldId="268"/>
            <ac:spMk id="2" creationId="{C242A1D9-9A58-437C-8E63-C844E16ECF16}"/>
          </ac:spMkLst>
        </pc:spChg>
        <pc:spChg chg="mod">
          <ac:chgData name="Alexis DELAMARE" userId="70e15af9446ec815" providerId="LiveId" clId="{09443597-484B-4355-81BF-91B76927BB93}" dt="2021-07-02T15:55:13.814" v="6388" actId="20577"/>
          <ac:spMkLst>
            <pc:docMk/>
            <pc:sldMk cId="763333717" sldId="268"/>
            <ac:spMk id="3" creationId="{624032A9-E28A-412D-820F-FD99FC5D76B6}"/>
          </ac:spMkLst>
        </pc:spChg>
        <pc:spChg chg="mod">
          <ac:chgData name="Alexis DELAMARE" userId="70e15af9446ec815" providerId="LiveId" clId="{09443597-484B-4355-81BF-91B76927BB93}" dt="2021-07-01T15:43:36.940" v="1069" actId="20577"/>
          <ac:spMkLst>
            <pc:docMk/>
            <pc:sldMk cId="763333717" sldId="268"/>
            <ac:spMk id="7" creationId="{F03822F0-7EFA-4DA1-97E7-E91AD130A005}"/>
          </ac:spMkLst>
        </pc:spChg>
      </pc:sldChg>
      <pc:sldChg chg="addSp delSp modSp add del">
        <pc:chgData name="Alexis DELAMARE" userId="70e15af9446ec815" providerId="LiveId" clId="{09443597-484B-4355-81BF-91B76927BB93}" dt="2021-07-01T16:29:23.619" v="2236" actId="2696"/>
        <pc:sldMkLst>
          <pc:docMk/>
          <pc:sldMk cId="2712632574" sldId="269"/>
        </pc:sldMkLst>
        <pc:spChg chg="mod">
          <ac:chgData name="Alexis DELAMARE" userId="70e15af9446ec815" providerId="LiveId" clId="{09443597-484B-4355-81BF-91B76927BB93}" dt="2021-07-01T15:56:46.311" v="1324" actId="14100"/>
          <ac:spMkLst>
            <pc:docMk/>
            <pc:sldMk cId="2712632574" sldId="269"/>
            <ac:spMk id="2" creationId="{C242A1D9-9A58-437C-8E63-C844E16ECF16}"/>
          </ac:spMkLst>
        </pc:spChg>
        <pc:spChg chg="del">
          <ac:chgData name="Alexis DELAMARE" userId="70e15af9446ec815" providerId="LiveId" clId="{09443597-484B-4355-81BF-91B76927BB93}" dt="2021-07-01T15:51:28.417" v="1074" actId="478"/>
          <ac:spMkLst>
            <pc:docMk/>
            <pc:sldMk cId="2712632574" sldId="269"/>
            <ac:spMk id="3" creationId="{624032A9-E28A-412D-820F-FD99FC5D76B6}"/>
          </ac:spMkLst>
        </pc:spChg>
        <pc:spChg chg="del">
          <ac:chgData name="Alexis DELAMARE" userId="70e15af9446ec815" providerId="LiveId" clId="{09443597-484B-4355-81BF-91B76927BB93}" dt="2021-07-01T15:51:24.788" v="1073" actId="478"/>
          <ac:spMkLst>
            <pc:docMk/>
            <pc:sldMk cId="2712632574" sldId="269"/>
            <ac:spMk id="7" creationId="{F03822F0-7EFA-4DA1-97E7-E91AD130A005}"/>
          </ac:spMkLst>
        </pc:spChg>
        <pc:spChg chg="add del mod">
          <ac:chgData name="Alexis DELAMARE" userId="70e15af9446ec815" providerId="LiveId" clId="{09443597-484B-4355-81BF-91B76927BB93}" dt="2021-07-01T16:07:33.294" v="1493" actId="478"/>
          <ac:spMkLst>
            <pc:docMk/>
            <pc:sldMk cId="2712632574" sldId="269"/>
            <ac:spMk id="9" creationId="{470D2134-BBD9-47C1-B142-02E98AFF300F}"/>
          </ac:spMkLst>
        </pc:spChg>
        <pc:spChg chg="add del mod">
          <ac:chgData name="Alexis DELAMARE" userId="70e15af9446ec815" providerId="LiveId" clId="{09443597-484B-4355-81BF-91B76927BB93}" dt="2021-07-01T16:14:56.451" v="1737" actId="478"/>
          <ac:spMkLst>
            <pc:docMk/>
            <pc:sldMk cId="2712632574" sldId="269"/>
            <ac:spMk id="10" creationId="{F25AC51B-BEA8-470E-9576-33FC71197FC1}"/>
          </ac:spMkLst>
        </pc:spChg>
        <pc:graphicFrameChg chg="add del mod modGraphic">
          <ac:chgData name="Alexis DELAMARE" userId="70e15af9446ec815" providerId="LiveId" clId="{09443597-484B-4355-81BF-91B76927BB93}" dt="2021-07-01T16:15:08.819" v="1738" actId="478"/>
          <ac:graphicFrameMkLst>
            <pc:docMk/>
            <pc:sldMk cId="2712632574" sldId="269"/>
            <ac:graphicFrameMk id="13" creationId="{44D7B4C0-3C7C-49BB-A93D-2A15DF8ED549}"/>
          </ac:graphicFrameMkLst>
        </pc:graphicFrameChg>
        <pc:picChg chg="add del mod">
          <ac:chgData name="Alexis DELAMARE" userId="70e15af9446ec815" providerId="LiveId" clId="{09443597-484B-4355-81BF-91B76927BB93}" dt="2021-07-01T16:14:53.592" v="1736" actId="478"/>
          <ac:picMkLst>
            <pc:docMk/>
            <pc:sldMk cId="2712632574" sldId="269"/>
            <ac:picMk id="12" creationId="{C70D4E24-ABF0-4BE4-ADD8-CFDC5C957021}"/>
          </ac:picMkLst>
        </pc:picChg>
      </pc:sldChg>
      <pc:sldChg chg="modSp add modTransition">
        <pc:chgData name="Alexis DELAMARE" userId="70e15af9446ec815" providerId="LiveId" clId="{09443597-484B-4355-81BF-91B76927BB93}" dt="2021-07-02T12:28:39.721" v="3817" actId="123"/>
        <pc:sldMkLst>
          <pc:docMk/>
          <pc:sldMk cId="1021527571" sldId="270"/>
        </pc:sldMkLst>
        <pc:spChg chg="mod">
          <ac:chgData name="Alexis DELAMARE" userId="70e15af9446ec815" providerId="LiveId" clId="{09443597-484B-4355-81BF-91B76927BB93}" dt="2021-07-01T16:28:42.107" v="2228" actId="122"/>
          <ac:spMkLst>
            <pc:docMk/>
            <pc:sldMk cId="1021527571" sldId="270"/>
            <ac:spMk id="2" creationId="{C242A1D9-9A58-437C-8E63-C844E16ECF16}"/>
          </ac:spMkLst>
        </pc:spChg>
        <pc:spChg chg="mod">
          <ac:chgData name="Alexis DELAMARE" userId="70e15af9446ec815" providerId="LiveId" clId="{09443597-484B-4355-81BF-91B76927BB93}" dt="2021-07-02T12:28:39.721" v="3817" actId="123"/>
          <ac:spMkLst>
            <pc:docMk/>
            <pc:sldMk cId="1021527571" sldId="270"/>
            <ac:spMk id="3" creationId="{624032A9-E28A-412D-820F-FD99FC5D76B6}"/>
          </ac:spMkLst>
        </pc:spChg>
      </pc:sldChg>
      <pc:sldChg chg="modSp add del">
        <pc:chgData name="Alexis DELAMARE" userId="70e15af9446ec815" providerId="LiveId" clId="{09443597-484B-4355-81BF-91B76927BB93}" dt="2021-07-02T12:18:21.904" v="3169" actId="2696"/>
        <pc:sldMkLst>
          <pc:docMk/>
          <pc:sldMk cId="1627444932" sldId="271"/>
        </pc:sldMkLst>
        <pc:spChg chg="mod">
          <ac:chgData name="Alexis DELAMARE" userId="70e15af9446ec815" providerId="LiveId" clId="{09443597-484B-4355-81BF-91B76927BB93}" dt="2021-07-01T16:29:13.381" v="2233" actId="404"/>
          <ac:spMkLst>
            <pc:docMk/>
            <pc:sldMk cId="1627444932" sldId="271"/>
            <ac:spMk id="2" creationId="{C242A1D9-9A58-437C-8E63-C844E16ECF16}"/>
          </ac:spMkLst>
        </pc:spChg>
        <pc:spChg chg="mod">
          <ac:chgData name="Alexis DELAMARE" userId="70e15af9446ec815" providerId="LiveId" clId="{09443597-484B-4355-81BF-91B76927BB93}" dt="2021-07-02T12:18:12.956" v="3167" actId="20577"/>
          <ac:spMkLst>
            <pc:docMk/>
            <pc:sldMk cId="1627444932" sldId="271"/>
            <ac:spMk id="3" creationId="{624032A9-E28A-412D-820F-FD99FC5D76B6}"/>
          </ac:spMkLst>
        </pc:spChg>
        <pc:spChg chg="mod">
          <ac:chgData name="Alexis DELAMARE" userId="70e15af9446ec815" providerId="LiveId" clId="{09443597-484B-4355-81BF-91B76927BB93}" dt="2021-07-02T12:18:19.786" v="3168" actId="6549"/>
          <ac:spMkLst>
            <pc:docMk/>
            <pc:sldMk cId="1627444932" sldId="271"/>
            <ac:spMk id="7" creationId="{F03822F0-7EFA-4DA1-97E7-E91AD130A005}"/>
          </ac:spMkLst>
        </pc:spChg>
      </pc:sldChg>
      <pc:sldChg chg="add del">
        <pc:chgData name="Alexis DELAMARE" userId="70e15af9446ec815" providerId="LiveId" clId="{09443597-484B-4355-81BF-91B76927BB93}" dt="2021-07-01T16:07:06.090" v="1479"/>
        <pc:sldMkLst>
          <pc:docMk/>
          <pc:sldMk cId="950775911" sldId="272"/>
        </pc:sldMkLst>
      </pc:sldChg>
      <pc:sldChg chg="delSp add del">
        <pc:chgData name="Alexis DELAMARE" userId="70e15af9446ec815" providerId="LiveId" clId="{09443597-484B-4355-81BF-91B76927BB93}" dt="2021-07-01T16:29:23.594" v="2234" actId="2696"/>
        <pc:sldMkLst>
          <pc:docMk/>
          <pc:sldMk cId="3112830280" sldId="272"/>
        </pc:sldMkLst>
        <pc:spChg chg="del">
          <ac:chgData name="Alexis DELAMARE" userId="70e15af9446ec815" providerId="LiveId" clId="{09443597-484B-4355-81BF-91B76927BB93}" dt="2021-07-01T16:15:15.307" v="1740" actId="478"/>
          <ac:spMkLst>
            <pc:docMk/>
            <pc:sldMk cId="3112830280" sldId="272"/>
            <ac:spMk id="10" creationId="{F25AC51B-BEA8-470E-9576-33FC71197FC1}"/>
          </ac:spMkLst>
        </pc:spChg>
        <pc:picChg chg="del">
          <ac:chgData name="Alexis DELAMARE" userId="70e15af9446ec815" providerId="LiveId" clId="{09443597-484B-4355-81BF-91B76927BB93}" dt="2021-07-01T16:15:12.761" v="1739" actId="478"/>
          <ac:picMkLst>
            <pc:docMk/>
            <pc:sldMk cId="3112830280" sldId="272"/>
            <ac:picMk id="12" creationId="{C70D4E24-ABF0-4BE4-ADD8-CFDC5C957021}"/>
          </ac:picMkLst>
        </pc:picChg>
      </pc:sldChg>
      <pc:sldChg chg="add del">
        <pc:chgData name="Alexis DELAMARE" userId="70e15af9446ec815" providerId="LiveId" clId="{09443597-484B-4355-81BF-91B76927BB93}" dt="2021-07-01T16:14:22.463" v="1732" actId="2696"/>
        <pc:sldMkLst>
          <pc:docMk/>
          <pc:sldMk cId="3333807612" sldId="272"/>
        </pc:sldMkLst>
      </pc:sldChg>
      <pc:sldChg chg="add del">
        <pc:chgData name="Alexis DELAMARE" userId="70e15af9446ec815" providerId="LiveId" clId="{09443597-484B-4355-81BF-91B76927BB93}" dt="2021-07-01T16:07:05.611" v="1478"/>
        <pc:sldMkLst>
          <pc:docMk/>
          <pc:sldMk cId="324339035" sldId="273"/>
        </pc:sldMkLst>
      </pc:sldChg>
      <pc:sldChg chg="delSp add del">
        <pc:chgData name="Alexis DELAMARE" userId="70e15af9446ec815" providerId="LiveId" clId="{09443597-484B-4355-81BF-91B76927BB93}" dt="2021-07-01T16:29:23.617" v="2235" actId="2696"/>
        <pc:sldMkLst>
          <pc:docMk/>
          <pc:sldMk cId="1914934457" sldId="273"/>
        </pc:sldMkLst>
        <pc:picChg chg="del">
          <ac:chgData name="Alexis DELAMARE" userId="70e15af9446ec815" providerId="LiveId" clId="{09443597-484B-4355-81BF-91B76927BB93}" dt="2021-07-01T16:15:20.088" v="1741" actId="478"/>
          <ac:picMkLst>
            <pc:docMk/>
            <pc:sldMk cId="1914934457" sldId="273"/>
            <ac:picMk id="12" creationId="{C70D4E24-ABF0-4BE4-ADD8-CFDC5C957021}"/>
          </ac:picMkLst>
        </pc:picChg>
      </pc:sldChg>
      <pc:sldChg chg="addSp delSp modSp add modTransition">
        <pc:chgData name="Alexis DELAMARE" userId="70e15af9446ec815" providerId="LiveId" clId="{09443597-484B-4355-81BF-91B76927BB93}" dt="2021-07-02T13:23:52.529" v="6287"/>
        <pc:sldMkLst>
          <pc:docMk/>
          <pc:sldMk cId="220694724" sldId="274"/>
        </pc:sldMkLst>
        <pc:spChg chg="mod">
          <ac:chgData name="Alexis DELAMARE" userId="70e15af9446ec815" providerId="LiveId" clId="{09443597-484B-4355-81BF-91B76927BB93}" dt="2021-07-01T16:27:30.558" v="2215" actId="1076"/>
          <ac:spMkLst>
            <pc:docMk/>
            <pc:sldMk cId="220694724" sldId="274"/>
            <ac:spMk id="2" creationId="{C242A1D9-9A58-437C-8E63-C844E16ECF16}"/>
          </ac:spMkLst>
        </pc:spChg>
        <pc:spChg chg="add mod">
          <ac:chgData name="Alexis DELAMARE" userId="70e15af9446ec815" providerId="LiveId" clId="{09443597-484B-4355-81BF-91B76927BB93}" dt="2021-07-01T16:27:24.627" v="2214" actId="403"/>
          <ac:spMkLst>
            <pc:docMk/>
            <pc:sldMk cId="220694724" sldId="274"/>
            <ac:spMk id="9" creationId="{C2C8CD69-6FD4-4F9B-90ED-0A74105B62A0}"/>
          </ac:spMkLst>
        </pc:spChg>
        <pc:spChg chg="del mod">
          <ac:chgData name="Alexis DELAMARE" userId="70e15af9446ec815" providerId="LiveId" clId="{09443597-484B-4355-81BF-91B76927BB93}" dt="2021-07-01T16:29:38.675" v="2241" actId="478"/>
          <ac:spMkLst>
            <pc:docMk/>
            <pc:sldMk cId="220694724" sldId="274"/>
            <ac:spMk id="10" creationId="{F25AC51B-BEA8-470E-9576-33FC71197FC1}"/>
          </ac:spMkLst>
        </pc:spChg>
        <pc:graphicFrameChg chg="del mod">
          <ac:chgData name="Alexis DELAMARE" userId="70e15af9446ec815" providerId="LiveId" clId="{09443597-484B-4355-81BF-91B76927BB93}" dt="2021-07-01T16:29:42.217" v="2242" actId="478"/>
          <ac:graphicFrameMkLst>
            <pc:docMk/>
            <pc:sldMk cId="220694724" sldId="274"/>
            <ac:graphicFrameMk id="13" creationId="{44D7B4C0-3C7C-49BB-A93D-2A15DF8ED549}"/>
          </ac:graphicFrameMkLst>
        </pc:graphicFrameChg>
        <pc:picChg chg="del mod">
          <ac:chgData name="Alexis DELAMARE" userId="70e15af9446ec815" providerId="LiveId" clId="{09443597-484B-4355-81BF-91B76927BB93}" dt="2021-07-01T16:29:35.727" v="2240" actId="478"/>
          <ac:picMkLst>
            <pc:docMk/>
            <pc:sldMk cId="220694724" sldId="274"/>
            <ac:picMk id="12" creationId="{C70D4E24-ABF0-4BE4-ADD8-CFDC5C957021}"/>
          </ac:picMkLst>
        </pc:picChg>
      </pc:sldChg>
      <pc:sldChg chg="modSp add ord modTransition">
        <pc:chgData name="Alexis DELAMARE" userId="70e15af9446ec815" providerId="LiveId" clId="{09443597-484B-4355-81BF-91B76927BB93}" dt="2021-07-02T13:25:43.099" v="6312"/>
        <pc:sldMkLst>
          <pc:docMk/>
          <pc:sldMk cId="1109453042" sldId="275"/>
        </pc:sldMkLst>
        <pc:spChg chg="mod">
          <ac:chgData name="Alexis DELAMARE" userId="70e15af9446ec815" providerId="LiveId" clId="{09443597-484B-4355-81BF-91B76927BB93}" dt="2021-07-01T16:16:41.207" v="1864" actId="6549"/>
          <ac:spMkLst>
            <pc:docMk/>
            <pc:sldMk cId="1109453042" sldId="275"/>
            <ac:spMk id="2" creationId="{C242A1D9-9A58-437C-8E63-C844E16ECF16}"/>
          </ac:spMkLst>
        </pc:spChg>
      </pc:sldChg>
      <pc:sldChg chg="modSp add ord modTransition">
        <pc:chgData name="Alexis DELAMARE" userId="70e15af9446ec815" providerId="LiveId" clId="{09443597-484B-4355-81BF-91B76927BB93}" dt="2021-07-02T13:25:49.524" v="6313"/>
        <pc:sldMkLst>
          <pc:docMk/>
          <pc:sldMk cId="3861236939" sldId="276"/>
        </pc:sldMkLst>
        <pc:spChg chg="mod">
          <ac:chgData name="Alexis DELAMARE" userId="70e15af9446ec815" providerId="LiveId" clId="{09443597-484B-4355-81BF-91B76927BB93}" dt="2021-07-01T16:17:07.522" v="1869" actId="20577"/>
          <ac:spMkLst>
            <pc:docMk/>
            <pc:sldMk cId="3861236939" sldId="276"/>
            <ac:spMk id="2" creationId="{C242A1D9-9A58-437C-8E63-C844E16ECF16}"/>
          </ac:spMkLst>
        </pc:spChg>
        <pc:spChg chg="mod">
          <ac:chgData name="Alexis DELAMARE" userId="70e15af9446ec815" providerId="LiveId" clId="{09443597-484B-4355-81BF-91B76927BB93}" dt="2021-07-02T13:19:40.648" v="6266"/>
          <ac:spMkLst>
            <pc:docMk/>
            <pc:sldMk cId="3861236939" sldId="276"/>
            <ac:spMk id="3" creationId="{624032A9-E28A-412D-820F-FD99FC5D76B6}"/>
          </ac:spMkLst>
        </pc:spChg>
        <pc:spChg chg="mod">
          <ac:chgData name="Alexis DELAMARE" userId="70e15af9446ec815" providerId="LiveId" clId="{09443597-484B-4355-81BF-91B76927BB93}" dt="2021-07-02T12:42:15.843" v="3826" actId="790"/>
          <ac:spMkLst>
            <pc:docMk/>
            <pc:sldMk cId="3861236939" sldId="276"/>
            <ac:spMk id="7" creationId="{F03822F0-7EFA-4DA1-97E7-E91AD130A005}"/>
          </ac:spMkLst>
        </pc:spChg>
      </pc:sldChg>
      <pc:sldChg chg="modSp add modTransition">
        <pc:chgData name="Alexis DELAMARE" userId="70e15af9446ec815" providerId="LiveId" clId="{09443597-484B-4355-81BF-91B76927BB93}" dt="2021-07-02T13:26:04.547" v="6317"/>
        <pc:sldMkLst>
          <pc:docMk/>
          <pc:sldMk cId="274326395" sldId="277"/>
        </pc:sldMkLst>
        <pc:spChg chg="mod">
          <ac:chgData name="Alexis DELAMARE" userId="70e15af9446ec815" providerId="LiveId" clId="{09443597-484B-4355-81BF-91B76927BB93}" dt="2021-07-02T13:20:04.264" v="6270" actId="20577"/>
          <ac:spMkLst>
            <pc:docMk/>
            <pc:sldMk cId="274326395" sldId="277"/>
            <ac:spMk id="3" creationId="{624032A9-E28A-412D-820F-FD99FC5D76B6}"/>
          </ac:spMkLst>
        </pc:spChg>
        <pc:spChg chg="mod">
          <ac:chgData name="Alexis DELAMARE" userId="70e15af9446ec815" providerId="LiveId" clId="{09443597-484B-4355-81BF-91B76927BB93}" dt="2021-07-02T12:52:31.782" v="4629" actId="790"/>
          <ac:spMkLst>
            <pc:docMk/>
            <pc:sldMk cId="274326395" sldId="277"/>
            <ac:spMk id="7" creationId="{F03822F0-7EFA-4DA1-97E7-E91AD130A005}"/>
          </ac:spMkLst>
        </pc:spChg>
      </pc:sldChg>
      <pc:sldChg chg="addSp delSp modSp add ord modTransition">
        <pc:chgData name="Alexis DELAMARE" userId="70e15af9446ec815" providerId="LiveId" clId="{09443597-484B-4355-81BF-91B76927BB93}" dt="2021-07-02T13:26:12.600" v="6320"/>
        <pc:sldMkLst>
          <pc:docMk/>
          <pc:sldMk cId="1153432783" sldId="278"/>
        </pc:sldMkLst>
        <pc:spChg chg="mod">
          <ac:chgData name="Alexis DELAMARE" userId="70e15af9446ec815" providerId="LiveId" clId="{09443597-484B-4355-81BF-91B76927BB93}" dt="2021-07-01T16:30:23.487" v="2246" actId="1076"/>
          <ac:spMkLst>
            <pc:docMk/>
            <pc:sldMk cId="1153432783" sldId="278"/>
            <ac:spMk id="2" creationId="{C242A1D9-9A58-437C-8E63-C844E16ECF16}"/>
          </ac:spMkLst>
        </pc:spChg>
        <pc:spChg chg="add mod">
          <ac:chgData name="Alexis DELAMARE" userId="70e15af9446ec815" providerId="LiveId" clId="{09443597-484B-4355-81BF-91B76927BB93}" dt="2021-07-01T16:30:41.201" v="2255" actId="20577"/>
          <ac:spMkLst>
            <pc:docMk/>
            <pc:sldMk cId="1153432783" sldId="278"/>
            <ac:spMk id="9" creationId="{13132F77-4E3C-45F5-903B-0DF37C1BA884}"/>
          </ac:spMkLst>
        </pc:spChg>
        <pc:spChg chg="del mod">
          <ac:chgData name="Alexis DELAMARE" userId="70e15af9446ec815" providerId="LiveId" clId="{09443597-484B-4355-81BF-91B76927BB93}" dt="2021-07-01T16:21:39.010" v="1943" actId="478"/>
          <ac:spMkLst>
            <pc:docMk/>
            <pc:sldMk cId="1153432783" sldId="278"/>
            <ac:spMk id="10" creationId="{F25AC51B-BEA8-470E-9576-33FC71197FC1}"/>
          </ac:spMkLst>
        </pc:spChg>
        <pc:graphicFrameChg chg="del mod modGraphic">
          <ac:chgData name="Alexis DELAMARE" userId="70e15af9446ec815" providerId="LiveId" clId="{09443597-484B-4355-81BF-91B76927BB93}" dt="2021-07-01T16:32:34" v="2294" actId="478"/>
          <ac:graphicFrameMkLst>
            <pc:docMk/>
            <pc:sldMk cId="1153432783" sldId="278"/>
            <ac:graphicFrameMk id="13" creationId="{44D7B4C0-3C7C-49BB-A93D-2A15DF8ED549}"/>
          </ac:graphicFrameMkLst>
        </pc:graphicFrameChg>
        <pc:picChg chg="del">
          <ac:chgData name="Alexis DELAMARE" userId="70e15af9446ec815" providerId="LiveId" clId="{09443597-484B-4355-81BF-91B76927BB93}" dt="2021-07-01T16:21:34.702" v="1941" actId="478"/>
          <ac:picMkLst>
            <pc:docMk/>
            <pc:sldMk cId="1153432783" sldId="278"/>
            <ac:picMk id="12" creationId="{C70D4E24-ABF0-4BE4-ADD8-CFDC5C957021}"/>
          </ac:picMkLst>
        </pc:picChg>
      </pc:sldChg>
      <pc:sldChg chg="modSp add ord modTransition">
        <pc:chgData name="Alexis DELAMARE" userId="70e15af9446ec815" providerId="LiveId" clId="{09443597-484B-4355-81BF-91B76927BB93}" dt="2021-07-02T13:27:55.861" v="6334"/>
        <pc:sldMkLst>
          <pc:docMk/>
          <pc:sldMk cId="1750853706" sldId="279"/>
        </pc:sldMkLst>
        <pc:spChg chg="mod">
          <ac:chgData name="Alexis DELAMARE" userId="70e15af9446ec815" providerId="LiveId" clId="{09443597-484B-4355-81BF-91B76927BB93}" dt="2021-07-01T16:25:02.416" v="2196" actId="6549"/>
          <ac:spMkLst>
            <pc:docMk/>
            <pc:sldMk cId="1750853706" sldId="279"/>
            <ac:spMk id="2" creationId="{C242A1D9-9A58-437C-8E63-C844E16ECF16}"/>
          </ac:spMkLst>
        </pc:spChg>
      </pc:sldChg>
      <pc:sldChg chg="delSp add modTransition">
        <pc:chgData name="Alexis DELAMARE" userId="70e15af9446ec815" providerId="LiveId" clId="{09443597-484B-4355-81BF-91B76927BB93}" dt="2021-07-02T13:27:38.065" v="6333"/>
        <pc:sldMkLst>
          <pc:docMk/>
          <pc:sldMk cId="3830760753" sldId="280"/>
        </pc:sldMkLst>
        <pc:spChg chg="del">
          <ac:chgData name="Alexis DELAMARE" userId="70e15af9446ec815" providerId="LiveId" clId="{09443597-484B-4355-81BF-91B76927BB93}" dt="2021-07-01T16:29:48.425" v="2244" actId="478"/>
          <ac:spMkLst>
            <pc:docMk/>
            <pc:sldMk cId="3830760753" sldId="280"/>
            <ac:spMk id="10" creationId="{F25AC51B-BEA8-470E-9576-33FC71197FC1}"/>
          </ac:spMkLst>
        </pc:spChg>
        <pc:picChg chg="del">
          <ac:chgData name="Alexis DELAMARE" userId="70e15af9446ec815" providerId="LiveId" clId="{09443597-484B-4355-81BF-91B76927BB93}" dt="2021-07-01T16:29:45.894" v="2243" actId="478"/>
          <ac:picMkLst>
            <pc:docMk/>
            <pc:sldMk cId="3830760753" sldId="280"/>
            <ac:picMk id="12" creationId="{C70D4E24-ABF0-4BE4-ADD8-CFDC5C957021}"/>
          </ac:picMkLst>
        </pc:picChg>
      </pc:sldChg>
      <pc:sldChg chg="delSp add modTransition">
        <pc:chgData name="Alexis DELAMARE" userId="70e15af9446ec815" providerId="LiveId" clId="{09443597-484B-4355-81BF-91B76927BB93}" dt="2021-07-02T13:24:20.444" v="6294"/>
        <pc:sldMkLst>
          <pc:docMk/>
          <pc:sldMk cId="3690337539" sldId="281"/>
        </pc:sldMkLst>
        <pc:picChg chg="del">
          <ac:chgData name="Alexis DELAMARE" userId="70e15af9446ec815" providerId="LiveId" clId="{09443597-484B-4355-81BF-91B76927BB93}" dt="2021-07-01T16:29:51.480" v="2245" actId="478"/>
          <ac:picMkLst>
            <pc:docMk/>
            <pc:sldMk cId="3690337539" sldId="281"/>
            <ac:picMk id="12" creationId="{C70D4E24-ABF0-4BE4-ADD8-CFDC5C957021}"/>
          </ac:picMkLst>
        </pc:picChg>
      </pc:sldChg>
      <pc:sldChg chg="add modTransition">
        <pc:chgData name="Alexis DELAMARE" userId="70e15af9446ec815" providerId="LiveId" clId="{09443597-484B-4355-81BF-91B76927BB93}" dt="2021-07-02T13:25:32.428" v="6311"/>
        <pc:sldMkLst>
          <pc:docMk/>
          <pc:sldMk cId="3455642422" sldId="282"/>
        </pc:sldMkLst>
      </pc:sldChg>
      <pc:sldChg chg="modSp add modTransition">
        <pc:chgData name="Alexis DELAMARE" userId="70e15af9446ec815" providerId="LiveId" clId="{09443597-484B-4355-81BF-91B76927BB93}" dt="2021-07-02T13:26:19.137" v="6321"/>
        <pc:sldMkLst>
          <pc:docMk/>
          <pc:sldMk cId="801491830" sldId="283"/>
        </pc:sldMkLst>
        <pc:graphicFrameChg chg="modGraphic">
          <ac:chgData name="Alexis DELAMARE" userId="70e15af9446ec815" providerId="LiveId" clId="{09443597-484B-4355-81BF-91B76927BB93}" dt="2021-07-02T12:55:40.429" v="4978" actId="20577"/>
          <ac:graphicFrameMkLst>
            <pc:docMk/>
            <pc:sldMk cId="801491830" sldId="283"/>
            <ac:graphicFrameMk id="13" creationId="{44D7B4C0-3C7C-49BB-A93D-2A15DF8ED549}"/>
          </ac:graphicFrameMkLst>
        </pc:graphicFrameChg>
      </pc:sldChg>
      <pc:sldChg chg="modSp add ord">
        <pc:chgData name="Alexis DELAMARE" userId="70e15af9446ec815" providerId="LiveId" clId="{09443597-484B-4355-81BF-91B76927BB93}" dt="2021-07-02T13:10:20.605" v="5873" actId="20577"/>
        <pc:sldMkLst>
          <pc:docMk/>
          <pc:sldMk cId="2661287914" sldId="284"/>
        </pc:sldMkLst>
        <pc:spChg chg="mod">
          <ac:chgData name="Alexis DELAMARE" userId="70e15af9446ec815" providerId="LiveId" clId="{09443597-484B-4355-81BF-91B76927BB93}" dt="2021-07-01T16:43:44.852" v="2478" actId="122"/>
          <ac:spMkLst>
            <pc:docMk/>
            <pc:sldMk cId="2661287914" sldId="284"/>
            <ac:spMk id="2" creationId="{C242A1D9-9A58-437C-8E63-C844E16ECF16}"/>
          </ac:spMkLst>
        </pc:spChg>
        <pc:spChg chg="mod">
          <ac:chgData name="Alexis DELAMARE" userId="70e15af9446ec815" providerId="LiveId" clId="{09443597-484B-4355-81BF-91B76927BB93}" dt="2021-07-02T13:10:20.605" v="5873" actId="20577"/>
          <ac:spMkLst>
            <pc:docMk/>
            <pc:sldMk cId="2661287914" sldId="284"/>
            <ac:spMk id="3" creationId="{624032A9-E28A-412D-820F-FD99FC5D76B6}"/>
          </ac:spMkLst>
        </pc:spChg>
        <pc:spChg chg="mod">
          <ac:chgData name="Alexis DELAMARE" userId="70e15af9446ec815" providerId="LiveId" clId="{09443597-484B-4355-81BF-91B76927BB93}" dt="2021-07-01T16:38:01.397" v="2343" actId="20577"/>
          <ac:spMkLst>
            <pc:docMk/>
            <pc:sldMk cId="2661287914" sldId="284"/>
            <ac:spMk id="7" creationId="{F03822F0-7EFA-4DA1-97E7-E91AD130A005}"/>
          </ac:spMkLst>
        </pc:spChg>
      </pc:sldChg>
      <pc:sldChg chg="modSp add">
        <pc:chgData name="Alexis DELAMARE" userId="70e15af9446ec815" providerId="LiveId" clId="{09443597-484B-4355-81BF-91B76927BB93}" dt="2021-07-02T13:10:35.206" v="5877" actId="20577"/>
        <pc:sldMkLst>
          <pc:docMk/>
          <pc:sldMk cId="1953819426" sldId="285"/>
        </pc:sldMkLst>
        <pc:spChg chg="mod">
          <ac:chgData name="Alexis DELAMARE" userId="70e15af9446ec815" providerId="LiveId" clId="{09443597-484B-4355-81BF-91B76927BB93}" dt="2021-07-01T16:43:48.197" v="2479" actId="122"/>
          <ac:spMkLst>
            <pc:docMk/>
            <pc:sldMk cId="1953819426" sldId="285"/>
            <ac:spMk id="2" creationId="{C242A1D9-9A58-437C-8E63-C844E16ECF16}"/>
          </ac:spMkLst>
        </pc:spChg>
        <pc:spChg chg="mod">
          <ac:chgData name="Alexis DELAMARE" userId="70e15af9446ec815" providerId="LiveId" clId="{09443597-484B-4355-81BF-91B76927BB93}" dt="2021-07-02T13:10:35.206" v="5877" actId="20577"/>
          <ac:spMkLst>
            <pc:docMk/>
            <pc:sldMk cId="1953819426" sldId="285"/>
            <ac:spMk id="3" creationId="{624032A9-E28A-412D-820F-FD99FC5D76B6}"/>
          </ac:spMkLst>
        </pc:spChg>
        <pc:spChg chg="mod">
          <ac:chgData name="Alexis DELAMARE" userId="70e15af9446ec815" providerId="LiveId" clId="{09443597-484B-4355-81BF-91B76927BB93}" dt="2021-07-02T13:02:53.029" v="5457" actId="20577"/>
          <ac:spMkLst>
            <pc:docMk/>
            <pc:sldMk cId="1953819426" sldId="285"/>
            <ac:spMk id="7" creationId="{F03822F0-7EFA-4DA1-97E7-E91AD130A005}"/>
          </ac:spMkLst>
        </pc:spChg>
      </pc:sldChg>
      <pc:sldChg chg="addSp delSp modSp add del ord">
        <pc:chgData name="Alexis DELAMARE" userId="70e15af9446ec815" providerId="LiveId" clId="{09443597-484B-4355-81BF-91B76927BB93}" dt="2021-07-02T13:10:55.343" v="5879" actId="2696"/>
        <pc:sldMkLst>
          <pc:docMk/>
          <pc:sldMk cId="2765246931" sldId="286"/>
        </pc:sldMkLst>
        <pc:spChg chg="del">
          <ac:chgData name="Alexis DELAMARE" userId="70e15af9446ec815" providerId="LiveId" clId="{09443597-484B-4355-81BF-91B76927BB93}" dt="2021-07-01T16:48:28.435" v="2484" actId="478"/>
          <ac:spMkLst>
            <pc:docMk/>
            <pc:sldMk cId="2765246931" sldId="286"/>
            <ac:spMk id="2" creationId="{C242A1D9-9A58-437C-8E63-C844E16ECF16}"/>
          </ac:spMkLst>
        </pc:spChg>
        <pc:spChg chg="add del mod">
          <ac:chgData name="Alexis DELAMARE" userId="70e15af9446ec815" providerId="LiveId" clId="{09443597-484B-4355-81BF-91B76927BB93}" dt="2021-07-01T16:48:32.378" v="2485" actId="478"/>
          <ac:spMkLst>
            <pc:docMk/>
            <pc:sldMk cId="2765246931" sldId="286"/>
            <ac:spMk id="7" creationId="{4AC7CC0F-1D91-4576-81E4-C480972DA3D9}"/>
          </ac:spMkLst>
        </pc:spChg>
        <pc:spChg chg="add del mod">
          <ac:chgData name="Alexis DELAMARE" userId="70e15af9446ec815" providerId="LiveId" clId="{09443597-484B-4355-81BF-91B76927BB93}" dt="2021-07-01T16:48:38.378" v="2487"/>
          <ac:spMkLst>
            <pc:docMk/>
            <pc:sldMk cId="2765246931" sldId="286"/>
            <ac:spMk id="8" creationId="{7AEE8B68-AC4F-455E-894E-62E1BFAFC8E1}"/>
          </ac:spMkLst>
        </pc:spChg>
        <pc:spChg chg="add del mod">
          <ac:chgData name="Alexis DELAMARE" userId="70e15af9446ec815" providerId="LiveId" clId="{09443597-484B-4355-81BF-91B76927BB93}" dt="2021-07-01T16:48:38.378" v="2487"/>
          <ac:spMkLst>
            <pc:docMk/>
            <pc:sldMk cId="2765246931" sldId="286"/>
            <ac:spMk id="9" creationId="{E082CFAE-7E91-4F4B-84DF-8B12948623EB}"/>
          </ac:spMkLst>
        </pc:spChg>
        <pc:spChg chg="add mod">
          <ac:chgData name="Alexis DELAMARE" userId="70e15af9446ec815" providerId="LiveId" clId="{09443597-484B-4355-81BF-91B76927BB93}" dt="2021-07-01T16:49:02.209" v="2512" actId="404"/>
          <ac:spMkLst>
            <pc:docMk/>
            <pc:sldMk cId="2765246931" sldId="286"/>
            <ac:spMk id="10" creationId="{FB385BF1-F302-40CC-B7A4-B7D09D734877}"/>
          </ac:spMkLst>
        </pc:spChg>
        <pc:spChg chg="add del mod">
          <ac:chgData name="Alexis DELAMARE" userId="70e15af9446ec815" providerId="LiveId" clId="{09443597-484B-4355-81BF-91B76927BB93}" dt="2021-07-01T17:12:05.942" v="2912" actId="478"/>
          <ac:spMkLst>
            <pc:docMk/>
            <pc:sldMk cId="2765246931" sldId="286"/>
            <ac:spMk id="11" creationId="{85FA918B-2425-4CF3-8EA6-7434B691BBDF}"/>
          </ac:spMkLst>
        </pc:spChg>
        <pc:spChg chg="add del mod">
          <ac:chgData name="Alexis DELAMARE" userId="70e15af9446ec815" providerId="LiveId" clId="{09443597-484B-4355-81BF-91B76927BB93}" dt="2021-07-01T17:12:10.489" v="2914" actId="478"/>
          <ac:spMkLst>
            <pc:docMk/>
            <pc:sldMk cId="2765246931" sldId="286"/>
            <ac:spMk id="12" creationId="{C586BDB8-CB4A-42CA-BB9F-74B40E5833F6}"/>
          </ac:spMkLst>
        </pc:spChg>
        <pc:spChg chg="add mod">
          <ac:chgData name="Alexis DELAMARE" userId="70e15af9446ec815" providerId="LiveId" clId="{09443597-484B-4355-81BF-91B76927BB93}" dt="2021-07-01T17:12:15.583" v="2918" actId="20577"/>
          <ac:spMkLst>
            <pc:docMk/>
            <pc:sldMk cId="2765246931" sldId="286"/>
            <ac:spMk id="13" creationId="{8526F384-D405-4936-8C86-0DAD426A7752}"/>
          </ac:spMkLst>
        </pc:spChg>
        <pc:spChg chg="add del mod">
          <ac:chgData name="Alexis DELAMARE" userId="70e15af9446ec815" providerId="LiveId" clId="{09443597-484B-4355-81BF-91B76927BB93}" dt="2021-07-01T17:12:07.978" v="2913" actId="478"/>
          <ac:spMkLst>
            <pc:docMk/>
            <pc:sldMk cId="2765246931" sldId="286"/>
            <ac:spMk id="15" creationId="{96C7BA18-DAFD-48D3-A239-9F6A3417B63F}"/>
          </ac:spMkLst>
        </pc:spChg>
      </pc:sldChg>
      <pc:sldChg chg="addSp delSp modSp add ord">
        <pc:chgData name="Alexis DELAMARE" userId="70e15af9446ec815" providerId="LiveId" clId="{09443597-484B-4355-81BF-91B76927BB93}" dt="2021-07-02T15:05:44.266" v="6374" actId="20577"/>
        <pc:sldMkLst>
          <pc:docMk/>
          <pc:sldMk cId="668977986" sldId="287"/>
        </pc:sldMkLst>
        <pc:spChg chg="add del mod">
          <ac:chgData name="Alexis DELAMARE" userId="70e15af9446ec815" providerId="LiveId" clId="{09443597-484B-4355-81BF-91B76927BB93}" dt="2021-07-01T17:11:44.196" v="2903" actId="478"/>
          <ac:spMkLst>
            <pc:docMk/>
            <pc:sldMk cId="668977986" sldId="287"/>
            <ac:spMk id="3" creationId="{633BE022-B546-44B1-815D-D69765D2E183}"/>
          </ac:spMkLst>
        </pc:spChg>
        <pc:spChg chg="del">
          <ac:chgData name="Alexis DELAMARE" userId="70e15af9446ec815" providerId="LiveId" clId="{09443597-484B-4355-81BF-91B76927BB93}" dt="2021-07-01T17:11:38.732" v="2902" actId="478"/>
          <ac:spMkLst>
            <pc:docMk/>
            <pc:sldMk cId="668977986" sldId="287"/>
            <ac:spMk id="11" creationId="{85FA918B-2425-4CF3-8EA6-7434B691BBDF}"/>
          </ac:spMkLst>
        </pc:spChg>
        <pc:spChg chg="del">
          <ac:chgData name="Alexis DELAMARE" userId="70e15af9446ec815" providerId="LiveId" clId="{09443597-484B-4355-81BF-91B76927BB93}" dt="2021-07-01T17:11:46.897" v="2904" actId="478"/>
          <ac:spMkLst>
            <pc:docMk/>
            <pc:sldMk cId="668977986" sldId="287"/>
            <ac:spMk id="12" creationId="{C586BDB8-CB4A-42CA-BB9F-74B40E5833F6}"/>
          </ac:spMkLst>
        </pc:spChg>
        <pc:spChg chg="mod">
          <ac:chgData name="Alexis DELAMARE" userId="70e15af9446ec815" providerId="LiveId" clId="{09443597-484B-4355-81BF-91B76927BB93}" dt="2021-07-02T15:05:44.266" v="6374" actId="20577"/>
          <ac:spMkLst>
            <pc:docMk/>
            <pc:sldMk cId="668977986" sldId="287"/>
            <ac:spMk id="13" creationId="{8526F384-D405-4936-8C86-0DAD426A7752}"/>
          </ac:spMkLst>
        </pc:spChg>
      </pc:sldChg>
      <pc:sldChg chg="addSp delSp modSp add">
        <pc:chgData name="Alexis DELAMARE" userId="70e15af9446ec815" providerId="LiveId" clId="{09443597-484B-4355-81BF-91B76927BB93}" dt="2021-07-02T13:18:07.954" v="6246" actId="114"/>
        <pc:sldMkLst>
          <pc:docMk/>
          <pc:sldMk cId="3181966842" sldId="288"/>
        </pc:sldMkLst>
        <pc:spChg chg="add del mod">
          <ac:chgData name="Alexis DELAMARE" userId="70e15af9446ec815" providerId="LiveId" clId="{09443597-484B-4355-81BF-91B76927BB93}" dt="2021-07-02T13:12:51.551" v="6119" actId="478"/>
          <ac:spMkLst>
            <pc:docMk/>
            <pc:sldMk cId="3181966842" sldId="288"/>
            <ac:spMk id="3" creationId="{FBE7BAA4-BE60-4772-97DB-CBC96276A9E1}"/>
          </ac:spMkLst>
        </pc:spChg>
        <pc:spChg chg="add mod">
          <ac:chgData name="Alexis DELAMARE" userId="70e15af9446ec815" providerId="LiveId" clId="{09443597-484B-4355-81BF-91B76927BB93}" dt="2021-07-02T13:17:57.345" v="6245" actId="20577"/>
          <ac:spMkLst>
            <pc:docMk/>
            <pc:sldMk cId="3181966842" sldId="288"/>
            <ac:spMk id="7" creationId="{C40B1466-69CE-4019-9EB6-BBDA6CE21008}"/>
          </ac:spMkLst>
        </pc:spChg>
        <pc:spChg chg="del">
          <ac:chgData name="Alexis DELAMARE" userId="70e15af9446ec815" providerId="LiveId" clId="{09443597-484B-4355-81BF-91B76927BB93}" dt="2021-07-02T13:12:49.523" v="6118" actId="478"/>
          <ac:spMkLst>
            <pc:docMk/>
            <pc:sldMk cId="3181966842" sldId="288"/>
            <ac:spMk id="10" creationId="{FB385BF1-F302-40CC-B7A4-B7D09D734877}"/>
          </ac:spMkLst>
        </pc:spChg>
        <pc:spChg chg="mod">
          <ac:chgData name="Alexis DELAMARE" userId="70e15af9446ec815" providerId="LiveId" clId="{09443597-484B-4355-81BF-91B76927BB93}" dt="2021-07-02T13:18:07.954" v="6246" actId="114"/>
          <ac:spMkLst>
            <pc:docMk/>
            <pc:sldMk cId="3181966842" sldId="288"/>
            <ac:spMk id="11" creationId="{85FA918B-2425-4CF3-8EA6-7434B691BBDF}"/>
          </ac:spMkLst>
        </pc:spChg>
        <pc:spChg chg="mod">
          <ac:chgData name="Alexis DELAMARE" userId="70e15af9446ec815" providerId="LiveId" clId="{09443597-484B-4355-81BF-91B76927BB93}" dt="2021-07-02T13:13:12.147" v="6122" actId="1076"/>
          <ac:spMkLst>
            <pc:docMk/>
            <pc:sldMk cId="3181966842" sldId="288"/>
            <ac:spMk id="12" creationId="{C586BDB8-CB4A-42CA-BB9F-74B40E5833F6}"/>
          </ac:spMkLst>
        </pc:spChg>
        <pc:spChg chg="del">
          <ac:chgData name="Alexis DELAMARE" userId="70e15af9446ec815" providerId="LiveId" clId="{09443597-484B-4355-81BF-91B76927BB93}" dt="2021-07-02T13:12:54.958" v="6120" actId="478"/>
          <ac:spMkLst>
            <pc:docMk/>
            <pc:sldMk cId="3181966842" sldId="288"/>
            <ac:spMk id="13" creationId="{8526F384-D405-4936-8C86-0DAD426A7752}"/>
          </ac:spMkLst>
        </pc:spChg>
      </pc:sldChg>
      <pc:sldChg chg="modSp add modTransition">
        <pc:chgData name="Alexis DELAMARE" userId="70e15af9446ec815" providerId="LiveId" clId="{09443597-484B-4355-81BF-91B76927BB93}" dt="2021-07-02T15:04:29.394" v="6340" actId="20577"/>
        <pc:sldMkLst>
          <pc:docMk/>
          <pc:sldMk cId="3569768447" sldId="289"/>
        </pc:sldMkLst>
        <pc:spChg chg="mod">
          <ac:chgData name="Alexis DELAMARE" userId="70e15af9446ec815" providerId="LiveId" clId="{09443597-484B-4355-81BF-91B76927BB93}" dt="2021-07-02T15:04:29.394" v="6340" actId="20577"/>
          <ac:spMkLst>
            <pc:docMk/>
            <pc:sldMk cId="3569768447" sldId="289"/>
            <ac:spMk id="3" creationId="{624032A9-E28A-412D-820F-FD99FC5D76B6}"/>
          </ac:spMkLst>
        </pc:spChg>
      </pc:sldChg>
      <pc:sldChg chg="modSp add modTransition">
        <pc:chgData name="Alexis DELAMARE" userId="70e15af9446ec815" providerId="LiveId" clId="{09443597-484B-4355-81BF-91B76927BB93}" dt="2021-07-02T15:04:33.964" v="6342" actId="20577"/>
        <pc:sldMkLst>
          <pc:docMk/>
          <pc:sldMk cId="1637892125" sldId="290"/>
        </pc:sldMkLst>
        <pc:spChg chg="mod">
          <ac:chgData name="Alexis DELAMARE" userId="70e15af9446ec815" providerId="LiveId" clId="{09443597-484B-4355-81BF-91B76927BB93}" dt="2021-07-02T15:04:33.964" v="6342" actId="20577"/>
          <ac:spMkLst>
            <pc:docMk/>
            <pc:sldMk cId="1637892125" sldId="290"/>
            <ac:spMk id="3" creationId="{624032A9-E28A-412D-820F-FD99FC5D76B6}"/>
          </ac:spMkLst>
        </pc:spChg>
      </pc:sldChg>
      <pc:sldChg chg="modSp add modTransition">
        <pc:chgData name="Alexis DELAMARE" userId="70e15af9446ec815" providerId="LiveId" clId="{09443597-484B-4355-81BF-91B76927BB93}" dt="2021-07-02T15:55:22.759" v="6389"/>
        <pc:sldMkLst>
          <pc:docMk/>
          <pc:sldMk cId="558255625" sldId="291"/>
        </pc:sldMkLst>
        <pc:spChg chg="mod">
          <ac:chgData name="Alexis DELAMARE" userId="70e15af9446ec815" providerId="LiveId" clId="{09443597-484B-4355-81BF-91B76927BB93}" dt="2021-07-02T15:55:22.759" v="6389"/>
          <ac:spMkLst>
            <pc:docMk/>
            <pc:sldMk cId="558255625" sldId="291"/>
            <ac:spMk id="3" creationId="{624032A9-E28A-412D-820F-FD99FC5D76B6}"/>
          </ac:spMkLst>
        </pc:spChg>
      </pc:sldChg>
      <pc:sldChg chg="modSp add modTransition">
        <pc:chgData name="Alexis DELAMARE" userId="70e15af9446ec815" providerId="LiveId" clId="{09443597-484B-4355-81BF-91B76927BB93}" dt="2021-07-02T15:55:51.212" v="6391"/>
        <pc:sldMkLst>
          <pc:docMk/>
          <pc:sldMk cId="3309158681" sldId="292"/>
        </pc:sldMkLst>
        <pc:spChg chg="mod">
          <ac:chgData name="Alexis DELAMARE" userId="70e15af9446ec815" providerId="LiveId" clId="{09443597-484B-4355-81BF-91B76927BB93}" dt="2021-07-02T15:55:51.212" v="6391"/>
          <ac:spMkLst>
            <pc:docMk/>
            <pc:sldMk cId="3309158681" sldId="292"/>
            <ac:spMk id="3" creationId="{624032A9-E28A-412D-820F-FD99FC5D76B6}"/>
          </ac:spMkLst>
        </pc:spChg>
      </pc:sldChg>
      <pc:sldChg chg="modSp add modTransition">
        <pc:chgData name="Alexis DELAMARE" userId="70e15af9446ec815" providerId="LiveId" clId="{09443597-484B-4355-81BF-91B76927BB93}" dt="2021-07-02T15:56:07.784" v="6404" actId="20577"/>
        <pc:sldMkLst>
          <pc:docMk/>
          <pc:sldMk cId="3461639647" sldId="293"/>
        </pc:sldMkLst>
        <pc:spChg chg="mod">
          <ac:chgData name="Alexis DELAMARE" userId="70e15af9446ec815" providerId="LiveId" clId="{09443597-484B-4355-81BF-91B76927BB93}" dt="2021-07-02T15:56:07.784" v="6404" actId="20577"/>
          <ac:spMkLst>
            <pc:docMk/>
            <pc:sldMk cId="3461639647" sldId="293"/>
            <ac:spMk id="3" creationId="{624032A9-E28A-412D-820F-FD99FC5D76B6}"/>
          </ac:spMkLst>
        </pc:spChg>
      </pc:sldChg>
      <pc:sldChg chg="modSp add modTransition">
        <pc:chgData name="Alexis DELAMARE" userId="70e15af9446ec815" providerId="LiveId" clId="{09443597-484B-4355-81BF-91B76927BB93}" dt="2021-07-02T15:04:53.759" v="6349" actId="20577"/>
        <pc:sldMkLst>
          <pc:docMk/>
          <pc:sldMk cId="996880028" sldId="294"/>
        </pc:sldMkLst>
        <pc:spChg chg="mod">
          <ac:chgData name="Alexis DELAMARE" userId="70e15af9446ec815" providerId="LiveId" clId="{09443597-484B-4355-81BF-91B76927BB93}" dt="2021-07-02T15:04:53.759" v="6349" actId="20577"/>
          <ac:spMkLst>
            <pc:docMk/>
            <pc:sldMk cId="996880028" sldId="294"/>
            <ac:spMk id="3" creationId="{624032A9-E28A-412D-820F-FD99FC5D76B6}"/>
          </ac:spMkLst>
        </pc:spChg>
      </pc:sldChg>
      <pc:sldChg chg="modSp add modTransition">
        <pc:chgData name="Alexis DELAMARE" userId="70e15af9446ec815" providerId="LiveId" clId="{09443597-484B-4355-81BF-91B76927BB93}" dt="2021-07-02T15:04:58.706" v="6352" actId="20577"/>
        <pc:sldMkLst>
          <pc:docMk/>
          <pc:sldMk cId="3833695709" sldId="295"/>
        </pc:sldMkLst>
        <pc:spChg chg="mod">
          <ac:chgData name="Alexis DELAMARE" userId="70e15af9446ec815" providerId="LiveId" clId="{09443597-484B-4355-81BF-91B76927BB93}" dt="2021-07-02T15:04:58.706" v="6352" actId="20577"/>
          <ac:spMkLst>
            <pc:docMk/>
            <pc:sldMk cId="3833695709" sldId="295"/>
            <ac:spMk id="3" creationId="{624032A9-E28A-412D-820F-FD99FC5D76B6}"/>
          </ac:spMkLst>
        </pc:spChg>
      </pc:sldChg>
      <pc:sldChg chg="modSp add modTransition">
        <pc:chgData name="Alexis DELAMARE" userId="70e15af9446ec815" providerId="LiveId" clId="{09443597-484B-4355-81BF-91B76927BB93}" dt="2021-07-02T15:58:54.993" v="6408" actId="20577"/>
        <pc:sldMkLst>
          <pc:docMk/>
          <pc:sldMk cId="394609265" sldId="296"/>
        </pc:sldMkLst>
        <pc:spChg chg="mod">
          <ac:chgData name="Alexis DELAMARE" userId="70e15af9446ec815" providerId="LiveId" clId="{09443597-484B-4355-81BF-91B76927BB93}" dt="2021-07-02T15:58:54.993" v="6408" actId="20577"/>
          <ac:spMkLst>
            <pc:docMk/>
            <pc:sldMk cId="394609265" sldId="296"/>
            <ac:spMk id="3" creationId="{624032A9-E28A-412D-820F-FD99FC5D76B6}"/>
          </ac:spMkLst>
        </pc:spChg>
      </pc:sldChg>
      <pc:sldChg chg="modSp add">
        <pc:chgData name="Alexis DELAMARE" userId="70e15af9446ec815" providerId="LiveId" clId="{09443597-484B-4355-81BF-91B76927BB93}" dt="2021-07-02T15:05:29.151" v="6367" actId="20577"/>
        <pc:sldMkLst>
          <pc:docMk/>
          <pc:sldMk cId="2491851027" sldId="297"/>
        </pc:sldMkLst>
        <pc:spChg chg="mod">
          <ac:chgData name="Alexis DELAMARE" userId="70e15af9446ec815" providerId="LiveId" clId="{09443597-484B-4355-81BF-91B76927BB93}" dt="2021-07-02T15:05:29.151" v="6367" actId="20577"/>
          <ac:spMkLst>
            <pc:docMk/>
            <pc:sldMk cId="2491851027" sldId="297"/>
            <ac:spMk id="3" creationId="{624032A9-E28A-412D-820F-FD99FC5D76B6}"/>
          </ac:spMkLst>
        </pc:spChg>
      </pc:sldChg>
      <pc:sldChg chg="modSp add">
        <pc:chgData name="Alexis DELAMARE" userId="70e15af9446ec815" providerId="LiveId" clId="{09443597-484B-4355-81BF-91B76927BB93}" dt="2021-07-02T15:05:20.071" v="6365" actId="20577"/>
        <pc:sldMkLst>
          <pc:docMk/>
          <pc:sldMk cId="4198306815" sldId="298"/>
        </pc:sldMkLst>
        <pc:spChg chg="mod">
          <ac:chgData name="Alexis DELAMARE" userId="70e15af9446ec815" providerId="LiveId" clId="{09443597-484B-4355-81BF-91B76927BB93}" dt="2021-07-02T15:05:20.071" v="6365" actId="20577"/>
          <ac:spMkLst>
            <pc:docMk/>
            <pc:sldMk cId="4198306815" sldId="298"/>
            <ac:spMk id="3" creationId="{624032A9-E28A-412D-820F-FD99FC5D76B6}"/>
          </ac:spMkLst>
        </pc:spChg>
      </pc:sldChg>
      <pc:sldChg chg="modSp add">
        <pc:chgData name="Alexis DELAMARE" userId="70e15af9446ec815" providerId="LiveId" clId="{09443597-484B-4355-81BF-91B76927BB93}" dt="2021-07-02T16:00:01.628" v="6410" actId="20577"/>
        <pc:sldMkLst>
          <pc:docMk/>
          <pc:sldMk cId="4243832980" sldId="299"/>
        </pc:sldMkLst>
        <pc:spChg chg="mod">
          <ac:chgData name="Alexis DELAMARE" userId="70e15af9446ec815" providerId="LiveId" clId="{09443597-484B-4355-81BF-91B76927BB93}" dt="2021-07-02T16:00:01.628" v="6410" actId="20577"/>
          <ac:spMkLst>
            <pc:docMk/>
            <pc:sldMk cId="4243832980" sldId="299"/>
            <ac:spMk id="3" creationId="{624032A9-E28A-412D-820F-FD99FC5D76B6}"/>
          </ac:spMkLst>
        </pc:spChg>
      </pc:sldChg>
      <pc:sldChg chg="modSp add">
        <pc:chgData name="Alexis DELAMARE" userId="70e15af9446ec815" providerId="LiveId" clId="{09443597-484B-4355-81BF-91B76927BB93}" dt="2021-07-02T15:05:32.869" v="6368" actId="20577"/>
        <pc:sldMkLst>
          <pc:docMk/>
          <pc:sldMk cId="1122370846" sldId="300"/>
        </pc:sldMkLst>
        <pc:spChg chg="mod">
          <ac:chgData name="Alexis DELAMARE" userId="70e15af9446ec815" providerId="LiveId" clId="{09443597-484B-4355-81BF-91B76927BB93}" dt="2021-07-02T15:05:32.869" v="6368" actId="20577"/>
          <ac:spMkLst>
            <pc:docMk/>
            <pc:sldMk cId="1122370846" sldId="300"/>
            <ac:spMk id="3" creationId="{624032A9-E28A-412D-820F-FD99FC5D76B6}"/>
          </ac:spMkLst>
        </pc:spChg>
      </pc:sldChg>
      <pc:sldChg chg="modSp add">
        <pc:chgData name="Alexis DELAMARE" userId="70e15af9446ec815" providerId="LiveId" clId="{09443597-484B-4355-81BF-91B76927BB93}" dt="2021-07-02T13:12:27.736" v="6113" actId="20577"/>
        <pc:sldMkLst>
          <pc:docMk/>
          <pc:sldMk cId="3360129011" sldId="301"/>
        </pc:sldMkLst>
        <pc:spChg chg="mod">
          <ac:chgData name="Alexis DELAMARE" userId="70e15af9446ec815" providerId="LiveId" clId="{09443597-484B-4355-81BF-91B76927BB93}" dt="2021-07-02T13:12:27.736" v="6113" actId="20577"/>
          <ac:spMkLst>
            <pc:docMk/>
            <pc:sldMk cId="3360129011" sldId="301"/>
            <ac:spMk id="13" creationId="{8526F384-D405-4936-8C86-0DAD426A7752}"/>
          </ac:spMkLst>
        </pc:spChg>
      </pc:sldChg>
      <pc:sldChg chg="modSp add modTransition">
        <pc:chgData name="Alexis DELAMARE" userId="70e15af9446ec815" providerId="LiveId" clId="{09443597-484B-4355-81BF-91B76927BB93}" dt="2021-07-02T15:05:14.664" v="6362" actId="20577"/>
        <pc:sldMkLst>
          <pc:docMk/>
          <pc:sldMk cId="3371819018" sldId="302"/>
        </pc:sldMkLst>
        <pc:spChg chg="mod">
          <ac:chgData name="Alexis DELAMARE" userId="70e15af9446ec815" providerId="LiveId" clId="{09443597-484B-4355-81BF-91B76927BB93}" dt="2021-07-02T15:05:14.664" v="6362" actId="20577"/>
          <ac:spMkLst>
            <pc:docMk/>
            <pc:sldMk cId="3371819018" sldId="302"/>
            <ac:spMk id="3" creationId="{624032A9-E28A-412D-820F-FD99FC5D76B6}"/>
          </ac:spMkLst>
        </pc:spChg>
      </pc:sldChg>
      <pc:sldChg chg="modSp add modTransition">
        <pc:chgData name="Alexis DELAMARE" userId="70e15af9446ec815" providerId="LiveId" clId="{09443597-484B-4355-81BF-91B76927BB93}" dt="2021-07-02T15:05:08.219" v="6359" actId="20577"/>
        <pc:sldMkLst>
          <pc:docMk/>
          <pc:sldMk cId="3612705769" sldId="303"/>
        </pc:sldMkLst>
        <pc:spChg chg="mod">
          <ac:chgData name="Alexis DELAMARE" userId="70e15af9446ec815" providerId="LiveId" clId="{09443597-484B-4355-81BF-91B76927BB93}" dt="2021-07-02T15:05:08.219" v="6359" actId="20577"/>
          <ac:spMkLst>
            <pc:docMk/>
            <pc:sldMk cId="3612705769" sldId="303"/>
            <ac:spMk id="3" creationId="{624032A9-E28A-412D-820F-FD99FC5D76B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BF35AF-BBC2-443A-9965-074961FB60F7}" type="datetimeFigureOut">
              <a:rPr lang="en-US" smtClean="0"/>
              <a:t>7/29/2021</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EA3D04-4737-4122-B025-D2D282D31DFA}" type="slidenum">
              <a:rPr lang="en-US" smtClean="0"/>
              <a:t>‹N°›</a:t>
            </a:fld>
            <a:endParaRPr lang="en-US"/>
          </a:p>
        </p:txBody>
      </p:sp>
    </p:spTree>
    <p:extLst>
      <p:ext uri="{BB962C8B-B14F-4D97-AF65-F5344CB8AC3E}">
        <p14:creationId xmlns:p14="http://schemas.microsoft.com/office/powerpoint/2010/main" val="825271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Hello everyone,</a:t>
            </a:r>
            <a:endParaRPr lang="fr-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 am very pleased to be here today with all of you from so many different countries. This Summer school is truly a unique opportunity to present our thoughts and to share it with other passionate specialists. As a young researcher, these meetings are extraordinarily valuable, and therefore I would like to sincerely thank all the organizers for their commitment and for having made this summer school possible, and, of course, I also would like to thank all the participants for their presence and their very fruitful talks, comments and ideas.</a:t>
            </a:r>
            <a:endParaRPr lang="fr-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 am currently a doctoral student at Rouen University, in co-</a:t>
            </a:r>
            <a:r>
              <a:rPr lang="en-US" sz="1200" kern="1200" dirty="0" err="1">
                <a:solidFill>
                  <a:schemeClr val="tx1"/>
                </a:solidFill>
                <a:effectLst/>
                <a:latin typeface="+mn-lt"/>
                <a:ea typeface="+mn-ea"/>
                <a:cs typeface="+mn-cs"/>
              </a:rPr>
              <a:t>tutelle</a:t>
            </a:r>
            <a:r>
              <a:rPr lang="en-US" sz="1200" kern="1200" dirty="0">
                <a:solidFill>
                  <a:schemeClr val="tx1"/>
                </a:solidFill>
                <a:effectLst/>
                <a:latin typeface="+mn-lt"/>
                <a:ea typeface="+mn-ea"/>
                <a:cs typeface="+mn-cs"/>
              </a:rPr>
              <a:t> with Heidelberg University. My PhD thesis focuses on Husserl’s theory of emotions and affectivity. Generally speaking, I try to show that Husserl, the father of phenomenology, offers a coherent and in fact quite systematic doctrine of the affective life. For this talk, however, I have chosen to first embrace a more global perspective on the philosophy of emotions.</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1</a:t>
            </a:fld>
            <a:endParaRPr lang="en-US"/>
          </a:p>
        </p:txBody>
      </p:sp>
    </p:spTree>
    <p:extLst>
      <p:ext uri="{BB962C8B-B14F-4D97-AF65-F5344CB8AC3E}">
        <p14:creationId xmlns:p14="http://schemas.microsoft.com/office/powerpoint/2010/main" val="1656901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The second solution, quite different, consists in locating the specificity of affective intentionality, not in the object, but in the “attitude” that the subject adopts towards it. This solution starts from the idea that one can precisely relate to the very same object in several ways.</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10</a:t>
            </a:fld>
            <a:endParaRPr lang="en-US"/>
          </a:p>
        </p:txBody>
      </p:sp>
    </p:spTree>
    <p:extLst>
      <p:ext uri="{BB962C8B-B14F-4D97-AF65-F5344CB8AC3E}">
        <p14:creationId xmlns:p14="http://schemas.microsoft.com/office/powerpoint/2010/main" val="2625681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is already the case from a strictly cognitive point of view: I can for instance believe that there is water on Mars, or, on the contrary, reject this claim. In both cases, it is the same object or state of affairs that is aimed at, except that, in the belief, I accept it, and in the rejection, I refuse it.</a:t>
            </a: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11</a:t>
            </a:fld>
            <a:endParaRPr lang="en-US"/>
          </a:p>
        </p:txBody>
      </p:sp>
    </p:spTree>
    <p:extLst>
      <p:ext uri="{BB962C8B-B14F-4D97-AF65-F5344CB8AC3E}">
        <p14:creationId xmlns:p14="http://schemas.microsoft.com/office/powerpoint/2010/main" val="40668089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It would be the same in emotion: being afraid of the dog would not mean perceiving in it an axiological quality, but, conversely, adopting an affective attitude towards it, being turned towards it “in a frightened manner”, so to speak.</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12</a:t>
            </a:fld>
            <a:endParaRPr lang="en-US"/>
          </a:p>
        </p:txBody>
      </p:sp>
    </p:spTree>
    <p:extLst>
      <p:ext uri="{BB962C8B-B14F-4D97-AF65-F5344CB8AC3E}">
        <p14:creationId xmlns:p14="http://schemas.microsoft.com/office/powerpoint/2010/main" val="29493232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This conflict between a “contentual” or “objectual” position and an “attitudinal” position crosses the contemporary philosophy of emotions. Christine </a:t>
            </a:r>
            <a:r>
              <a:rPr lang="en-US" sz="1200" kern="1200" dirty="0" err="1">
                <a:solidFill>
                  <a:schemeClr val="tx1"/>
                </a:solidFill>
                <a:effectLst/>
                <a:latin typeface="+mn-lt"/>
                <a:ea typeface="+mn-ea"/>
                <a:cs typeface="+mn-cs"/>
              </a:rPr>
              <a:t>Tappolet</a:t>
            </a:r>
            <a:r>
              <a:rPr lang="en-US" sz="1200" kern="1200" dirty="0">
                <a:solidFill>
                  <a:schemeClr val="tx1"/>
                </a:solidFill>
                <a:effectLst/>
                <a:latin typeface="+mn-lt"/>
                <a:ea typeface="+mn-ea"/>
                <a:cs typeface="+mn-cs"/>
              </a:rPr>
              <a:t>, for instance, embraces the contentual point of view. In her book </a:t>
            </a:r>
            <a:r>
              <a:rPr lang="en-US" sz="1200" i="1" kern="1200" dirty="0" err="1">
                <a:solidFill>
                  <a:schemeClr val="tx1"/>
                </a:solidFill>
                <a:effectLst/>
                <a:latin typeface="+mn-lt"/>
                <a:ea typeface="+mn-ea"/>
                <a:cs typeface="+mn-cs"/>
              </a:rPr>
              <a:t>Émotions</a:t>
            </a:r>
            <a:r>
              <a:rPr lang="en-US" sz="1200" i="1" kern="1200" dirty="0">
                <a:solidFill>
                  <a:schemeClr val="tx1"/>
                </a:solidFill>
                <a:effectLst/>
                <a:latin typeface="+mn-lt"/>
                <a:ea typeface="+mn-ea"/>
                <a:cs typeface="+mn-cs"/>
              </a:rPr>
              <a:t> et </a:t>
            </a:r>
            <a:r>
              <a:rPr lang="en-US" sz="1200" i="1" kern="1200" dirty="0" err="1">
                <a:solidFill>
                  <a:schemeClr val="tx1"/>
                </a:solidFill>
                <a:effectLst/>
                <a:latin typeface="+mn-lt"/>
                <a:ea typeface="+mn-ea"/>
                <a:cs typeface="+mn-cs"/>
              </a:rPr>
              <a:t>valeurs</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Emotions and values</a:t>
            </a:r>
            <a:r>
              <a:rPr lang="en-US" sz="1200" kern="1200" dirty="0">
                <a:solidFill>
                  <a:schemeClr val="tx1"/>
                </a:solidFill>
                <a:effectLst/>
                <a:latin typeface="+mn-lt"/>
                <a:ea typeface="+mn-ea"/>
                <a:cs typeface="+mn-cs"/>
              </a:rPr>
              <a:t>), published in 2000 (</a:t>
            </a:r>
            <a:r>
              <a:rPr lang="en-US" sz="1200" kern="1200" dirty="0" err="1">
                <a:solidFill>
                  <a:schemeClr val="tx1"/>
                </a:solidFill>
                <a:effectLst/>
                <a:latin typeface="+mn-lt"/>
                <a:ea typeface="+mn-ea"/>
                <a:cs typeface="+mn-cs"/>
              </a:rPr>
              <a:t>Tappolet</a:t>
            </a:r>
            <a:r>
              <a:rPr lang="en-US" sz="1200" kern="1200" dirty="0">
                <a:solidFill>
                  <a:schemeClr val="tx1"/>
                </a:solidFill>
                <a:effectLst/>
                <a:latin typeface="+mn-lt"/>
                <a:ea typeface="+mn-ea"/>
                <a:cs typeface="+mn-cs"/>
              </a:rPr>
              <a:t> 2000), she considers the emotions as perceptions of values. They thus function like perceptions in the usual sense, in particular perceptions of color, except that they aim at values.</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13</a:t>
            </a:fld>
            <a:endParaRPr lang="en-US"/>
          </a:p>
        </p:txBody>
      </p:sp>
    </p:spTree>
    <p:extLst>
      <p:ext uri="{BB962C8B-B14F-4D97-AF65-F5344CB8AC3E}">
        <p14:creationId xmlns:p14="http://schemas.microsoft.com/office/powerpoint/2010/main" val="30853597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Other philosophers reject such an approach, insisting in particular that it implies an “intellectualization” of emotion and thus the disappearance of its “affective side" which is precisely why an emotion is always, as its name implies, a motion of the soul. In particular, Julien Deonna and Fabrice </a:t>
            </a:r>
            <a:r>
              <a:rPr lang="en-US" sz="1200" kern="1200" dirty="0" err="1">
                <a:solidFill>
                  <a:schemeClr val="tx1"/>
                </a:solidFill>
                <a:effectLst/>
                <a:latin typeface="+mn-lt"/>
                <a:ea typeface="+mn-ea"/>
                <a:cs typeface="+mn-cs"/>
              </a:rPr>
              <a:t>Teroni</a:t>
            </a:r>
            <a:r>
              <a:rPr lang="en-US" sz="1200" kern="1200" dirty="0">
                <a:solidFill>
                  <a:schemeClr val="tx1"/>
                </a:solidFill>
                <a:effectLst/>
                <a:latin typeface="+mn-lt"/>
                <a:ea typeface="+mn-ea"/>
                <a:cs typeface="+mn-cs"/>
              </a:rPr>
              <a:t> try to show in several works, and especially in their 2015 article called “Emotions as Attitudes” (Deonna and </a:t>
            </a:r>
            <a:r>
              <a:rPr lang="en-US" sz="1200" kern="1200" dirty="0" err="1">
                <a:solidFill>
                  <a:schemeClr val="tx1"/>
                </a:solidFill>
                <a:effectLst/>
                <a:latin typeface="+mn-lt"/>
                <a:ea typeface="+mn-ea"/>
                <a:cs typeface="+mn-cs"/>
              </a:rPr>
              <a:t>Teroni</a:t>
            </a:r>
            <a:r>
              <a:rPr lang="en-US" sz="1200" kern="1200" dirty="0">
                <a:solidFill>
                  <a:schemeClr val="tx1"/>
                </a:solidFill>
                <a:effectLst/>
                <a:latin typeface="+mn-lt"/>
                <a:ea typeface="+mn-ea"/>
                <a:cs typeface="+mn-cs"/>
              </a:rPr>
              <a:t> 2015) that what differentiates emotion from cognition is not the object we apprehend but the attitude we adopt in front of it, attitude which itself relies on the feeling of our body being prepared to act in a certain manner (for instance, in fear, to flee).</a:t>
            </a:r>
            <a:endParaRPr lang="fr-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“attitudinal” position seems to be phenomenologically more correct. Indeed, it is difficult to argue that mere differences of contents suffice to establish distinct “classes” of experiences. It is straightforward that the difference between a perception of a blue spot and of a red spot is not enough to speak of two species of acts. Why would it be different with value?</a:t>
            </a: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14</a:t>
            </a:fld>
            <a:endParaRPr lang="en-US"/>
          </a:p>
        </p:txBody>
      </p:sp>
    </p:spTree>
    <p:extLst>
      <p:ext uri="{BB962C8B-B14F-4D97-AF65-F5344CB8AC3E}">
        <p14:creationId xmlns:p14="http://schemas.microsoft.com/office/powerpoint/2010/main" val="17589214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The following assertion from Arnaud </a:t>
            </a:r>
            <a:r>
              <a:rPr lang="en-US" sz="1200" kern="1200" dirty="0" err="1">
                <a:solidFill>
                  <a:schemeClr val="tx1"/>
                </a:solidFill>
                <a:effectLst/>
                <a:latin typeface="+mn-lt"/>
                <a:ea typeface="+mn-ea"/>
                <a:cs typeface="+mn-cs"/>
              </a:rPr>
              <a:t>Dewalque’s</a:t>
            </a:r>
            <a:r>
              <a:rPr lang="en-US" sz="1200" kern="1200" dirty="0">
                <a:solidFill>
                  <a:schemeClr val="tx1"/>
                </a:solidFill>
                <a:effectLst/>
                <a:latin typeface="+mn-lt"/>
                <a:ea typeface="+mn-ea"/>
                <a:cs typeface="+mn-cs"/>
              </a:rPr>
              <a:t> paper entitled “Emotional Phenomenology: Toward a Nonreductive Analysis” (Dewalque 2017) aptly formulates this idea:</a:t>
            </a:r>
            <a:endParaRPr lang="fr-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fact that cold blood evaluative judgments are conceivable shows that evaluative judgments are quite </a:t>
            </a:r>
            <a:r>
              <a:rPr lang="en-US" sz="1200" i="1" kern="1200" dirty="0">
                <a:solidFill>
                  <a:schemeClr val="tx1"/>
                </a:solidFill>
                <a:effectLst/>
                <a:latin typeface="+mn-lt"/>
                <a:ea typeface="+mn-ea"/>
                <a:cs typeface="+mn-cs"/>
              </a:rPr>
              <a:t>separable </a:t>
            </a:r>
            <a:r>
              <a:rPr lang="en-US" sz="1200" kern="1200" dirty="0">
                <a:solidFill>
                  <a:schemeClr val="tx1"/>
                </a:solidFill>
                <a:effectLst/>
                <a:latin typeface="+mn-lt"/>
                <a:ea typeface="+mn-ea"/>
                <a:cs typeface="+mn-cs"/>
              </a:rPr>
              <a:t>from emotions. Therefore, making an evaluative judgment is </a:t>
            </a:r>
            <a:r>
              <a:rPr lang="en-US" sz="1200" i="1" kern="1200" dirty="0">
                <a:solidFill>
                  <a:schemeClr val="tx1"/>
                </a:solidFill>
                <a:effectLst/>
                <a:latin typeface="+mn-lt"/>
                <a:ea typeface="+mn-ea"/>
                <a:cs typeface="+mn-cs"/>
              </a:rPr>
              <a:t>not sufficient </a:t>
            </a:r>
            <a:r>
              <a:rPr lang="en-US" sz="1200" kern="1200" dirty="0">
                <a:solidFill>
                  <a:schemeClr val="tx1"/>
                </a:solidFill>
                <a:effectLst/>
                <a:latin typeface="+mn-lt"/>
                <a:ea typeface="+mn-ea"/>
                <a:cs typeface="+mn-cs"/>
              </a:rPr>
              <a:t>to experience an emotion: There is more to emotion than cognition (Dewalque 2017, 32).</a:t>
            </a:r>
            <a:endParaRPr lang="fr-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Yet, on the other hand, this attitudinal conception seems to make the understanding of our relation to values delicate, if not impossible.</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15</a:t>
            </a:fld>
            <a:endParaRPr lang="en-US"/>
          </a:p>
        </p:txBody>
      </p:sp>
    </p:spTree>
    <p:extLst>
      <p:ext uri="{BB962C8B-B14F-4D97-AF65-F5344CB8AC3E}">
        <p14:creationId xmlns:p14="http://schemas.microsoft.com/office/powerpoint/2010/main" val="1621213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Indeed, if emotion is defined by its mode, then, so to speak, it “brings nothing new” to the object, since the same content can also appear in the other attitudes. Accordingly, emotions do not make us know any proper object. But then, what kind of intentional experience would be able, if not emotion, to provide us with an access to values?</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16</a:t>
            </a:fld>
            <a:endParaRPr lang="en-US"/>
          </a:p>
        </p:txBody>
      </p:sp>
    </p:spTree>
    <p:extLst>
      <p:ext uri="{BB962C8B-B14F-4D97-AF65-F5344CB8AC3E}">
        <p14:creationId xmlns:p14="http://schemas.microsoft.com/office/powerpoint/2010/main" val="36303920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There is thus a real quandary here. As I have tried to sum up in this table, the contentual position gains the values but loses the experiential dimension of affectivity; contrariwise, the attitudinal position gains the original phenomenology of emotion, but loses the values.</a:t>
            </a: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17</a:t>
            </a:fld>
            <a:endParaRPr lang="en-US"/>
          </a:p>
        </p:txBody>
      </p:sp>
    </p:spTree>
    <p:extLst>
      <p:ext uri="{BB962C8B-B14F-4D97-AF65-F5344CB8AC3E}">
        <p14:creationId xmlns:p14="http://schemas.microsoft.com/office/powerpoint/2010/main" val="11487057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should we do in these circumstances?</a:t>
            </a: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18</a:t>
            </a:fld>
            <a:endParaRPr lang="en-US"/>
          </a:p>
        </p:txBody>
      </p:sp>
    </p:spTree>
    <p:extLst>
      <p:ext uri="{BB962C8B-B14F-4D97-AF65-F5344CB8AC3E}">
        <p14:creationId xmlns:p14="http://schemas.microsoft.com/office/powerpoint/2010/main" val="9643293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Well, quite simply, go back to Husserl! For Husserl was actually already facing, in his peculiar context, the </a:t>
            </a:r>
            <a:r>
              <a:rPr lang="en-US" sz="1200" i="1" kern="1200" dirty="0">
                <a:solidFill>
                  <a:schemeClr val="tx1"/>
                </a:solidFill>
                <a:effectLst/>
                <a:latin typeface="+mn-lt"/>
                <a:ea typeface="+mn-ea"/>
                <a:cs typeface="+mn-cs"/>
              </a:rPr>
              <a:t>very same dilemma</a:t>
            </a:r>
            <a:r>
              <a:rPr lang="en-US" sz="1200" kern="1200" dirty="0">
                <a:solidFill>
                  <a:schemeClr val="tx1"/>
                </a:solidFill>
                <a:effectLst/>
                <a:latin typeface="+mn-lt"/>
                <a:ea typeface="+mn-ea"/>
                <a:cs typeface="+mn-cs"/>
              </a:rPr>
              <a:t>.</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19</a:t>
            </a:fld>
            <a:endParaRPr lang="en-US"/>
          </a:p>
        </p:txBody>
      </p:sp>
    </p:spTree>
    <p:extLst>
      <p:ext uri="{BB962C8B-B14F-4D97-AF65-F5344CB8AC3E}">
        <p14:creationId xmlns:p14="http://schemas.microsoft.com/office/powerpoint/2010/main" val="1608315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Here is an outline of my presentation. I will begin by investigating the specificity of affective intentionality. I will demonstrate that two different perspectives can be defended, the contentual position and the attitudinal position, and that both have pros and cons.</a:t>
            </a:r>
            <a:endParaRPr lang="fr-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the second part, I will unveil that Husserl was already facing the very same dilemma within his phenomenological project, and that it emerged from the conflictual points of view of his pure psychology on the one hand and of his transcendental theory of reason on the other.</a:t>
            </a:r>
            <a:endParaRPr lang="fr-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the third and last part, I will try and solve the Husserlian version of this dilemma by appealing to the concept of “affective sensations”.</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2</a:t>
            </a:fld>
            <a:endParaRPr lang="en-US"/>
          </a:p>
        </p:txBody>
      </p:sp>
    </p:spTree>
    <p:extLst>
      <p:ext uri="{BB962C8B-B14F-4D97-AF65-F5344CB8AC3E}">
        <p14:creationId xmlns:p14="http://schemas.microsoft.com/office/powerpoint/2010/main" val="4622624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To depict the Husserlian version of the contentual versus attitudinal debate, we must distinguish the two structuring issues of the Husserlian phenomenology of affectivity. These two issues in fact parallel the distinction between </a:t>
            </a:r>
            <a:r>
              <a:rPr lang="en-US" sz="1200" i="1" kern="1200" dirty="0">
                <a:solidFill>
                  <a:schemeClr val="tx1"/>
                </a:solidFill>
                <a:effectLst/>
                <a:latin typeface="+mn-lt"/>
                <a:ea typeface="+mn-ea"/>
                <a:cs typeface="+mn-cs"/>
              </a:rPr>
              <a:t>phenomenology as pure psychology</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phenomenology as transcendental philosophy</a:t>
            </a:r>
            <a:r>
              <a:rPr lang="en-US" sz="1200" kern="1200" dirty="0">
                <a:solidFill>
                  <a:schemeClr val="tx1"/>
                </a:solidFill>
                <a:effectLst/>
                <a:latin typeface="+mn-lt"/>
                <a:ea typeface="+mn-ea"/>
                <a:cs typeface="+mn-cs"/>
              </a:rPr>
              <a:t>.</a:t>
            </a: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20</a:t>
            </a:fld>
            <a:endParaRPr lang="en-US"/>
          </a:p>
        </p:txBody>
      </p:sp>
    </p:spTree>
    <p:extLst>
      <p:ext uri="{BB962C8B-B14F-4D97-AF65-F5344CB8AC3E}">
        <p14:creationId xmlns:p14="http://schemas.microsoft.com/office/powerpoint/2010/main" val="11274470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Let us start with pure psychology, which is explicitly thematized by Husserl in a series of courses, papers, and lectures of the second half of the 1920s. Husserl conceives pure psychology as a recasting of Brentano’s empirical descriptive psychology in which what is sought is no longer inductive laws,</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21</a:t>
            </a:fld>
            <a:endParaRPr lang="en-US"/>
          </a:p>
        </p:txBody>
      </p:sp>
    </p:spTree>
    <p:extLst>
      <p:ext uri="{BB962C8B-B14F-4D97-AF65-F5344CB8AC3E}">
        <p14:creationId xmlns:p14="http://schemas.microsoft.com/office/powerpoint/2010/main" val="27967260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but the essence of the soul, that is, the essential or, as Husserl says, the </a:t>
            </a:r>
            <a:r>
              <a:rPr lang="en-US" sz="1200" i="1" kern="1200" dirty="0">
                <a:solidFill>
                  <a:schemeClr val="tx1"/>
                </a:solidFill>
                <a:effectLst/>
                <a:latin typeface="+mn-lt"/>
                <a:ea typeface="+mn-ea"/>
                <a:cs typeface="+mn-cs"/>
              </a:rPr>
              <a:t>eidetic</a:t>
            </a:r>
            <a:r>
              <a:rPr lang="en-US" sz="1200" kern="1200" dirty="0">
                <a:solidFill>
                  <a:schemeClr val="tx1"/>
                </a:solidFill>
                <a:effectLst/>
                <a:latin typeface="+mn-lt"/>
                <a:ea typeface="+mn-ea"/>
                <a:cs typeface="+mn-cs"/>
              </a:rPr>
              <a:t> necessities that structure any </a:t>
            </a:r>
            <a:r>
              <a:rPr lang="en-US" sz="1200" i="1" kern="1200" dirty="0" err="1">
                <a:solidFill>
                  <a:schemeClr val="tx1"/>
                </a:solidFill>
                <a:effectLst/>
                <a:latin typeface="+mn-lt"/>
                <a:ea typeface="+mn-ea"/>
                <a:cs typeface="+mn-cs"/>
              </a:rPr>
              <a:t>psychè</a:t>
            </a:r>
            <a:r>
              <a:rPr lang="en-US" sz="1200" kern="1200" dirty="0">
                <a:solidFill>
                  <a:schemeClr val="tx1"/>
                </a:solidFill>
                <a:effectLst/>
                <a:latin typeface="+mn-lt"/>
                <a:ea typeface="+mn-ea"/>
                <a:cs typeface="+mn-cs"/>
              </a:rPr>
              <a:t>.</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22</a:t>
            </a:fld>
            <a:endParaRPr lang="en-US"/>
          </a:p>
        </p:txBody>
      </p:sp>
    </p:spTree>
    <p:extLst>
      <p:ext uri="{BB962C8B-B14F-4D97-AF65-F5344CB8AC3E}">
        <p14:creationId xmlns:p14="http://schemas.microsoft.com/office/powerpoint/2010/main" val="10777282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How does pure psychology apprehend affectivity? According to its methodology, pure psychology will have to bring to light the </a:t>
            </a:r>
            <a:r>
              <a:rPr lang="en-US" sz="1200" i="1" kern="1200" dirty="0">
                <a:solidFill>
                  <a:schemeClr val="tx1"/>
                </a:solidFill>
                <a:effectLst/>
                <a:latin typeface="+mn-lt"/>
                <a:ea typeface="+mn-ea"/>
                <a:cs typeface="+mn-cs"/>
              </a:rPr>
              <a:t>eidos</a:t>
            </a:r>
            <a:r>
              <a:rPr lang="en-US" sz="1200" kern="1200" dirty="0">
                <a:solidFill>
                  <a:schemeClr val="tx1"/>
                </a:solidFill>
                <a:effectLst/>
                <a:latin typeface="+mn-lt"/>
                <a:ea typeface="+mn-ea"/>
                <a:cs typeface="+mn-cs"/>
              </a:rPr>
              <a:t> “emotion”, that is to say to describe the unity of this class of experiences. Negatively, this implies to distinguish the class of affective acts from the other types of mental acts.</a:t>
            </a:r>
            <a:endParaRPr lang="fr-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How does Husserl manage to make this demarcation? His first answer, that of the </a:t>
            </a:r>
            <a:r>
              <a:rPr lang="en-US" sz="1200" i="1" kern="1200" dirty="0">
                <a:solidFill>
                  <a:schemeClr val="tx1"/>
                </a:solidFill>
                <a:effectLst/>
                <a:latin typeface="+mn-lt"/>
                <a:ea typeface="+mn-ea"/>
                <a:cs typeface="+mn-cs"/>
              </a:rPr>
              <a:t>Logical Investigations</a:t>
            </a:r>
            <a:r>
              <a:rPr lang="en-US" sz="1200" kern="1200" dirty="0">
                <a:solidFill>
                  <a:schemeClr val="tx1"/>
                </a:solidFill>
                <a:effectLst/>
                <a:latin typeface="+mn-lt"/>
                <a:ea typeface="+mn-ea"/>
                <a:cs typeface="+mn-cs"/>
              </a:rPr>
              <a:t>, which is precisely taken up in his “pure psychology”, consists in embracing the “attitudinal” position. In the </a:t>
            </a:r>
            <a:r>
              <a:rPr lang="en-US" sz="1200" i="1" kern="1200" dirty="0">
                <a:solidFill>
                  <a:schemeClr val="tx1"/>
                </a:solidFill>
                <a:effectLst/>
                <a:latin typeface="+mn-lt"/>
                <a:ea typeface="+mn-ea"/>
                <a:cs typeface="+mn-cs"/>
              </a:rPr>
              <a:t>Logical Investigations</a:t>
            </a:r>
            <a:r>
              <a:rPr lang="en-US" sz="1200" kern="1200" dirty="0">
                <a:solidFill>
                  <a:schemeClr val="tx1"/>
                </a:solidFill>
                <a:effectLst/>
                <a:latin typeface="+mn-lt"/>
                <a:ea typeface="+mn-ea"/>
                <a:cs typeface="+mn-cs"/>
              </a:rPr>
              <a:t>, in particular, Husserl distinguishes, within each intentional experience, its </a:t>
            </a:r>
            <a:r>
              <a:rPr lang="en-US" sz="1200" i="1" kern="1200" dirty="0">
                <a:solidFill>
                  <a:schemeClr val="tx1"/>
                </a:solidFill>
                <a:effectLst/>
                <a:latin typeface="+mn-lt"/>
                <a:ea typeface="+mn-ea"/>
                <a:cs typeface="+mn-cs"/>
              </a:rPr>
              <a:t>matter</a:t>
            </a:r>
            <a:r>
              <a:rPr lang="en-US" sz="1200" kern="1200" dirty="0">
                <a:solidFill>
                  <a:schemeClr val="tx1"/>
                </a:solidFill>
                <a:effectLst/>
                <a:latin typeface="+mn-lt"/>
                <a:ea typeface="+mn-ea"/>
                <a:cs typeface="+mn-cs"/>
              </a:rPr>
              <a:t> and its </a:t>
            </a:r>
            <a:r>
              <a:rPr lang="en-US" sz="1200" i="1" kern="1200" dirty="0">
                <a:solidFill>
                  <a:schemeClr val="tx1"/>
                </a:solidFill>
                <a:effectLst/>
                <a:latin typeface="+mn-lt"/>
                <a:ea typeface="+mn-ea"/>
                <a:cs typeface="+mn-cs"/>
              </a:rPr>
              <a:t>quality</a:t>
            </a:r>
            <a:r>
              <a:rPr lang="en-US" sz="1200" kern="1200" dirty="0">
                <a:solidFill>
                  <a:schemeClr val="tx1"/>
                </a:solidFill>
                <a:effectLst/>
                <a:latin typeface="+mn-lt"/>
                <a:ea typeface="+mn-ea"/>
                <a:cs typeface="+mn-cs"/>
              </a:rPr>
              <a:t>. The matter of an act is that which gives it a relation to a particular object; it is that in virtue of which the lived experience aims at </a:t>
            </a:r>
            <a:r>
              <a:rPr lang="en-US" sz="1200" i="1" kern="1200" dirty="0">
                <a:solidFill>
                  <a:schemeClr val="tx1"/>
                </a:solidFill>
                <a:effectLst/>
                <a:latin typeface="+mn-lt"/>
                <a:ea typeface="+mn-ea"/>
                <a:cs typeface="+mn-cs"/>
              </a:rPr>
              <a:t>that</a:t>
            </a:r>
            <a:r>
              <a:rPr lang="en-US" sz="1200" kern="1200" dirty="0">
                <a:solidFill>
                  <a:schemeClr val="tx1"/>
                </a:solidFill>
                <a:effectLst/>
                <a:latin typeface="+mn-lt"/>
                <a:ea typeface="+mn-ea"/>
                <a:cs typeface="+mn-cs"/>
              </a:rPr>
              <a:t> dog, aims at </a:t>
            </a:r>
            <a:r>
              <a:rPr lang="en-US" sz="1200" i="1" kern="1200" dirty="0">
                <a:solidFill>
                  <a:schemeClr val="tx1"/>
                </a:solidFill>
                <a:effectLst/>
                <a:latin typeface="+mn-lt"/>
                <a:ea typeface="+mn-ea"/>
                <a:cs typeface="+mn-cs"/>
              </a:rPr>
              <a:t>the</a:t>
            </a:r>
            <a:r>
              <a:rPr lang="en-US" sz="1200" kern="1200" dirty="0">
                <a:solidFill>
                  <a:schemeClr val="tx1"/>
                </a:solidFill>
                <a:effectLst/>
                <a:latin typeface="+mn-lt"/>
                <a:ea typeface="+mn-ea"/>
                <a:cs typeface="+mn-cs"/>
              </a:rPr>
              <a:t> tree, etc. Conversely, the quality designates the </a:t>
            </a:r>
            <a:r>
              <a:rPr lang="en-US" sz="1200" i="1" kern="1200" dirty="0">
                <a:solidFill>
                  <a:schemeClr val="tx1"/>
                </a:solidFill>
                <a:effectLst/>
                <a:latin typeface="+mn-lt"/>
                <a:ea typeface="+mn-ea"/>
                <a:cs typeface="+mn-cs"/>
              </a:rPr>
              <a:t>way</a:t>
            </a:r>
            <a:r>
              <a:rPr lang="en-US" sz="1200" kern="1200" dirty="0">
                <a:solidFill>
                  <a:schemeClr val="tx1"/>
                </a:solidFill>
                <a:effectLst/>
                <a:latin typeface="+mn-lt"/>
                <a:ea typeface="+mn-ea"/>
                <a:cs typeface="+mn-cs"/>
              </a:rPr>
              <a:t> in which the act relates to the object presented by the matter. For instance, to quote the </a:t>
            </a:r>
            <a:r>
              <a:rPr lang="en-US" sz="1200" i="1" kern="1200" dirty="0">
                <a:solidFill>
                  <a:schemeClr val="tx1"/>
                </a:solidFill>
                <a:effectLst/>
                <a:latin typeface="+mn-lt"/>
                <a:ea typeface="+mn-ea"/>
                <a:cs typeface="+mn-cs"/>
              </a:rPr>
              <a:t>Logical Investigations</a:t>
            </a:r>
            <a:r>
              <a:rPr lang="en-US" sz="1200" kern="1200" dirty="0">
                <a:solidFill>
                  <a:schemeClr val="tx1"/>
                </a:solidFill>
                <a:effectLst/>
                <a:latin typeface="+mn-lt"/>
                <a:ea typeface="+mn-ea"/>
                <a:cs typeface="+mn-cs"/>
              </a:rPr>
              <a:t>:</a:t>
            </a:r>
            <a:endParaRPr lang="fr-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manner in which a ‘mere presentation’ refers to its object, differs from the manner of a judgment, which treats the same state of affairs as true or false. Quite different again is the manner of a surmise or doubt, the manner of a hope or a fear, of approval or disapproval, of desire or aversion (Husserl 2001, 2:96).</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23</a:t>
            </a:fld>
            <a:endParaRPr lang="en-US"/>
          </a:p>
        </p:txBody>
      </p:sp>
    </p:spTree>
    <p:extLst>
      <p:ext uri="{BB962C8B-B14F-4D97-AF65-F5344CB8AC3E}">
        <p14:creationId xmlns:p14="http://schemas.microsoft.com/office/powerpoint/2010/main" val="35434646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This distinction between matter and quality is crucial, because the classification of acts must rely only on the latter, and in no case on the matter. Husserl exposes this requirement very firmly:</a:t>
            </a:r>
            <a:endParaRPr lang="fr-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distinction of “basic classes” of acts relates, as is readily apparent, only to the act-qualities (Husserl 2001, 2:159).</a:t>
            </a:r>
            <a:endParaRPr lang="fr-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“qualitative” solution to the problem of the demarcation between emotion and cognition seems promising, and it would have been perfectly sufficient, if only phenomenology was reduced to pure psychology. </a:t>
            </a:r>
            <a:r>
              <a:rPr lang="en-US" sz="1200" kern="1200">
                <a:solidFill>
                  <a:schemeClr val="tx1"/>
                </a:solidFill>
                <a:effectLst/>
                <a:latin typeface="+mn-lt"/>
                <a:ea typeface="+mn-ea"/>
                <a:cs typeface="+mn-cs"/>
              </a:rPr>
              <a:t>But this is precisely not the case.</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24</a:t>
            </a:fld>
            <a:endParaRPr lang="en-US"/>
          </a:p>
        </p:txBody>
      </p:sp>
    </p:spTree>
    <p:extLst>
      <p:ext uri="{BB962C8B-B14F-4D97-AF65-F5344CB8AC3E}">
        <p14:creationId xmlns:p14="http://schemas.microsoft.com/office/powerpoint/2010/main" val="29723449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On the contrary, pure psychology remains in the “natural attitude” and does not perform the transcendental reduction. Therefore, it remains “naive”. Such naivety is removed only when consciousness is no longer considered as a mere “part” of the world but is apprehended as its phenomenological origin, the source from which all beings draw their meaning.</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25</a:t>
            </a:fld>
            <a:endParaRPr lang="en-US"/>
          </a:p>
        </p:txBody>
      </p:sp>
    </p:spTree>
    <p:extLst>
      <p:ext uri="{BB962C8B-B14F-4D97-AF65-F5344CB8AC3E}">
        <p14:creationId xmlns:p14="http://schemas.microsoft.com/office/powerpoint/2010/main" val="41053888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When this reduction is performed, we attain the kingdom of transcendental phenomenology. The latter is, for Husserl, (I quote), the “absolute universal science” (Husserl 1968, 349); it is up to it to take charge of (I quote again) “all true knowledge” and to solve “all problems of reason” (Husserl 1968, 299). What does it mean? For Husserl, who says reason, says knowledge. And who says </a:t>
            </a:r>
            <a:r>
              <a:rPr lang="en-US" sz="1200" i="1" kern="1200" dirty="0">
                <a:solidFill>
                  <a:schemeClr val="tx1"/>
                </a:solidFill>
                <a:effectLst/>
                <a:latin typeface="+mn-lt"/>
                <a:ea typeface="+mn-ea"/>
                <a:cs typeface="+mn-cs"/>
              </a:rPr>
              <a:t>universal</a:t>
            </a:r>
            <a:r>
              <a:rPr lang="en-US" sz="1200" kern="1200" dirty="0">
                <a:solidFill>
                  <a:schemeClr val="tx1"/>
                </a:solidFill>
                <a:effectLst/>
                <a:latin typeface="+mn-lt"/>
                <a:ea typeface="+mn-ea"/>
                <a:cs typeface="+mn-cs"/>
              </a:rPr>
              <a:t> reason, says knowledge of all things, that is to say, not only </a:t>
            </a:r>
            <a:r>
              <a:rPr lang="en-US" sz="1200" i="1" kern="1200" dirty="0">
                <a:solidFill>
                  <a:schemeClr val="tx1"/>
                </a:solidFill>
                <a:effectLst/>
                <a:latin typeface="+mn-lt"/>
                <a:ea typeface="+mn-ea"/>
                <a:cs typeface="+mn-cs"/>
              </a:rPr>
              <a:t>theoretical reason</a:t>
            </a:r>
            <a:r>
              <a:rPr lang="en-US" sz="1200" kern="1200" dirty="0">
                <a:solidFill>
                  <a:schemeClr val="tx1"/>
                </a:solidFill>
                <a:effectLst/>
                <a:latin typeface="+mn-lt"/>
                <a:ea typeface="+mn-ea"/>
                <a:cs typeface="+mn-cs"/>
              </a:rPr>
              <a:t> – knowledge of nature and mathematical or logical truths – but also </a:t>
            </a:r>
            <a:r>
              <a:rPr lang="en-US" sz="1200" i="1" kern="1200" dirty="0">
                <a:solidFill>
                  <a:schemeClr val="tx1"/>
                </a:solidFill>
                <a:effectLst/>
                <a:latin typeface="+mn-lt"/>
                <a:ea typeface="+mn-ea"/>
                <a:cs typeface="+mn-cs"/>
              </a:rPr>
              <a:t>axiological reason</a:t>
            </a:r>
            <a:r>
              <a:rPr lang="en-US" sz="1200" kern="1200" dirty="0">
                <a:solidFill>
                  <a:schemeClr val="tx1"/>
                </a:solidFill>
                <a:effectLst/>
                <a:latin typeface="+mn-lt"/>
                <a:ea typeface="+mn-ea"/>
                <a:cs typeface="+mn-cs"/>
              </a:rPr>
              <a:t> – knowledge of values – and </a:t>
            </a:r>
            <a:r>
              <a:rPr lang="en-US" sz="1200" i="1" kern="1200" dirty="0">
                <a:solidFill>
                  <a:schemeClr val="tx1"/>
                </a:solidFill>
                <a:effectLst/>
                <a:latin typeface="+mn-lt"/>
                <a:ea typeface="+mn-ea"/>
                <a:cs typeface="+mn-cs"/>
              </a:rPr>
              <a:t>practical reason</a:t>
            </a:r>
            <a:r>
              <a:rPr lang="en-US" sz="1200" kern="1200" dirty="0">
                <a:solidFill>
                  <a:schemeClr val="tx1"/>
                </a:solidFill>
                <a:effectLst/>
                <a:latin typeface="+mn-lt"/>
                <a:ea typeface="+mn-ea"/>
                <a:cs typeface="+mn-cs"/>
              </a:rPr>
              <a:t> – knowledge of ethical duties. This enlargement of reason beyond the sphere of the understanding carries with it extremely strong demands. It implies, not only that values are </a:t>
            </a:r>
            <a:r>
              <a:rPr lang="en-US" sz="1200" i="1" kern="1200" dirty="0">
                <a:solidFill>
                  <a:schemeClr val="tx1"/>
                </a:solidFill>
                <a:effectLst/>
                <a:latin typeface="+mn-lt"/>
                <a:ea typeface="+mn-ea"/>
                <a:cs typeface="+mn-cs"/>
              </a:rPr>
              <a:t>objects</a:t>
            </a:r>
            <a:r>
              <a:rPr lang="en-US" sz="1200" kern="1200" dirty="0">
                <a:solidFill>
                  <a:schemeClr val="tx1"/>
                </a:solidFill>
                <a:effectLst/>
                <a:latin typeface="+mn-lt"/>
                <a:ea typeface="+mn-ea"/>
                <a:cs typeface="+mn-cs"/>
              </a:rPr>
              <a:t>, which can therefore be aimed at in certain intentional experiences, but also that values can be </a:t>
            </a:r>
            <a:r>
              <a:rPr lang="en-US" sz="1200" i="1" kern="1200" dirty="0">
                <a:solidFill>
                  <a:schemeClr val="tx1"/>
                </a:solidFill>
                <a:effectLst/>
                <a:latin typeface="+mn-lt"/>
                <a:ea typeface="+mn-ea"/>
                <a:cs typeface="+mn-cs"/>
              </a:rPr>
              <a:t>known</a:t>
            </a:r>
            <a:r>
              <a:rPr lang="en-US" sz="1200" kern="1200" dirty="0">
                <a:solidFill>
                  <a:schemeClr val="tx1"/>
                </a:solidFill>
                <a:effectLst/>
                <a:latin typeface="+mn-lt"/>
                <a:ea typeface="+mn-ea"/>
                <a:cs typeface="+mn-cs"/>
              </a:rPr>
              <a:t>, that is to say, that objective, universal truths about them are attainable.</a:t>
            </a:r>
            <a:endParaRPr lang="fr-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But which are then the intentional experiences in which such evident apprehension of values is carried out?</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26</a:t>
            </a:fld>
            <a:endParaRPr lang="en-US"/>
          </a:p>
        </p:txBody>
      </p:sp>
    </p:spTree>
    <p:extLst>
      <p:ext uri="{BB962C8B-B14F-4D97-AF65-F5344CB8AC3E}">
        <p14:creationId xmlns:p14="http://schemas.microsoft.com/office/powerpoint/2010/main" val="23661204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It is here that emotions intervene again: only emotions, or, as Husserl calls them, </a:t>
            </a:r>
            <a:r>
              <a:rPr lang="en-US" sz="1200" i="1" kern="1200" dirty="0" err="1">
                <a:solidFill>
                  <a:schemeClr val="tx1"/>
                </a:solidFill>
                <a:effectLst/>
                <a:latin typeface="+mn-lt"/>
                <a:ea typeface="+mn-ea"/>
                <a:cs typeface="+mn-cs"/>
              </a:rPr>
              <a:t>Gefühle</a:t>
            </a:r>
            <a:r>
              <a:rPr lang="en-US" sz="1200" kern="1200" dirty="0">
                <a:solidFill>
                  <a:schemeClr val="tx1"/>
                </a:solidFill>
                <a:effectLst/>
                <a:latin typeface="+mn-lt"/>
                <a:ea typeface="+mn-ea"/>
                <a:cs typeface="+mn-cs"/>
              </a:rPr>
              <a:t>, feelings, can manifest something as beautiful, noble, disgusting, etc. As he puts it in the second book of the </a:t>
            </a:r>
            <a:r>
              <a:rPr lang="en-US" sz="1200" i="1" kern="1200" dirty="0">
                <a:solidFill>
                  <a:schemeClr val="tx1"/>
                </a:solidFill>
                <a:effectLst/>
                <a:latin typeface="+mn-lt"/>
                <a:ea typeface="+mn-ea"/>
                <a:cs typeface="+mn-cs"/>
              </a:rPr>
              <a:t>Ideen</a:t>
            </a:r>
            <a:r>
              <a:rPr lang="en-US" sz="1200" kern="1200" dirty="0">
                <a:solidFill>
                  <a:schemeClr val="tx1"/>
                </a:solidFill>
                <a:effectLst/>
                <a:latin typeface="+mn-lt"/>
                <a:ea typeface="+mn-ea"/>
                <a:cs typeface="+mn-cs"/>
              </a:rPr>
              <a:t>,</a:t>
            </a:r>
            <a:endParaRPr lang="fr-FR"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each consciousness which originally constitutes a value-Object as such</a:t>
            </a:r>
            <a:r>
              <a:rPr lang="en-US" sz="1200" kern="1200" dirty="0">
                <a:solidFill>
                  <a:schemeClr val="tx1"/>
                </a:solidFill>
                <a:effectLst/>
                <a:latin typeface="+mn-lt"/>
                <a:ea typeface="+mn-ea"/>
                <a:cs typeface="+mn-cs"/>
              </a:rPr>
              <a:t>, necessarily has in itself a </a:t>
            </a:r>
            <a:r>
              <a:rPr lang="en-US" sz="1200" i="1" kern="1200" dirty="0">
                <a:solidFill>
                  <a:schemeClr val="tx1"/>
                </a:solidFill>
                <a:effectLst/>
                <a:latin typeface="+mn-lt"/>
                <a:ea typeface="+mn-ea"/>
                <a:cs typeface="+mn-cs"/>
              </a:rPr>
              <a:t>component</a:t>
            </a:r>
            <a:r>
              <a:rPr lang="en-US" sz="1200" kern="1200" dirty="0">
                <a:solidFill>
                  <a:schemeClr val="tx1"/>
                </a:solidFill>
                <a:effectLst/>
                <a:latin typeface="+mn-lt"/>
                <a:ea typeface="+mn-ea"/>
                <a:cs typeface="+mn-cs"/>
              </a:rPr>
              <a:t> belonging to the </a:t>
            </a:r>
            <a:r>
              <a:rPr lang="en-US" sz="1200" i="1" kern="1200" dirty="0">
                <a:solidFill>
                  <a:schemeClr val="tx1"/>
                </a:solidFill>
                <a:effectLst/>
                <a:latin typeface="+mn-lt"/>
                <a:ea typeface="+mn-ea"/>
                <a:cs typeface="+mn-cs"/>
              </a:rPr>
              <a:t>sphere of feelings</a:t>
            </a:r>
            <a:r>
              <a:rPr lang="en-US" sz="1200" kern="1200" dirty="0">
                <a:solidFill>
                  <a:schemeClr val="tx1"/>
                </a:solidFill>
                <a:effectLst/>
                <a:latin typeface="+mn-lt"/>
                <a:ea typeface="+mn-ea"/>
                <a:cs typeface="+mn-cs"/>
              </a:rPr>
              <a:t> (Husserl 1989, 11).</a:t>
            </a:r>
            <a:endParaRPr lang="fr-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As a result of this inquiry, we find, formulated in the terms of Husserl’s phenomenology, the very same dilemma whose importance we had underlined for contemporary philosophy of emotions.</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27</a:t>
            </a:fld>
            <a:endParaRPr lang="en-US"/>
          </a:p>
        </p:txBody>
      </p:sp>
    </p:spTree>
    <p:extLst>
      <p:ext uri="{BB962C8B-B14F-4D97-AF65-F5344CB8AC3E}">
        <p14:creationId xmlns:p14="http://schemas.microsoft.com/office/powerpoint/2010/main" val="17751185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Here it is.</a:t>
            </a:r>
            <a:endParaRPr lang="fr-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From the point of view of pure psychology, it seems more efficient to identify the eidetic specificity of affectivity as a “mode”, as a “quality”; but then, we lose the values, which are however essential to the project of a truly universal reason. Conversely, if we follow this latter perspective, we recover the values and the possibility of an axiological knowledge, but it seems that we lose the originality of affective experience as such, since all acts become “objectifying” or “cognitive”.</a:t>
            </a: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28</a:t>
            </a:fld>
            <a:endParaRPr lang="en-US"/>
          </a:p>
        </p:txBody>
      </p:sp>
    </p:spTree>
    <p:extLst>
      <p:ext uri="{BB962C8B-B14F-4D97-AF65-F5344CB8AC3E}">
        <p14:creationId xmlns:p14="http://schemas.microsoft.com/office/powerpoint/2010/main" val="89535942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In the last part of this presentation, I will propose an interpretation of Husserl that allows us to resolve this difficulty. I would like to show that affectivity can be defined independently from its “content” while preserving the possibility of axiological knowledge.</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29</a:t>
            </a:fld>
            <a:endParaRPr lang="en-US"/>
          </a:p>
        </p:txBody>
      </p:sp>
    </p:spTree>
    <p:extLst>
      <p:ext uri="{BB962C8B-B14F-4D97-AF65-F5344CB8AC3E}">
        <p14:creationId xmlns:p14="http://schemas.microsoft.com/office/powerpoint/2010/main" val="7571396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begin with the exposition of a conflict that is, to my mind, inherent to the contemporary philosophy of emotions.</a:t>
            </a: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3</a:t>
            </a:fld>
            <a:endParaRPr lang="en-US"/>
          </a:p>
        </p:txBody>
      </p:sp>
    </p:spTree>
    <p:extLst>
      <p:ext uri="{BB962C8B-B14F-4D97-AF65-F5344CB8AC3E}">
        <p14:creationId xmlns:p14="http://schemas.microsoft.com/office/powerpoint/2010/main" val="31602935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To do so, it is necessary to introduce a key concept, which is that of </a:t>
            </a:r>
            <a:r>
              <a:rPr lang="en-US" sz="1200" i="1" kern="1200" dirty="0">
                <a:solidFill>
                  <a:schemeClr val="tx1"/>
                </a:solidFill>
                <a:effectLst/>
                <a:latin typeface="+mn-lt"/>
                <a:ea typeface="+mn-ea"/>
                <a:cs typeface="+mn-cs"/>
              </a:rPr>
              <a:t>affective sensation</a:t>
            </a:r>
            <a:r>
              <a:rPr lang="en-US" sz="1200"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Gefühlsempfindung</a:t>
            </a:r>
            <a:r>
              <a:rPr lang="en-US" sz="1200" kern="1200" dirty="0">
                <a:solidFill>
                  <a:schemeClr val="tx1"/>
                </a:solidFill>
                <a:effectLst/>
                <a:latin typeface="+mn-lt"/>
                <a:ea typeface="+mn-ea"/>
                <a:cs typeface="+mn-cs"/>
              </a:rPr>
              <a:t> in German). For Husserl, in fact, and contrary to Brentano, not all experiences are intentional. Sensations, for example the purely felt red, or a sound understood as a purely immanent quality, are indeed experienced, but are not “directed” towards something.</a:t>
            </a: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30</a:t>
            </a:fld>
            <a:endParaRPr lang="en-US"/>
          </a:p>
        </p:txBody>
      </p:sp>
    </p:spTree>
    <p:extLst>
      <p:ext uri="{BB962C8B-B14F-4D97-AF65-F5344CB8AC3E}">
        <p14:creationId xmlns:p14="http://schemas.microsoft.com/office/powerpoint/2010/main" val="6570908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Husserl underlines, however, that these sensations play a fundamental role in objective apperception, since they serve as a support for objectifying apprehensions. To put it in the words of the </a:t>
            </a:r>
            <a:r>
              <a:rPr lang="en-US" sz="1200" i="1" kern="1200" dirty="0">
                <a:solidFill>
                  <a:schemeClr val="tx1"/>
                </a:solidFill>
                <a:effectLst/>
                <a:latin typeface="+mn-lt"/>
                <a:ea typeface="+mn-ea"/>
                <a:cs typeface="+mn-cs"/>
              </a:rPr>
              <a:t>V</a:t>
            </a:r>
            <a:r>
              <a:rPr lang="en-US" sz="1200" i="1" kern="1200" baseline="30000" dirty="0">
                <a:solidFill>
                  <a:schemeClr val="tx1"/>
                </a:solidFill>
                <a:effectLst/>
                <a:latin typeface="+mn-lt"/>
                <a:ea typeface="+mn-ea"/>
                <a:cs typeface="+mn-cs"/>
              </a:rPr>
              <a:t>th</a:t>
            </a:r>
            <a:r>
              <a:rPr lang="en-US" sz="1200" i="1" kern="1200" dirty="0">
                <a:solidFill>
                  <a:schemeClr val="tx1"/>
                </a:solidFill>
                <a:effectLst/>
                <a:latin typeface="+mn-lt"/>
                <a:ea typeface="+mn-ea"/>
                <a:cs typeface="+mn-cs"/>
              </a:rPr>
              <a:t> Logical Investigation</a:t>
            </a:r>
            <a:r>
              <a:rPr lang="en-US" sz="1200" kern="1200" dirty="0">
                <a:solidFill>
                  <a:schemeClr val="tx1"/>
                </a:solidFill>
                <a:effectLst/>
                <a:latin typeface="+mn-lt"/>
                <a:ea typeface="+mn-ea"/>
                <a:cs typeface="+mn-cs"/>
              </a:rPr>
              <a:t>:</a:t>
            </a:r>
            <a:endParaRPr lang="fr-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Apperception is, for us, the surplus […] as opposed to the raw existence of the sensation: it is the act-character which as it were ensouls the sensation, and is such as to make us […] perceive this or that object, for instance see this tree, hear this ringing, smell this scent of flower, etc. (Husserl 2001, 2:105)</a:t>
            </a:r>
            <a:endParaRPr lang="fr-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We also find this schema sensation versus apprehension in the case of affective experiences.</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31</a:t>
            </a:fld>
            <a:endParaRPr lang="en-US"/>
          </a:p>
        </p:txBody>
      </p:sp>
    </p:spTree>
    <p:extLst>
      <p:ext uri="{BB962C8B-B14F-4D97-AF65-F5344CB8AC3E}">
        <p14:creationId xmlns:p14="http://schemas.microsoft.com/office/powerpoint/2010/main" val="397603260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Husserl considers that, analogously to the “sensory” sensations (sensations of color, sound sensations, etc.), there are also </a:t>
            </a:r>
            <a:r>
              <a:rPr lang="en-US" sz="1200" i="1" kern="1200" dirty="0">
                <a:solidFill>
                  <a:schemeClr val="tx1"/>
                </a:solidFill>
                <a:effectLst/>
                <a:latin typeface="+mn-lt"/>
                <a:ea typeface="+mn-ea"/>
                <a:cs typeface="+mn-cs"/>
              </a:rPr>
              <a:t>affective sensations</a:t>
            </a:r>
            <a:r>
              <a:rPr lang="en-US" sz="1200" kern="1200" dirty="0">
                <a:solidFill>
                  <a:schemeClr val="tx1"/>
                </a:solidFill>
                <a:effectLst/>
                <a:latin typeface="+mn-lt"/>
                <a:ea typeface="+mn-ea"/>
                <a:cs typeface="+mn-cs"/>
              </a:rPr>
              <a:t>. These are the sensations of pleasure (</a:t>
            </a:r>
            <a:r>
              <a:rPr lang="en-US" sz="1200" i="1" kern="1200" dirty="0">
                <a:solidFill>
                  <a:schemeClr val="tx1"/>
                </a:solidFill>
                <a:effectLst/>
                <a:latin typeface="+mn-lt"/>
                <a:ea typeface="+mn-ea"/>
                <a:cs typeface="+mn-cs"/>
              </a:rPr>
              <a:t>Lust</a:t>
            </a:r>
            <a:r>
              <a:rPr lang="en-US" sz="1200" kern="1200" dirty="0">
                <a:solidFill>
                  <a:schemeClr val="tx1"/>
                </a:solidFill>
                <a:effectLst/>
                <a:latin typeface="+mn-lt"/>
                <a:ea typeface="+mn-ea"/>
                <a:cs typeface="+mn-cs"/>
              </a:rPr>
              <a:t>) and displeasure (</a:t>
            </a:r>
            <a:r>
              <a:rPr lang="en-US" sz="1200" i="1" kern="1200" dirty="0" err="1">
                <a:solidFill>
                  <a:schemeClr val="tx1"/>
                </a:solidFill>
                <a:effectLst/>
                <a:latin typeface="+mn-lt"/>
                <a:ea typeface="+mn-ea"/>
                <a:cs typeface="+mn-cs"/>
              </a:rPr>
              <a:t>Unlust</a:t>
            </a:r>
            <a:r>
              <a:rPr lang="en-US" sz="1200" kern="1200" dirty="0">
                <a:solidFill>
                  <a:schemeClr val="tx1"/>
                </a:solidFill>
                <a:effectLst/>
                <a:latin typeface="+mn-lt"/>
                <a:ea typeface="+mn-ea"/>
                <a:cs typeface="+mn-cs"/>
              </a:rPr>
              <a:t>). The pain that I feel in my back, or during a migraine, is experienced, but it does not give rise, by itself, to any objectifying apprehension. On the other hand, like “sensory” sensations, those </a:t>
            </a:r>
            <a:r>
              <a:rPr lang="en-US" sz="1200" i="1" kern="1200" dirty="0">
                <a:solidFill>
                  <a:schemeClr val="tx1"/>
                </a:solidFill>
                <a:effectLst/>
                <a:latin typeface="+mn-lt"/>
                <a:ea typeface="+mn-ea"/>
                <a:cs typeface="+mn-cs"/>
              </a:rPr>
              <a:t>Gefühlsempfindungen</a:t>
            </a:r>
            <a:r>
              <a:rPr lang="en-US" sz="1200" kern="1200" dirty="0">
                <a:solidFill>
                  <a:schemeClr val="tx1"/>
                </a:solidFill>
                <a:effectLst/>
                <a:latin typeface="+mn-lt"/>
                <a:ea typeface="+mn-ea"/>
                <a:cs typeface="+mn-cs"/>
              </a:rPr>
              <a:t> can also play the role of a </a:t>
            </a:r>
            <a:r>
              <a:rPr lang="en-US" sz="1200" i="1" kern="1200" dirty="0" err="1">
                <a:solidFill>
                  <a:schemeClr val="tx1"/>
                </a:solidFill>
                <a:effectLst/>
                <a:latin typeface="+mn-lt"/>
                <a:ea typeface="+mn-ea"/>
                <a:cs typeface="+mn-cs"/>
              </a:rPr>
              <a:t>hylè</a:t>
            </a:r>
            <a:r>
              <a:rPr lang="en-US" sz="1200" kern="1200" dirty="0">
                <a:solidFill>
                  <a:schemeClr val="tx1"/>
                </a:solidFill>
                <a:effectLst/>
                <a:latin typeface="+mn-lt"/>
                <a:ea typeface="+mn-ea"/>
                <a:cs typeface="+mn-cs"/>
              </a:rPr>
              <a:t>,  that is, of a material underpinning for an objective interpretation. As Husserl says again in this §15 of the</a:t>
            </a:r>
            <a:r>
              <a:rPr lang="en-US" sz="1200" i="1" kern="1200" dirty="0">
                <a:solidFill>
                  <a:schemeClr val="tx1"/>
                </a:solidFill>
                <a:effectLst/>
                <a:latin typeface="+mn-lt"/>
                <a:ea typeface="+mn-ea"/>
                <a:cs typeface="+mn-cs"/>
              </a:rPr>
              <a:t> V</a:t>
            </a:r>
            <a:r>
              <a:rPr lang="en-US" sz="1200" i="1" kern="1200" baseline="30000" dirty="0">
                <a:solidFill>
                  <a:schemeClr val="tx1"/>
                </a:solidFill>
                <a:effectLst/>
                <a:latin typeface="+mn-lt"/>
                <a:ea typeface="+mn-ea"/>
                <a:cs typeface="+mn-cs"/>
              </a:rPr>
              <a:t>th</a:t>
            </a:r>
            <a:r>
              <a:rPr lang="en-US" sz="1200" i="1" kern="1200" dirty="0">
                <a:solidFill>
                  <a:schemeClr val="tx1"/>
                </a:solidFill>
                <a:effectLst/>
                <a:latin typeface="+mn-lt"/>
                <a:ea typeface="+mn-ea"/>
                <a:cs typeface="+mn-cs"/>
              </a:rPr>
              <a:t> Logical Investigation</a:t>
            </a:r>
            <a:r>
              <a:rPr lang="en-US" sz="1200" kern="1200" dirty="0">
                <a:solidFill>
                  <a:schemeClr val="tx1"/>
                </a:solidFill>
                <a:effectLst/>
                <a:latin typeface="+mn-lt"/>
                <a:ea typeface="+mn-ea"/>
                <a:cs typeface="+mn-cs"/>
              </a:rPr>
              <a:t>, the sensations of pleasure, because of the apprehension, come to “color” the object itself: when I see the loved one, not only do I shiver with pleasure (this is the merely hyletic dimension), but I “interpret” this pleasure as “surrounding” the person of the loved one: the latter appears as nimbed in pink.</a:t>
            </a:r>
            <a:endParaRPr lang="fr-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 can now put forward the hypothesis that I want to defend.</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32</a:t>
            </a:fld>
            <a:endParaRPr lang="en-US"/>
          </a:p>
        </p:txBody>
      </p:sp>
    </p:spTree>
    <p:extLst>
      <p:ext uri="{BB962C8B-B14F-4D97-AF65-F5344CB8AC3E}">
        <p14:creationId xmlns:p14="http://schemas.microsoft.com/office/powerpoint/2010/main" val="149052807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a:solidFill>
                  <a:schemeClr val="tx1"/>
                </a:solidFill>
                <a:effectLst/>
                <a:latin typeface="+mn-lt"/>
                <a:ea typeface="+mn-ea"/>
                <a:cs typeface="+mn-cs"/>
              </a:rPr>
              <a:t>My claim is that </a:t>
            </a:r>
            <a:r>
              <a:rPr lang="en-US" sz="1200" kern="1200" dirty="0">
                <a:solidFill>
                  <a:schemeClr val="tx1"/>
                </a:solidFill>
                <a:effectLst/>
                <a:latin typeface="+mn-lt"/>
                <a:ea typeface="+mn-ea"/>
                <a:cs typeface="+mn-cs"/>
              </a:rPr>
              <a:t>the eidetic unity of affective acts does not essentially come from a special “attitude”, nor from a special “object”, but stems originally from the presence, within them, of affective sensations. To put it very simply: let us take any intentional experience. It is the result of the “application” of an apprehension on a hyletic material, that is to say on certain contents of sensation. If, among these hyletic contents, there are affective sensations of pleasure or displeasure, then the intentional experience is an emotion, is an affective act. If, on the contrary, all the hyletic contents at the base of this act are sensory sensations, then we are dealing with a purely cognitive experience.</a:t>
            </a:r>
            <a:endParaRPr lang="fr-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hypothesis finds multiple confirmations in Husserl’s manuscripts and in particular in the texts that were gathered by one of Husserl’s assistants, Ludwig Landgrebe, in 1927, under the title of “Studien zur </a:t>
            </a:r>
            <a:r>
              <a:rPr lang="en-US" sz="1200" kern="1200" dirty="0" err="1">
                <a:solidFill>
                  <a:schemeClr val="tx1"/>
                </a:solidFill>
                <a:effectLst/>
                <a:latin typeface="+mn-lt"/>
                <a:ea typeface="+mn-ea"/>
                <a:cs typeface="+mn-cs"/>
              </a:rPr>
              <a:t>Struktur</a:t>
            </a:r>
            <a:r>
              <a:rPr lang="en-US" sz="1200" kern="1200" dirty="0">
                <a:solidFill>
                  <a:schemeClr val="tx1"/>
                </a:solidFill>
                <a:effectLst/>
                <a:latin typeface="+mn-lt"/>
                <a:ea typeface="+mn-ea"/>
                <a:cs typeface="+mn-cs"/>
              </a:rPr>
              <a:t> des </a:t>
            </a:r>
            <a:r>
              <a:rPr lang="en-US" sz="1200" kern="1200" dirty="0" err="1">
                <a:solidFill>
                  <a:schemeClr val="tx1"/>
                </a:solidFill>
                <a:effectLst/>
                <a:latin typeface="+mn-lt"/>
                <a:ea typeface="+mn-ea"/>
                <a:cs typeface="+mn-cs"/>
              </a:rPr>
              <a:t>Bewusstseins</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Studies on the Structure of Consciousness</a:t>
            </a:r>
            <a:r>
              <a:rPr lang="en-US" sz="1200" kern="1200" dirty="0">
                <a:solidFill>
                  <a:schemeClr val="tx1"/>
                </a:solidFill>
                <a:effectLst/>
                <a:latin typeface="+mn-lt"/>
                <a:ea typeface="+mn-ea"/>
                <a:cs typeface="+mn-cs"/>
              </a:rPr>
              <a:t>), which have just been published in the series of the </a:t>
            </a:r>
            <a:r>
              <a:rPr lang="en-US" sz="1200" i="1" kern="1200" dirty="0" err="1">
                <a:solidFill>
                  <a:schemeClr val="tx1"/>
                </a:solidFill>
                <a:effectLst/>
                <a:latin typeface="+mn-lt"/>
                <a:ea typeface="+mn-ea"/>
                <a:cs typeface="+mn-cs"/>
              </a:rPr>
              <a:t>Husserliana</a:t>
            </a:r>
            <a:r>
              <a:rPr lang="en-US" sz="1200" kern="1200" dirty="0">
                <a:solidFill>
                  <a:schemeClr val="tx1"/>
                </a:solidFill>
                <a:effectLst/>
                <a:latin typeface="+mn-lt"/>
                <a:ea typeface="+mn-ea"/>
                <a:cs typeface="+mn-cs"/>
              </a:rPr>
              <a:t>, and in which the most advanced analyses of affective consciousness in Husserl’s work are located.</a:t>
            </a: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33</a:t>
            </a:fld>
            <a:endParaRPr lang="en-US"/>
          </a:p>
        </p:txBody>
      </p:sp>
    </p:spTree>
    <p:extLst>
      <p:ext uri="{BB962C8B-B14F-4D97-AF65-F5344CB8AC3E}">
        <p14:creationId xmlns:p14="http://schemas.microsoft.com/office/powerpoint/2010/main" val="40832706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For instance, in a text dated from the beginning of September 1911, Husserl writes that it is “beyond doubt” that “as soon as there is an attribution of value (</a:t>
            </a:r>
            <a:r>
              <a:rPr lang="en-US" sz="1200" i="1" kern="1200" dirty="0">
                <a:solidFill>
                  <a:schemeClr val="tx1"/>
                </a:solidFill>
                <a:effectLst/>
                <a:latin typeface="+mn-lt"/>
                <a:ea typeface="+mn-ea"/>
                <a:cs typeface="+mn-cs"/>
              </a:rPr>
              <a:t>Für-wert-</a:t>
            </a:r>
            <a:r>
              <a:rPr lang="en-US" sz="1200" i="1" kern="1200" dirty="0" err="1">
                <a:solidFill>
                  <a:schemeClr val="tx1"/>
                </a:solidFill>
                <a:effectLst/>
                <a:latin typeface="+mn-lt"/>
                <a:ea typeface="+mn-ea"/>
                <a:cs typeface="+mn-cs"/>
              </a:rPr>
              <a:t>Halten</a:t>
            </a:r>
            <a:r>
              <a:rPr lang="en-US" sz="1200" kern="1200" dirty="0">
                <a:solidFill>
                  <a:schemeClr val="tx1"/>
                </a:solidFill>
                <a:effectLst/>
                <a:latin typeface="+mn-lt"/>
                <a:ea typeface="+mn-ea"/>
                <a:cs typeface="+mn-cs"/>
              </a:rPr>
              <a:t>)” or “a joy (</a:t>
            </a:r>
            <a:r>
              <a:rPr lang="en-US" sz="1200" i="1" kern="1200" dirty="0" err="1">
                <a:solidFill>
                  <a:schemeClr val="tx1"/>
                </a:solidFill>
                <a:effectLst/>
                <a:latin typeface="+mn-lt"/>
                <a:ea typeface="+mn-ea"/>
                <a:cs typeface="+mn-cs"/>
              </a:rPr>
              <a:t>Freude</a:t>
            </a:r>
            <a:r>
              <a:rPr lang="en-US" sz="1200" kern="1200" dirty="0">
                <a:solidFill>
                  <a:schemeClr val="tx1"/>
                </a:solidFill>
                <a:effectLst/>
                <a:latin typeface="+mn-lt"/>
                <a:ea typeface="+mn-ea"/>
                <a:cs typeface="+mn-cs"/>
              </a:rPr>
              <a:t>)”, there are also “feelings (</a:t>
            </a:r>
            <a:r>
              <a:rPr lang="en-US" sz="1200" i="1" kern="1200" dirty="0" err="1">
                <a:solidFill>
                  <a:schemeClr val="tx1"/>
                </a:solidFill>
                <a:effectLst/>
                <a:latin typeface="+mn-lt"/>
                <a:ea typeface="+mn-ea"/>
                <a:cs typeface="+mn-cs"/>
              </a:rPr>
              <a:t>Gefühle</a:t>
            </a:r>
            <a:r>
              <a:rPr lang="en-US" sz="1200" kern="1200" dirty="0">
                <a:solidFill>
                  <a:schemeClr val="tx1"/>
                </a:solidFill>
                <a:effectLst/>
                <a:latin typeface="+mn-lt"/>
                <a:ea typeface="+mn-ea"/>
                <a:cs typeface="+mn-cs"/>
              </a:rPr>
              <a:t>) which as such belong to the same kind as sensitive feelings (</a:t>
            </a:r>
            <a:r>
              <a:rPr lang="en-US" sz="1200" i="1" kern="1200" dirty="0" err="1">
                <a:solidFill>
                  <a:schemeClr val="tx1"/>
                </a:solidFill>
                <a:effectLst/>
                <a:latin typeface="+mn-lt"/>
                <a:ea typeface="+mn-ea"/>
                <a:cs typeface="+mn-cs"/>
              </a:rPr>
              <a:t>Empfindungsgefühle</a:t>
            </a:r>
            <a:r>
              <a:rPr lang="en-US" sz="1200" kern="1200" dirty="0">
                <a:solidFill>
                  <a:schemeClr val="tx1"/>
                </a:solidFill>
                <a:effectLst/>
                <a:latin typeface="+mn-lt"/>
                <a:ea typeface="+mn-ea"/>
                <a:cs typeface="+mn-cs"/>
              </a:rPr>
              <a:t>)” (Husserl 2020, 69). </a:t>
            </a:r>
            <a:endParaRPr lang="fr-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It thus appears that these sensitive feelings, or affective sensations – these two concepts are synonyms – which are in themselves non-intentional, are nonetheless the essential component of emotions, of joy, and of all evaluative intentional experiences. It is this component that allows us to identify the specificity of affective intentionality and to distinguish it from the canonical “cognitive” intentionality.</a:t>
            </a:r>
            <a:endParaRPr lang="fr-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interpretation also allows us to understand how affective acts can relate to values.</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34</a:t>
            </a:fld>
            <a:endParaRPr lang="en-US"/>
          </a:p>
        </p:txBody>
      </p:sp>
    </p:spTree>
    <p:extLst>
      <p:ext uri="{BB962C8B-B14F-4D97-AF65-F5344CB8AC3E}">
        <p14:creationId xmlns:p14="http://schemas.microsoft.com/office/powerpoint/2010/main" val="398300655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As Husserl says again in the same manuscript, those </a:t>
            </a:r>
            <a:r>
              <a:rPr lang="en-US" sz="1200" i="1" kern="1200" dirty="0">
                <a:solidFill>
                  <a:schemeClr val="tx1"/>
                </a:solidFill>
                <a:effectLst/>
                <a:latin typeface="+mn-lt"/>
                <a:ea typeface="+mn-ea"/>
                <a:cs typeface="+mn-cs"/>
              </a:rPr>
              <a:t>Gefühlsempfindungen</a:t>
            </a:r>
            <a:r>
              <a:rPr lang="en-US" sz="1200" kern="1200" dirty="0">
                <a:solidFill>
                  <a:schemeClr val="tx1"/>
                </a:solidFill>
                <a:effectLst/>
                <a:latin typeface="+mn-lt"/>
                <a:ea typeface="+mn-ea"/>
                <a:cs typeface="+mn-cs"/>
              </a:rPr>
              <a:t> (I quote) “thus belong in an essential way to the composition of all evaluative acts and first of all to those in which axiological objects as such “appear”, are given”. As a result, in order for (I quote) “an evaluation (</a:t>
            </a:r>
            <a:r>
              <a:rPr lang="en-US" sz="1200" i="1" kern="1200" dirty="0" err="1">
                <a:solidFill>
                  <a:schemeClr val="tx1"/>
                </a:solidFill>
                <a:effectLst/>
                <a:latin typeface="+mn-lt"/>
                <a:ea typeface="+mn-ea"/>
                <a:cs typeface="+mn-cs"/>
              </a:rPr>
              <a:t>ein</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Werten</a:t>
            </a:r>
            <a:r>
              <a:rPr lang="en-US" sz="1200" kern="1200" dirty="0">
                <a:solidFill>
                  <a:schemeClr val="tx1"/>
                </a:solidFill>
                <a:effectLst/>
                <a:latin typeface="+mn-lt"/>
                <a:ea typeface="+mn-ea"/>
                <a:cs typeface="+mn-cs"/>
              </a:rPr>
              <a:t>)”, that is, “a value prehension (</a:t>
            </a:r>
            <a:r>
              <a:rPr lang="en-US" sz="1200" i="1" kern="1200" dirty="0" err="1">
                <a:solidFill>
                  <a:schemeClr val="tx1"/>
                </a:solidFill>
                <a:effectLst/>
                <a:latin typeface="+mn-lt"/>
                <a:ea typeface="+mn-ea"/>
                <a:cs typeface="+mn-cs"/>
              </a:rPr>
              <a:t>ein</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Wertnehmen</a:t>
            </a:r>
            <a:r>
              <a:rPr lang="en-US" sz="1200" kern="1200" dirty="0">
                <a:solidFill>
                  <a:schemeClr val="tx1"/>
                </a:solidFill>
                <a:effectLst/>
                <a:latin typeface="+mn-lt"/>
                <a:ea typeface="+mn-ea"/>
                <a:cs typeface="+mn-cs"/>
              </a:rPr>
              <a:t>)” to “become experienced, the experienced feelings receive, in one way or another, something like an apprehension” (Husserl 2020, 69).</a:t>
            </a:r>
            <a:endParaRPr lang="fr-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parallel with merely perceptual acts thus still works: when an act character “takes on” pure and simple sense sensations, only “ontic” determinations, or natural qualities of things, appear: their color, shape, mass, etc. On the other hand, as soon as there are affective sensations at the base of the apprehension, the latter is also an apprehension of value: the thing appears not only blue, heavy, etc., but also beautiful, or on the contrary repulsive, disgusting, etc.</a:t>
            </a:r>
            <a:endParaRPr lang="fr-FR" sz="1200" b="1" i="1"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It is now time to conclude.</a:t>
            </a: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35</a:t>
            </a:fld>
            <a:endParaRPr lang="en-US"/>
          </a:p>
        </p:txBody>
      </p:sp>
    </p:spTree>
    <p:extLst>
      <p:ext uri="{BB962C8B-B14F-4D97-AF65-F5344CB8AC3E}">
        <p14:creationId xmlns:p14="http://schemas.microsoft.com/office/powerpoint/2010/main" val="62306714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We have seen that contemporary philosophers of emotions disagree on the best way to capture the originality of affective intentionality. Some of them embrace the objectual or contentual solution, some others the attitudinal one.</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36</a:t>
            </a:fld>
            <a:endParaRPr lang="en-US"/>
          </a:p>
        </p:txBody>
      </p:sp>
    </p:spTree>
    <p:extLst>
      <p:ext uri="{BB962C8B-B14F-4D97-AF65-F5344CB8AC3E}">
        <p14:creationId xmlns:p14="http://schemas.microsoft.com/office/powerpoint/2010/main" val="367974385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We then emphasized that such conflict was actually crossing Husserl’s phenomenology of affectivity: the perspective of pure psychology incited Husserl to defend an attitudinal position, while the one of the transcendental theory of reason inclined him to support the contentual point of view.</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37</a:t>
            </a:fld>
            <a:endParaRPr lang="en-US"/>
          </a:p>
        </p:txBody>
      </p:sp>
    </p:spTree>
    <p:extLst>
      <p:ext uri="{BB962C8B-B14F-4D97-AF65-F5344CB8AC3E}">
        <p14:creationId xmlns:p14="http://schemas.microsoft.com/office/powerpoint/2010/main" val="114223625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In the last section, we considered a solution to this dilemma: in truth, for Husserl, what makes, in priority, the originality of affective acts, it is neither their intentional object, nor the mode of relation to this object, but their hyletic underpinning. It is this component that gives an account of the eidetic unity of the affective kind and at the same time of the specificity of the emotional objectivity, that is to say, of value.</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38</a:t>
            </a:fld>
            <a:endParaRPr lang="en-US"/>
          </a:p>
        </p:txBody>
      </p:sp>
    </p:spTree>
    <p:extLst>
      <p:ext uri="{BB962C8B-B14F-4D97-AF65-F5344CB8AC3E}">
        <p14:creationId xmlns:p14="http://schemas.microsoft.com/office/powerpoint/2010/main" val="38041961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Hence, it appears that Husserl has a lot to say to the contemporary philosophy of emotions: he proposes and defends theses which, in many respects, allow to solve the pitfalls with which the current theories of emotion are confronted.</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39</a:t>
            </a:fld>
            <a:endParaRPr lang="en-US"/>
          </a:p>
        </p:txBody>
      </p:sp>
    </p:spTree>
    <p:extLst>
      <p:ext uri="{BB962C8B-B14F-4D97-AF65-F5344CB8AC3E}">
        <p14:creationId xmlns:p14="http://schemas.microsoft.com/office/powerpoint/2010/main" val="13464002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Just a very brief remark, for the sake of clarity: by this term “emotion”, I mean those affective episodes that we call anger, fear, joy, admiration, etc. I thus leave aside questions regarding moods and affective dispositions.</a:t>
            </a:r>
            <a:endParaRPr lang="fr-F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With such definition, most contemporary philosophers of emotions would acknowledge that emotions, or at least some of them, are </a:t>
            </a:r>
            <a:r>
              <a:rPr lang="en-US" sz="1200" i="1" kern="1200" dirty="0">
                <a:solidFill>
                  <a:schemeClr val="tx1"/>
                </a:solidFill>
                <a:effectLst/>
                <a:latin typeface="+mn-lt"/>
                <a:ea typeface="+mn-ea"/>
                <a:cs typeface="+mn-cs"/>
              </a:rPr>
              <a:t>intentional</a:t>
            </a:r>
            <a:r>
              <a:rPr lang="en-US" sz="1200" kern="1200" dirty="0">
                <a:solidFill>
                  <a:schemeClr val="tx1"/>
                </a:solidFill>
                <a:effectLst/>
                <a:latin typeface="+mn-lt"/>
                <a:ea typeface="+mn-ea"/>
                <a:cs typeface="+mn-cs"/>
              </a:rPr>
              <a:t>, that is, that they are experiences which are directed towards objects. I am indeed afraid </a:t>
            </a:r>
            <a:r>
              <a:rPr lang="en-US" sz="1200" i="1" kern="1200" dirty="0">
                <a:solidFill>
                  <a:schemeClr val="tx1"/>
                </a:solidFill>
                <a:effectLst/>
                <a:latin typeface="+mn-lt"/>
                <a:ea typeface="+mn-ea"/>
                <a:cs typeface="+mn-cs"/>
              </a:rPr>
              <a:t>of</a:t>
            </a:r>
            <a:r>
              <a:rPr lang="en-US" sz="1200" kern="1200" dirty="0">
                <a:solidFill>
                  <a:schemeClr val="tx1"/>
                </a:solidFill>
                <a:effectLst/>
                <a:latin typeface="+mn-lt"/>
                <a:ea typeface="+mn-ea"/>
                <a:cs typeface="+mn-cs"/>
              </a:rPr>
              <a:t> the dog, I rejoice </a:t>
            </a:r>
            <a:r>
              <a:rPr lang="en-US" sz="1200" i="1" kern="1200" dirty="0">
                <a:solidFill>
                  <a:schemeClr val="tx1"/>
                </a:solidFill>
                <a:effectLst/>
                <a:latin typeface="+mn-lt"/>
                <a:ea typeface="+mn-ea"/>
                <a:cs typeface="+mn-cs"/>
              </a:rPr>
              <a:t>about</a:t>
            </a:r>
            <a:r>
              <a:rPr lang="en-US" sz="1200" kern="1200" dirty="0">
                <a:solidFill>
                  <a:schemeClr val="tx1"/>
                </a:solidFill>
                <a:effectLst/>
                <a:latin typeface="+mn-lt"/>
                <a:ea typeface="+mn-ea"/>
                <a:cs typeface="+mn-cs"/>
              </a:rPr>
              <a:t> the birth of my child, etc. In these experiences, I am therefore aiming at a precise object or a specific state of affairs. In what follows, I will not try to challenge this postulate, but rather to draw certain implications which result from it and which may seem problematic.</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4</a:t>
            </a:fld>
            <a:endParaRPr lang="en-US"/>
          </a:p>
        </p:txBody>
      </p:sp>
    </p:spTree>
    <p:extLst>
      <p:ext uri="{BB962C8B-B14F-4D97-AF65-F5344CB8AC3E}">
        <p14:creationId xmlns:p14="http://schemas.microsoft.com/office/powerpoint/2010/main" val="125604137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I thank you very much and I look forward to your comments.</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40</a:t>
            </a:fld>
            <a:endParaRPr lang="en-US"/>
          </a:p>
        </p:txBody>
      </p:sp>
    </p:spTree>
    <p:extLst>
      <p:ext uri="{BB962C8B-B14F-4D97-AF65-F5344CB8AC3E}">
        <p14:creationId xmlns:p14="http://schemas.microsoft.com/office/powerpoint/2010/main" val="803881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It is indeed clear that emotions are not the only intentional experiences, since perceptions, judgments, memories, etc., are intentional as well. It even seems quite straightforward that the “cognitive” intentionality that these experiences manifest plays the role of a “paradigm”: the concept of intentionality is, so to speak, “tailor-made” for them, whose </a:t>
            </a:r>
            <a:r>
              <a:rPr lang="en-US" sz="1200" kern="1200">
                <a:solidFill>
                  <a:schemeClr val="tx1"/>
                </a:solidFill>
                <a:effectLst/>
                <a:latin typeface="+mn-lt"/>
                <a:ea typeface="+mn-ea"/>
                <a:cs typeface="+mn-cs"/>
              </a:rPr>
              <a:t>objectual directedness </a:t>
            </a:r>
            <a:r>
              <a:rPr lang="en-US" sz="1200" kern="1200" dirty="0">
                <a:solidFill>
                  <a:schemeClr val="tx1"/>
                </a:solidFill>
                <a:effectLst/>
                <a:latin typeface="+mn-lt"/>
                <a:ea typeface="+mn-ea"/>
                <a:cs typeface="+mn-cs"/>
              </a:rPr>
              <a:t>is unquestionable. But this raises a major issue: to say that affective experiences are intentional would be to reduce them to cognitive experiences, and, consequently, to deprive them of their originality.</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5</a:t>
            </a:fld>
            <a:endParaRPr lang="en-US"/>
          </a:p>
        </p:txBody>
      </p:sp>
    </p:spTree>
    <p:extLst>
      <p:ext uri="{BB962C8B-B14F-4D97-AF65-F5344CB8AC3E}">
        <p14:creationId xmlns:p14="http://schemas.microsoft.com/office/powerpoint/2010/main" val="5160593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The thesis of an intentionality of emotions must therefore necessarily be accompanied by the uncovering of its specificity with respect to the canonical “cognitive” intentionality in order not to run the risk of what could be called an “intellectualist reductionism”.</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6</a:t>
            </a:fld>
            <a:endParaRPr lang="en-US"/>
          </a:p>
        </p:txBody>
      </p:sp>
    </p:spTree>
    <p:extLst>
      <p:ext uri="{BB962C8B-B14F-4D97-AF65-F5344CB8AC3E}">
        <p14:creationId xmlns:p14="http://schemas.microsoft.com/office/powerpoint/2010/main" val="16265939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To do so, two solutions seem available. First of all, we can locate the originality of the intentionality of emotions in their “object”. For example, we would say that, while perception and scientific knowledge can make me know all the factual characteristics of a thunderstorm, for instance the colors and the nature of the clouds it contains, etc., only the emotion is able to make me appreciate its </a:t>
            </a:r>
            <a:r>
              <a:rPr lang="en-US" sz="1200" i="1" kern="1200" dirty="0">
                <a:solidFill>
                  <a:schemeClr val="tx1"/>
                </a:solidFill>
                <a:effectLst/>
                <a:latin typeface="+mn-lt"/>
                <a:ea typeface="+mn-ea"/>
                <a:cs typeface="+mn-cs"/>
              </a:rPr>
              <a:t>beauty</a:t>
            </a:r>
            <a:r>
              <a:rPr lang="en-US" sz="1200" kern="1200" dirty="0">
                <a:solidFill>
                  <a:schemeClr val="tx1"/>
                </a:solidFill>
                <a:effectLst/>
                <a:latin typeface="+mn-lt"/>
                <a:ea typeface="+mn-ea"/>
                <a:cs typeface="+mn-cs"/>
              </a:rPr>
              <a:t> or its </a:t>
            </a:r>
            <a:r>
              <a:rPr lang="en-US" sz="1200" i="1" kern="1200" dirty="0">
                <a:solidFill>
                  <a:schemeClr val="tx1"/>
                </a:solidFill>
                <a:effectLst/>
                <a:latin typeface="+mn-lt"/>
                <a:ea typeface="+mn-ea"/>
                <a:cs typeface="+mn-cs"/>
              </a:rPr>
              <a:t>sublimity</a:t>
            </a:r>
            <a:r>
              <a:rPr lang="en-US" sz="1200" kern="1200" dirty="0">
                <a:solidFill>
                  <a:schemeClr val="tx1"/>
                </a:solidFill>
                <a:effectLst/>
                <a:latin typeface="+mn-lt"/>
                <a:ea typeface="+mn-ea"/>
                <a:cs typeface="+mn-cs"/>
              </a:rPr>
              <a:t>. From this idea, we will claim that the emotion has a specific object, which is precisely a “value”.</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7</a:t>
            </a:fld>
            <a:endParaRPr lang="en-US"/>
          </a:p>
        </p:txBody>
      </p:sp>
    </p:spTree>
    <p:extLst>
      <p:ext uri="{BB962C8B-B14F-4D97-AF65-F5344CB8AC3E}">
        <p14:creationId xmlns:p14="http://schemas.microsoft.com/office/powerpoint/2010/main" val="3133651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say it roughly, “cognitive” experiences make me know the mere things, the mere facts, which are axiologically neutral,</a:t>
            </a: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8</a:t>
            </a:fld>
            <a:endParaRPr lang="en-US"/>
          </a:p>
        </p:txBody>
      </p:sp>
    </p:spTree>
    <p:extLst>
      <p:ext uri="{BB962C8B-B14F-4D97-AF65-F5344CB8AC3E}">
        <p14:creationId xmlns:p14="http://schemas.microsoft.com/office/powerpoint/2010/main" val="32292591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200" dirty="0">
                <a:solidFill>
                  <a:schemeClr val="tx1"/>
                </a:solidFill>
                <a:effectLst/>
                <a:latin typeface="+mn-lt"/>
                <a:ea typeface="+mn-ea"/>
                <a:cs typeface="+mn-cs"/>
              </a:rPr>
              <a:t>while the emotional experiences make appear the axiological qualities of these things and facts.</a:t>
            </a:r>
            <a:endParaRPr lang="en-US" dirty="0"/>
          </a:p>
        </p:txBody>
      </p:sp>
      <p:sp>
        <p:nvSpPr>
          <p:cNvPr id="4" name="Espace réservé du numéro de diapositive 3"/>
          <p:cNvSpPr>
            <a:spLocks noGrp="1"/>
          </p:cNvSpPr>
          <p:nvPr>
            <p:ph type="sldNum" sz="quarter" idx="5"/>
          </p:nvPr>
        </p:nvSpPr>
        <p:spPr/>
        <p:txBody>
          <a:bodyPr/>
          <a:lstStyle/>
          <a:p>
            <a:fld id="{2CEA3D04-4737-4122-B025-D2D282D31DFA}" type="slidenum">
              <a:rPr lang="en-US" smtClean="0"/>
              <a:t>9</a:t>
            </a:fld>
            <a:endParaRPr lang="en-US"/>
          </a:p>
        </p:txBody>
      </p:sp>
    </p:spTree>
    <p:extLst>
      <p:ext uri="{BB962C8B-B14F-4D97-AF65-F5344CB8AC3E}">
        <p14:creationId xmlns:p14="http://schemas.microsoft.com/office/powerpoint/2010/main" val="4308113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74597D6B-E433-48BD-817B-1A07C8DDC333}" type="datetimeFigureOut">
              <a:rPr lang="fr-FR" smtClean="0"/>
              <a:t>29/07/2021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823802B-842C-43B7-83B3-94C3C4794E3F}" type="slidenum">
              <a:rPr lang="fr-FR" smtClean="0"/>
              <a:t>‹N°›</a:t>
            </a:fld>
            <a:endParaRPr lang="fr-FR"/>
          </a:p>
        </p:txBody>
      </p:sp>
    </p:spTree>
    <p:extLst>
      <p:ext uri="{BB962C8B-B14F-4D97-AF65-F5344CB8AC3E}">
        <p14:creationId xmlns:p14="http://schemas.microsoft.com/office/powerpoint/2010/main" val="471993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4597D6B-E433-48BD-817B-1A07C8DDC333}" type="datetimeFigureOut">
              <a:rPr lang="fr-FR" smtClean="0"/>
              <a:t>29/07/2021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823802B-842C-43B7-83B3-94C3C4794E3F}" type="slidenum">
              <a:rPr lang="fr-FR" smtClean="0"/>
              <a:t>‹N°›</a:t>
            </a:fld>
            <a:endParaRPr lang="fr-FR"/>
          </a:p>
        </p:txBody>
      </p:sp>
    </p:spTree>
    <p:extLst>
      <p:ext uri="{BB962C8B-B14F-4D97-AF65-F5344CB8AC3E}">
        <p14:creationId xmlns:p14="http://schemas.microsoft.com/office/powerpoint/2010/main" val="3946111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4597D6B-E433-48BD-817B-1A07C8DDC333}" type="datetimeFigureOut">
              <a:rPr lang="fr-FR" smtClean="0"/>
              <a:t>29/07/2021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823802B-842C-43B7-83B3-94C3C4794E3F}"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28261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4597D6B-E433-48BD-817B-1A07C8DDC333}" type="datetimeFigureOut">
              <a:rPr lang="fr-FR" smtClean="0"/>
              <a:t>29/07/2021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823802B-842C-43B7-83B3-94C3C4794E3F}" type="slidenum">
              <a:rPr lang="fr-FR" smtClean="0"/>
              <a:t>‹N°›</a:t>
            </a:fld>
            <a:endParaRPr lang="fr-FR"/>
          </a:p>
        </p:txBody>
      </p:sp>
    </p:spTree>
    <p:extLst>
      <p:ext uri="{BB962C8B-B14F-4D97-AF65-F5344CB8AC3E}">
        <p14:creationId xmlns:p14="http://schemas.microsoft.com/office/powerpoint/2010/main" val="8929472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4597D6B-E433-48BD-817B-1A07C8DDC333}" type="datetimeFigureOut">
              <a:rPr lang="fr-FR" smtClean="0"/>
              <a:t>29/07/2021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823802B-842C-43B7-83B3-94C3C4794E3F}"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285975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4597D6B-E433-48BD-817B-1A07C8DDC333}" type="datetimeFigureOut">
              <a:rPr lang="fr-FR" smtClean="0"/>
              <a:t>29/07/2021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823802B-842C-43B7-83B3-94C3C4794E3F}" type="slidenum">
              <a:rPr lang="fr-FR" smtClean="0"/>
              <a:t>‹N°›</a:t>
            </a:fld>
            <a:endParaRPr lang="fr-FR"/>
          </a:p>
        </p:txBody>
      </p:sp>
    </p:spTree>
    <p:extLst>
      <p:ext uri="{BB962C8B-B14F-4D97-AF65-F5344CB8AC3E}">
        <p14:creationId xmlns:p14="http://schemas.microsoft.com/office/powerpoint/2010/main" val="33620492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4597D6B-E433-48BD-817B-1A07C8DDC333}" type="datetimeFigureOut">
              <a:rPr lang="fr-FR" smtClean="0"/>
              <a:t>29/07/2021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823802B-842C-43B7-83B3-94C3C4794E3F}" type="slidenum">
              <a:rPr lang="fr-FR" smtClean="0"/>
              <a:t>‹N°›</a:t>
            </a:fld>
            <a:endParaRPr lang="fr-FR"/>
          </a:p>
        </p:txBody>
      </p:sp>
    </p:spTree>
    <p:extLst>
      <p:ext uri="{BB962C8B-B14F-4D97-AF65-F5344CB8AC3E}">
        <p14:creationId xmlns:p14="http://schemas.microsoft.com/office/powerpoint/2010/main" val="18017658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4597D6B-E433-48BD-817B-1A07C8DDC333}" type="datetimeFigureOut">
              <a:rPr lang="fr-FR" smtClean="0"/>
              <a:t>29/07/2021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823802B-842C-43B7-83B3-94C3C4794E3F}" type="slidenum">
              <a:rPr lang="fr-FR" smtClean="0"/>
              <a:t>‹N°›</a:t>
            </a:fld>
            <a:endParaRPr lang="fr-FR"/>
          </a:p>
        </p:txBody>
      </p:sp>
    </p:spTree>
    <p:extLst>
      <p:ext uri="{BB962C8B-B14F-4D97-AF65-F5344CB8AC3E}">
        <p14:creationId xmlns:p14="http://schemas.microsoft.com/office/powerpoint/2010/main" val="2719121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4597D6B-E433-48BD-817B-1A07C8DDC333}" type="datetimeFigureOut">
              <a:rPr lang="fr-FR" smtClean="0"/>
              <a:t>29/07/2021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823802B-842C-43B7-83B3-94C3C4794E3F}" type="slidenum">
              <a:rPr lang="fr-FR" smtClean="0"/>
              <a:t>‹N°›</a:t>
            </a:fld>
            <a:endParaRPr lang="fr-FR"/>
          </a:p>
        </p:txBody>
      </p:sp>
    </p:spTree>
    <p:extLst>
      <p:ext uri="{BB962C8B-B14F-4D97-AF65-F5344CB8AC3E}">
        <p14:creationId xmlns:p14="http://schemas.microsoft.com/office/powerpoint/2010/main" val="608896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4597D6B-E433-48BD-817B-1A07C8DDC333}" type="datetimeFigureOut">
              <a:rPr lang="fr-FR" smtClean="0"/>
              <a:t>29/07/2021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823802B-842C-43B7-83B3-94C3C4794E3F}" type="slidenum">
              <a:rPr lang="fr-FR" smtClean="0"/>
              <a:t>‹N°›</a:t>
            </a:fld>
            <a:endParaRPr lang="fr-FR"/>
          </a:p>
        </p:txBody>
      </p:sp>
    </p:spTree>
    <p:extLst>
      <p:ext uri="{BB962C8B-B14F-4D97-AF65-F5344CB8AC3E}">
        <p14:creationId xmlns:p14="http://schemas.microsoft.com/office/powerpoint/2010/main" val="2024455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74597D6B-E433-48BD-817B-1A07C8DDC333}" type="datetimeFigureOut">
              <a:rPr lang="fr-FR" smtClean="0"/>
              <a:t>29/07/2021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823802B-842C-43B7-83B3-94C3C4794E3F}" type="slidenum">
              <a:rPr lang="fr-FR" smtClean="0"/>
              <a:t>‹N°›</a:t>
            </a:fld>
            <a:endParaRPr lang="fr-FR"/>
          </a:p>
        </p:txBody>
      </p:sp>
    </p:spTree>
    <p:extLst>
      <p:ext uri="{BB962C8B-B14F-4D97-AF65-F5344CB8AC3E}">
        <p14:creationId xmlns:p14="http://schemas.microsoft.com/office/powerpoint/2010/main" val="2220018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74597D6B-E433-48BD-817B-1A07C8DDC333}" type="datetimeFigureOut">
              <a:rPr lang="fr-FR" smtClean="0"/>
              <a:t>29/07/2021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1823802B-842C-43B7-83B3-94C3C4794E3F}" type="slidenum">
              <a:rPr lang="fr-FR" smtClean="0"/>
              <a:t>‹N°›</a:t>
            </a:fld>
            <a:endParaRPr lang="fr-FR"/>
          </a:p>
        </p:txBody>
      </p:sp>
    </p:spTree>
    <p:extLst>
      <p:ext uri="{BB962C8B-B14F-4D97-AF65-F5344CB8AC3E}">
        <p14:creationId xmlns:p14="http://schemas.microsoft.com/office/powerpoint/2010/main" val="2185476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74597D6B-E433-48BD-817B-1A07C8DDC333}" type="datetimeFigureOut">
              <a:rPr lang="fr-FR" smtClean="0"/>
              <a:t>29/07/2021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823802B-842C-43B7-83B3-94C3C4794E3F}" type="slidenum">
              <a:rPr lang="fr-FR" smtClean="0"/>
              <a:t>‹N°›</a:t>
            </a:fld>
            <a:endParaRPr lang="fr-FR"/>
          </a:p>
        </p:txBody>
      </p:sp>
    </p:spTree>
    <p:extLst>
      <p:ext uri="{BB962C8B-B14F-4D97-AF65-F5344CB8AC3E}">
        <p14:creationId xmlns:p14="http://schemas.microsoft.com/office/powerpoint/2010/main" val="910929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597D6B-E433-48BD-817B-1A07C8DDC333}" type="datetimeFigureOut">
              <a:rPr lang="fr-FR" smtClean="0"/>
              <a:t>29/07/2021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1823802B-842C-43B7-83B3-94C3C4794E3F}" type="slidenum">
              <a:rPr lang="fr-FR" smtClean="0"/>
              <a:t>‹N°›</a:t>
            </a:fld>
            <a:endParaRPr lang="fr-FR"/>
          </a:p>
        </p:txBody>
      </p:sp>
    </p:spTree>
    <p:extLst>
      <p:ext uri="{BB962C8B-B14F-4D97-AF65-F5344CB8AC3E}">
        <p14:creationId xmlns:p14="http://schemas.microsoft.com/office/powerpoint/2010/main" val="299284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4597D6B-E433-48BD-817B-1A07C8DDC333}" type="datetimeFigureOut">
              <a:rPr lang="fr-FR" smtClean="0"/>
              <a:t>29/07/2021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823802B-842C-43B7-83B3-94C3C4794E3F}" type="slidenum">
              <a:rPr lang="fr-FR" smtClean="0"/>
              <a:t>‹N°›</a:t>
            </a:fld>
            <a:endParaRPr lang="fr-FR"/>
          </a:p>
        </p:txBody>
      </p:sp>
    </p:spTree>
    <p:extLst>
      <p:ext uri="{BB962C8B-B14F-4D97-AF65-F5344CB8AC3E}">
        <p14:creationId xmlns:p14="http://schemas.microsoft.com/office/powerpoint/2010/main" val="2883182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823802B-842C-43B7-83B3-94C3C4794E3F}" type="slidenum">
              <a:rPr lang="fr-FR" smtClean="0"/>
              <a:t>‹N°›</a:t>
            </a:fld>
            <a:endParaRPr lang="fr-FR"/>
          </a:p>
        </p:txBody>
      </p:sp>
      <p:sp>
        <p:nvSpPr>
          <p:cNvPr id="5" name="Date Placeholder 4"/>
          <p:cNvSpPr>
            <a:spLocks noGrp="1"/>
          </p:cNvSpPr>
          <p:nvPr>
            <p:ph type="dt" sz="half" idx="10"/>
          </p:nvPr>
        </p:nvSpPr>
        <p:spPr/>
        <p:txBody>
          <a:bodyPr/>
          <a:lstStyle/>
          <a:p>
            <a:fld id="{74597D6B-E433-48BD-817B-1A07C8DDC333}" type="datetimeFigureOut">
              <a:rPr lang="fr-FR" smtClean="0"/>
              <a:t>29/07/2021</a:t>
            </a:fld>
            <a:endParaRPr lang="fr-FR"/>
          </a:p>
        </p:txBody>
      </p:sp>
    </p:spTree>
    <p:extLst>
      <p:ext uri="{BB962C8B-B14F-4D97-AF65-F5344CB8AC3E}">
        <p14:creationId xmlns:p14="http://schemas.microsoft.com/office/powerpoint/2010/main" val="2502979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4597D6B-E433-48BD-817B-1A07C8DDC333}" type="datetimeFigureOut">
              <a:rPr lang="fr-FR" smtClean="0"/>
              <a:t>29/07/2021</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823802B-842C-43B7-83B3-94C3C4794E3F}" type="slidenum">
              <a:rPr lang="fr-FR" smtClean="0"/>
              <a:t>‹N°›</a:t>
            </a:fld>
            <a:endParaRPr lang="fr-FR"/>
          </a:p>
        </p:txBody>
      </p:sp>
    </p:spTree>
    <p:extLst>
      <p:ext uri="{BB962C8B-B14F-4D97-AF65-F5344CB8AC3E}">
        <p14:creationId xmlns:p14="http://schemas.microsoft.com/office/powerpoint/2010/main" val="1844243111"/>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4.jp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973724-A1EF-49A7-B707-16C5BF464839}"/>
              </a:ext>
            </a:extLst>
          </p:cNvPr>
          <p:cNvSpPr>
            <a:spLocks noGrp="1"/>
          </p:cNvSpPr>
          <p:nvPr>
            <p:ph type="ctrTitle"/>
          </p:nvPr>
        </p:nvSpPr>
        <p:spPr>
          <a:xfrm>
            <a:off x="1507067" y="1885362"/>
            <a:ext cx="7766936" cy="2516956"/>
          </a:xfrm>
        </p:spPr>
        <p:txBody>
          <a:bodyPr>
            <a:normAutofit/>
          </a:bodyPr>
          <a:lstStyle/>
          <a:p>
            <a:pPr algn="ctr"/>
            <a:r>
              <a:rPr lang="en-US" sz="4000" b="1" dirty="0">
                <a:solidFill>
                  <a:schemeClr val="accent2">
                    <a:lumMod val="75000"/>
                  </a:schemeClr>
                </a:solidFill>
              </a:rPr>
              <a:t>Emotion as attitude, emotion as value perception</a:t>
            </a:r>
            <a:br>
              <a:rPr lang="en-US" sz="3600" b="1" dirty="0"/>
            </a:br>
            <a:r>
              <a:rPr lang="en-US" sz="2800" dirty="0">
                <a:solidFill>
                  <a:schemeClr val="accent2">
                    <a:lumMod val="60000"/>
                    <a:lumOff val="40000"/>
                  </a:schemeClr>
                </a:solidFill>
              </a:rPr>
              <a:t>The problem of the specificity of affective intentionality in Husserl’s phenomenology</a:t>
            </a:r>
            <a:endParaRPr lang="fr-FR" sz="2000" dirty="0">
              <a:solidFill>
                <a:schemeClr val="accent2">
                  <a:lumMod val="60000"/>
                  <a:lumOff val="40000"/>
                </a:schemeClr>
              </a:solidFill>
            </a:endParaRPr>
          </a:p>
        </p:txBody>
      </p:sp>
      <p:sp>
        <p:nvSpPr>
          <p:cNvPr id="5" name="ZoneTexte 4">
            <a:extLst>
              <a:ext uri="{FF2B5EF4-FFF2-40B4-BE49-F238E27FC236}">
                <a16:creationId xmlns:a16="http://schemas.microsoft.com/office/drawing/2014/main" id="{06A46C37-F081-4968-958D-5801C3A98FCF}"/>
              </a:ext>
            </a:extLst>
          </p:cNvPr>
          <p:cNvSpPr txBox="1"/>
          <p:nvPr/>
        </p:nvSpPr>
        <p:spPr>
          <a:xfrm>
            <a:off x="1507067" y="5163868"/>
            <a:ext cx="7766936" cy="1384995"/>
          </a:xfrm>
          <a:prstGeom prst="rect">
            <a:avLst/>
          </a:prstGeom>
          <a:noFill/>
        </p:spPr>
        <p:txBody>
          <a:bodyPr wrap="square" rtlCol="0">
            <a:spAutoFit/>
          </a:bodyPr>
          <a:lstStyle/>
          <a:p>
            <a:pPr algn="ctr"/>
            <a:r>
              <a:rPr lang="fr-FR" sz="2800" b="1" dirty="0">
                <a:solidFill>
                  <a:schemeClr val="bg2">
                    <a:lumMod val="50000"/>
                  </a:schemeClr>
                </a:solidFill>
              </a:rPr>
              <a:t>Alexis Delamare</a:t>
            </a:r>
          </a:p>
          <a:p>
            <a:pPr algn="ctr"/>
            <a:r>
              <a:rPr lang="fr-FR" sz="2800" b="1" dirty="0">
                <a:solidFill>
                  <a:schemeClr val="bg2">
                    <a:lumMod val="50000"/>
                  </a:schemeClr>
                </a:solidFill>
              </a:rPr>
              <a:t>Université de Rouen-Normandie/</a:t>
            </a:r>
            <a:r>
              <a:rPr lang="fr-FR" sz="2800" b="1" dirty="0" err="1">
                <a:solidFill>
                  <a:schemeClr val="bg2">
                    <a:lumMod val="50000"/>
                  </a:schemeClr>
                </a:solidFill>
              </a:rPr>
              <a:t>Universität</a:t>
            </a:r>
            <a:r>
              <a:rPr lang="fr-FR" sz="2800" b="1" dirty="0">
                <a:solidFill>
                  <a:schemeClr val="bg2">
                    <a:lumMod val="50000"/>
                  </a:schemeClr>
                </a:solidFill>
              </a:rPr>
              <a:t> Heidelberg</a:t>
            </a:r>
          </a:p>
        </p:txBody>
      </p:sp>
      <p:sp>
        <p:nvSpPr>
          <p:cNvPr id="7" name="ZoneTexte 6">
            <a:extLst>
              <a:ext uri="{FF2B5EF4-FFF2-40B4-BE49-F238E27FC236}">
                <a16:creationId xmlns:a16="http://schemas.microsoft.com/office/drawing/2014/main" id="{D27A46BC-222F-4DBF-AD8F-7D8CA8F4E7A2}"/>
              </a:ext>
            </a:extLst>
          </p:cNvPr>
          <p:cNvSpPr txBox="1"/>
          <p:nvPr/>
        </p:nvSpPr>
        <p:spPr>
          <a:xfrm>
            <a:off x="1507067" y="298036"/>
            <a:ext cx="7766936" cy="1323439"/>
          </a:xfrm>
          <a:prstGeom prst="rect">
            <a:avLst/>
          </a:prstGeom>
          <a:noFill/>
        </p:spPr>
        <p:txBody>
          <a:bodyPr wrap="square" rtlCol="0">
            <a:spAutoFit/>
          </a:bodyPr>
          <a:lstStyle/>
          <a:p>
            <a:pPr algn="ctr"/>
            <a:r>
              <a:rPr lang="fr-FR" sz="2000" b="1" dirty="0">
                <a:solidFill>
                  <a:schemeClr val="accent4">
                    <a:lumMod val="60000"/>
                    <a:lumOff val="40000"/>
                  </a:schemeClr>
                </a:solidFill>
              </a:rPr>
              <a:t>Summer Module Course: </a:t>
            </a:r>
            <a:r>
              <a:rPr lang="en-US" sz="2000" b="1" dirty="0">
                <a:solidFill>
                  <a:schemeClr val="accent4">
                    <a:lumMod val="60000"/>
                    <a:lumOff val="40000"/>
                  </a:schemeClr>
                </a:solidFill>
              </a:rPr>
              <a:t>“</a:t>
            </a:r>
            <a:r>
              <a:rPr lang="fr-FR" sz="2000" b="1" dirty="0">
                <a:solidFill>
                  <a:schemeClr val="accent4">
                    <a:lumMod val="60000"/>
                    <a:lumOff val="40000"/>
                  </a:schemeClr>
                </a:solidFill>
              </a:rPr>
              <a:t>Affective</a:t>
            </a:r>
            <a:r>
              <a:rPr lang="en-US" sz="2000" b="1" dirty="0">
                <a:solidFill>
                  <a:schemeClr val="accent4">
                    <a:lumMod val="60000"/>
                    <a:lumOff val="40000"/>
                  </a:schemeClr>
                </a:solidFill>
              </a:rPr>
              <a:t> intentionality in medieval philosophy &amp; phenomenology”</a:t>
            </a:r>
          </a:p>
          <a:p>
            <a:pPr algn="ctr"/>
            <a:r>
              <a:rPr lang="en-US" sz="2000" b="1" dirty="0">
                <a:solidFill>
                  <a:schemeClr val="accent4">
                    <a:lumMod val="60000"/>
                    <a:lumOff val="40000"/>
                  </a:schemeClr>
                </a:solidFill>
              </a:rPr>
              <a:t>University of Würzburg</a:t>
            </a:r>
          </a:p>
          <a:p>
            <a:pPr algn="ctr"/>
            <a:r>
              <a:rPr lang="en-US" sz="2000" b="1" dirty="0">
                <a:solidFill>
                  <a:schemeClr val="accent4">
                    <a:lumMod val="60000"/>
                    <a:lumOff val="40000"/>
                  </a:schemeClr>
                </a:solidFill>
              </a:rPr>
              <a:t>July 29, 2021</a:t>
            </a:r>
            <a:endParaRPr lang="fr-FR" sz="2000" b="1" dirty="0">
              <a:solidFill>
                <a:schemeClr val="accent4">
                  <a:lumMod val="60000"/>
                  <a:lumOff val="40000"/>
                </a:schemeClr>
              </a:solidFill>
            </a:endParaRPr>
          </a:p>
        </p:txBody>
      </p:sp>
      <p:pic>
        <p:nvPicPr>
          <p:cNvPr id="9" name="Image 8">
            <a:extLst>
              <a:ext uri="{FF2B5EF4-FFF2-40B4-BE49-F238E27FC236}">
                <a16:creationId xmlns:a16="http://schemas.microsoft.com/office/drawing/2014/main" id="{E1214A32-B4E3-46B5-A75B-FCE635E8A0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1547" y="619107"/>
            <a:ext cx="1537692" cy="672925"/>
          </a:xfrm>
          <a:prstGeom prst="rect">
            <a:avLst/>
          </a:prstGeom>
        </p:spPr>
      </p:pic>
      <p:pic>
        <p:nvPicPr>
          <p:cNvPr id="11" name="Image 10">
            <a:extLst>
              <a:ext uri="{FF2B5EF4-FFF2-40B4-BE49-F238E27FC236}">
                <a16:creationId xmlns:a16="http://schemas.microsoft.com/office/drawing/2014/main" id="{7EC57B14-31E2-47E4-B53A-7482C4C2A81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51547" y="2958174"/>
            <a:ext cx="1537692" cy="807288"/>
          </a:xfrm>
          <a:prstGeom prst="rect">
            <a:avLst/>
          </a:prstGeom>
        </p:spPr>
      </p:pic>
      <p:pic>
        <p:nvPicPr>
          <p:cNvPr id="13" name="Image 12">
            <a:extLst>
              <a:ext uri="{FF2B5EF4-FFF2-40B4-BE49-F238E27FC236}">
                <a16:creationId xmlns:a16="http://schemas.microsoft.com/office/drawing/2014/main" id="{5619029A-5469-4174-9589-077AE62FCF6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51547" y="5431605"/>
            <a:ext cx="1537692" cy="555766"/>
          </a:xfrm>
          <a:prstGeom prst="rect">
            <a:avLst/>
          </a:prstGeom>
        </p:spPr>
      </p:pic>
    </p:spTree>
    <p:extLst>
      <p:ext uri="{BB962C8B-B14F-4D97-AF65-F5344CB8AC3E}">
        <p14:creationId xmlns:p14="http://schemas.microsoft.com/office/powerpoint/2010/main" val="4002509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a:bodyPr>
          <a:lstStyle/>
          <a:p>
            <a:pPr algn="ctr"/>
            <a:r>
              <a:rPr lang="en-US" sz="3200" b="1" dirty="0">
                <a:solidFill>
                  <a:schemeClr val="accent5">
                    <a:lumMod val="60000"/>
                    <a:lumOff val="40000"/>
                  </a:schemeClr>
                </a:solidFill>
              </a:rPr>
              <a:t>I) Where should the specificity of affective intentionality be located?</a:t>
            </a:r>
            <a:endParaRPr lang="fr-FR" sz="3200"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normAutofit/>
          </a:bodyPr>
          <a:lstStyle/>
          <a:p>
            <a:pPr algn="just"/>
            <a:r>
              <a:rPr lang="en-US" dirty="0"/>
              <a:t>General thesis: emotion is not primarily defined by its object, but by a special “way” or “manner” (= attitude) with which the act relates to its object.</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fr-FR" sz="2400" b="1" dirty="0">
                <a:solidFill>
                  <a:schemeClr val="bg2">
                    <a:lumMod val="75000"/>
                  </a:schemeClr>
                </a:solidFill>
              </a:rPr>
              <a:t>3/4 Second suggestion: the attitudinal solution</a:t>
            </a:r>
            <a:endParaRPr lang="fr-FR" b="1" dirty="0">
              <a:solidFill>
                <a:schemeClr val="bg2">
                  <a:lumMod val="75000"/>
                </a:schemeClr>
              </a:solidFill>
            </a:endParaRPr>
          </a:p>
        </p:txBody>
      </p:sp>
    </p:spTree>
    <p:extLst>
      <p:ext uri="{BB962C8B-B14F-4D97-AF65-F5344CB8AC3E}">
        <p14:creationId xmlns:p14="http://schemas.microsoft.com/office/powerpoint/2010/main" val="763333717"/>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a:bodyPr>
          <a:lstStyle/>
          <a:p>
            <a:pPr algn="ctr"/>
            <a:r>
              <a:rPr lang="en-US" sz="3200" b="1" dirty="0">
                <a:solidFill>
                  <a:schemeClr val="accent5">
                    <a:lumMod val="60000"/>
                    <a:lumOff val="40000"/>
                  </a:schemeClr>
                </a:solidFill>
              </a:rPr>
              <a:t>I) Where should the specificity of affective intentionality be located?</a:t>
            </a:r>
            <a:endParaRPr lang="fr-FR" sz="3200"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normAutofit/>
          </a:bodyPr>
          <a:lstStyle/>
          <a:p>
            <a:pPr algn="just"/>
            <a:r>
              <a:rPr lang="en-US" dirty="0"/>
              <a:t>General thesis: emotion is not primarily defined by its object, but by a special “way” or “manner” (= attitude) with which the act relates to its object.</a:t>
            </a:r>
          </a:p>
          <a:p>
            <a:pPr algn="just"/>
            <a:r>
              <a:rPr lang="en-US" dirty="0"/>
              <a:t>There are already a plurality of attitudes in the cognitive sphere: I can accept (positive judgment) or reject (negative judgment) the very same state of affairs.</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fr-FR" sz="2400" b="1" dirty="0">
                <a:solidFill>
                  <a:schemeClr val="bg2">
                    <a:lumMod val="75000"/>
                  </a:schemeClr>
                </a:solidFill>
              </a:rPr>
              <a:t>3/4 Second suggestion: the attitudinal solution</a:t>
            </a:r>
            <a:endParaRPr lang="fr-FR" b="1" dirty="0">
              <a:solidFill>
                <a:schemeClr val="bg2">
                  <a:lumMod val="75000"/>
                </a:schemeClr>
              </a:solidFill>
            </a:endParaRPr>
          </a:p>
        </p:txBody>
      </p:sp>
    </p:spTree>
    <p:extLst>
      <p:ext uri="{BB962C8B-B14F-4D97-AF65-F5344CB8AC3E}">
        <p14:creationId xmlns:p14="http://schemas.microsoft.com/office/powerpoint/2010/main" val="558255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a:bodyPr>
          <a:lstStyle/>
          <a:p>
            <a:pPr algn="ctr"/>
            <a:r>
              <a:rPr lang="en-US" sz="3200" b="1" dirty="0">
                <a:solidFill>
                  <a:schemeClr val="accent5">
                    <a:lumMod val="60000"/>
                    <a:lumOff val="40000"/>
                  </a:schemeClr>
                </a:solidFill>
              </a:rPr>
              <a:t>I) Where should the specificity of affective intentionality be located?</a:t>
            </a:r>
            <a:endParaRPr lang="fr-FR" sz="3200"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normAutofit/>
          </a:bodyPr>
          <a:lstStyle/>
          <a:p>
            <a:pPr algn="just"/>
            <a:r>
              <a:rPr lang="en-US" dirty="0"/>
              <a:t>General thesis: emotion is not primarily defined by its object, but by a special “way” or “manner” (= attitude) with which the act relates to its object.</a:t>
            </a:r>
          </a:p>
          <a:p>
            <a:pPr algn="just"/>
            <a:r>
              <a:rPr lang="en-US" dirty="0"/>
              <a:t>There are already a plurality of attitudes in the cognitive sphere: I can accept (positive judgment) or reject (negative judgment) the very same state of affairs.</a:t>
            </a:r>
          </a:p>
          <a:p>
            <a:pPr algn="just"/>
            <a:r>
              <a:rPr lang="en-US" dirty="0"/>
              <a:t>Emotion is thus a way to be “emotionally turned” towards an object.</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fr-FR" sz="2400" b="1" dirty="0">
                <a:solidFill>
                  <a:schemeClr val="bg2">
                    <a:lumMod val="75000"/>
                  </a:schemeClr>
                </a:solidFill>
              </a:rPr>
              <a:t>3/4 Second suggestion: the attitudinal solution</a:t>
            </a:r>
            <a:endParaRPr lang="fr-FR" b="1" dirty="0">
              <a:solidFill>
                <a:schemeClr val="bg2">
                  <a:lumMod val="75000"/>
                </a:schemeClr>
              </a:solidFill>
            </a:endParaRPr>
          </a:p>
        </p:txBody>
      </p:sp>
    </p:spTree>
    <p:extLst>
      <p:ext uri="{BB962C8B-B14F-4D97-AF65-F5344CB8AC3E}">
        <p14:creationId xmlns:p14="http://schemas.microsoft.com/office/powerpoint/2010/main" val="3309158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a:bodyPr>
          <a:lstStyle/>
          <a:p>
            <a:pPr algn="ctr"/>
            <a:r>
              <a:rPr lang="en-US" sz="3200" b="1" dirty="0">
                <a:solidFill>
                  <a:schemeClr val="accent5">
                    <a:lumMod val="60000"/>
                    <a:lumOff val="40000"/>
                  </a:schemeClr>
                </a:solidFill>
              </a:rPr>
              <a:t>I) Where should the specificity of affective intentionality be located?</a:t>
            </a:r>
            <a:endParaRPr lang="fr-FR" sz="3200"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normAutofit/>
          </a:bodyPr>
          <a:lstStyle/>
          <a:p>
            <a:pPr algn="just"/>
            <a:r>
              <a:rPr lang="en-US" dirty="0"/>
              <a:t>Christine </a:t>
            </a:r>
            <a:r>
              <a:rPr lang="en-US" dirty="0" err="1"/>
              <a:t>Tappolet</a:t>
            </a:r>
            <a:r>
              <a:rPr lang="en-US" dirty="0"/>
              <a:t> (</a:t>
            </a:r>
            <a:r>
              <a:rPr lang="en-US" i="1" dirty="0"/>
              <a:t>Emotions and Values</a:t>
            </a:r>
            <a:r>
              <a:rPr lang="en-US" dirty="0"/>
              <a:t>, 2000): emotions are </a:t>
            </a:r>
            <a:r>
              <a:rPr lang="en-US" i="1" dirty="0"/>
              <a:t>perceptions of values </a:t>
            </a:r>
            <a:r>
              <a:rPr lang="en-US" dirty="0"/>
              <a:t>=&gt; contentual position.</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en-US" sz="2400" b="1" dirty="0">
                <a:solidFill>
                  <a:schemeClr val="bg2">
                    <a:lumMod val="75000"/>
                  </a:schemeClr>
                </a:solidFill>
              </a:rPr>
              <a:t>4/4 A conflict within contemporary philosophy of emotions</a:t>
            </a:r>
            <a:endParaRPr lang="en-US" b="1" dirty="0">
              <a:solidFill>
                <a:schemeClr val="bg2">
                  <a:lumMod val="75000"/>
                </a:schemeClr>
              </a:solidFill>
            </a:endParaRPr>
          </a:p>
        </p:txBody>
      </p:sp>
    </p:spTree>
    <p:extLst>
      <p:ext uri="{BB962C8B-B14F-4D97-AF65-F5344CB8AC3E}">
        <p14:creationId xmlns:p14="http://schemas.microsoft.com/office/powerpoint/2010/main" val="3461639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a:bodyPr>
          <a:lstStyle/>
          <a:p>
            <a:pPr algn="ctr"/>
            <a:r>
              <a:rPr lang="en-US" sz="3200" b="1" dirty="0">
                <a:solidFill>
                  <a:schemeClr val="accent5">
                    <a:lumMod val="60000"/>
                    <a:lumOff val="40000"/>
                  </a:schemeClr>
                </a:solidFill>
              </a:rPr>
              <a:t>I) Where should the specificity of affective intentionality be located?</a:t>
            </a:r>
            <a:endParaRPr lang="fr-FR" sz="3200"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normAutofit/>
          </a:bodyPr>
          <a:lstStyle/>
          <a:p>
            <a:pPr algn="just"/>
            <a:r>
              <a:rPr lang="en-US" dirty="0"/>
              <a:t>Christine </a:t>
            </a:r>
            <a:r>
              <a:rPr lang="en-US" dirty="0" err="1"/>
              <a:t>Tappolet</a:t>
            </a:r>
            <a:r>
              <a:rPr lang="en-US" dirty="0"/>
              <a:t> (</a:t>
            </a:r>
            <a:r>
              <a:rPr lang="en-US" i="1" dirty="0" err="1"/>
              <a:t>Émotions</a:t>
            </a:r>
            <a:r>
              <a:rPr lang="en-US" i="1" dirty="0"/>
              <a:t> et </a:t>
            </a:r>
            <a:r>
              <a:rPr lang="en-US" i="1" dirty="0" err="1"/>
              <a:t>valeurs</a:t>
            </a:r>
            <a:r>
              <a:rPr lang="en-US" dirty="0"/>
              <a:t>, 2000): emotions are </a:t>
            </a:r>
            <a:r>
              <a:rPr lang="en-US" i="1" dirty="0"/>
              <a:t>perceptions of values </a:t>
            </a:r>
            <a:r>
              <a:rPr lang="en-US" dirty="0"/>
              <a:t>=&gt; contentual position.</a:t>
            </a:r>
          </a:p>
          <a:p>
            <a:pPr algn="just"/>
            <a:r>
              <a:rPr lang="en-US" dirty="0"/>
              <a:t>Julien Deonna and Fabrice </a:t>
            </a:r>
            <a:r>
              <a:rPr lang="en-US" dirty="0" err="1"/>
              <a:t>Teroni</a:t>
            </a:r>
            <a:r>
              <a:rPr lang="en-US" dirty="0"/>
              <a:t> (“Emotions as Attitudes”, 2015): emotions are not defined by their intentional content, but by a special attitude or mode (= feeling of our body being ready to act in a certain way) towards this content.</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en-US" sz="2400" b="1" dirty="0">
                <a:solidFill>
                  <a:schemeClr val="bg2">
                    <a:lumMod val="75000"/>
                  </a:schemeClr>
                </a:solidFill>
              </a:rPr>
              <a:t>4/4 A conflict within contemporary philosophy of emotions</a:t>
            </a:r>
            <a:endParaRPr lang="en-US" b="1" dirty="0">
              <a:solidFill>
                <a:schemeClr val="bg2">
                  <a:lumMod val="75000"/>
                </a:schemeClr>
              </a:solidFill>
            </a:endParaRPr>
          </a:p>
        </p:txBody>
      </p:sp>
    </p:spTree>
    <p:extLst>
      <p:ext uri="{BB962C8B-B14F-4D97-AF65-F5344CB8AC3E}">
        <p14:creationId xmlns:p14="http://schemas.microsoft.com/office/powerpoint/2010/main" val="3532791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a:bodyPr>
          <a:lstStyle/>
          <a:p>
            <a:pPr algn="ctr"/>
            <a:r>
              <a:rPr lang="en-US" sz="3200" b="1" dirty="0">
                <a:solidFill>
                  <a:schemeClr val="accent5">
                    <a:lumMod val="60000"/>
                    <a:lumOff val="40000"/>
                  </a:schemeClr>
                </a:solidFill>
              </a:rPr>
              <a:t>I) Where should the specificity of affective intentionality be located?</a:t>
            </a:r>
            <a:endParaRPr lang="fr-FR" sz="3200"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normAutofit/>
          </a:bodyPr>
          <a:lstStyle/>
          <a:p>
            <a:pPr algn="just"/>
            <a:r>
              <a:rPr lang="en-US" dirty="0"/>
              <a:t>Christine </a:t>
            </a:r>
            <a:r>
              <a:rPr lang="en-US" dirty="0" err="1"/>
              <a:t>Tappolet</a:t>
            </a:r>
            <a:r>
              <a:rPr lang="en-US" dirty="0"/>
              <a:t> (</a:t>
            </a:r>
            <a:r>
              <a:rPr lang="en-US" i="1" dirty="0" err="1"/>
              <a:t>Émotions</a:t>
            </a:r>
            <a:r>
              <a:rPr lang="en-US" i="1" dirty="0"/>
              <a:t> et </a:t>
            </a:r>
            <a:r>
              <a:rPr lang="en-US" i="1" dirty="0" err="1"/>
              <a:t>valeurs</a:t>
            </a:r>
            <a:r>
              <a:rPr lang="en-US" dirty="0"/>
              <a:t>, 2000): emotions are </a:t>
            </a:r>
            <a:r>
              <a:rPr lang="en-US" i="1" dirty="0"/>
              <a:t>perceptions of values </a:t>
            </a:r>
            <a:r>
              <a:rPr lang="en-US" dirty="0"/>
              <a:t>=&gt; contentual position.</a:t>
            </a:r>
          </a:p>
          <a:p>
            <a:pPr algn="just"/>
            <a:r>
              <a:rPr lang="en-US" dirty="0"/>
              <a:t>Julien Deonna and Fabrice </a:t>
            </a:r>
            <a:r>
              <a:rPr lang="en-US" dirty="0" err="1"/>
              <a:t>Teroni</a:t>
            </a:r>
            <a:r>
              <a:rPr lang="en-US" dirty="0"/>
              <a:t> (“Emotions as Attitudes”, 2015): emotions are not defined by their intentional content, but by a special attitude or mode (= feeling of our body being ready to act in a certain way) towards this content.</a:t>
            </a:r>
          </a:p>
          <a:p>
            <a:pPr algn="just"/>
            <a:r>
              <a:rPr lang="en-US" dirty="0"/>
              <a:t>Arnaud Dewalque (“Emotional Phenomenology: Toward a Nonreductive Analysis”, 2017, 32): the contentual position cannot capture the specific phenomenality of emotions; “making an evaluative judgment is </a:t>
            </a:r>
            <a:r>
              <a:rPr lang="en-US" i="1" dirty="0"/>
              <a:t>not sufficient </a:t>
            </a:r>
            <a:r>
              <a:rPr lang="en-US" dirty="0"/>
              <a:t>to experience an emotion: There is more to emotion than cognition”.</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en-US" sz="2400" b="1" dirty="0">
                <a:solidFill>
                  <a:schemeClr val="bg2">
                    <a:lumMod val="75000"/>
                  </a:schemeClr>
                </a:solidFill>
              </a:rPr>
              <a:t>4/4 A conflict within contemporary philosophy of emotions</a:t>
            </a:r>
            <a:endParaRPr lang="en-US" b="1" dirty="0">
              <a:solidFill>
                <a:schemeClr val="bg2">
                  <a:lumMod val="75000"/>
                </a:schemeClr>
              </a:solidFill>
            </a:endParaRPr>
          </a:p>
        </p:txBody>
      </p:sp>
    </p:spTree>
    <p:extLst>
      <p:ext uri="{BB962C8B-B14F-4D97-AF65-F5344CB8AC3E}">
        <p14:creationId xmlns:p14="http://schemas.microsoft.com/office/powerpoint/2010/main" val="2438503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a:bodyPr>
          <a:lstStyle/>
          <a:p>
            <a:pPr algn="ctr"/>
            <a:r>
              <a:rPr lang="en-US" sz="3200" b="1" dirty="0">
                <a:solidFill>
                  <a:schemeClr val="accent5">
                    <a:lumMod val="60000"/>
                    <a:lumOff val="40000"/>
                  </a:schemeClr>
                </a:solidFill>
              </a:rPr>
              <a:t>I) Where should the specificity of affective intentionality be located?</a:t>
            </a:r>
            <a:endParaRPr lang="fr-FR" sz="3200"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7"/>
            <a:ext cx="8596668" cy="4110087"/>
          </a:xfrm>
        </p:spPr>
        <p:txBody>
          <a:bodyPr>
            <a:normAutofit/>
          </a:bodyPr>
          <a:lstStyle/>
          <a:p>
            <a:pPr algn="just"/>
            <a:r>
              <a:rPr lang="en-US" dirty="0"/>
              <a:t>Christine </a:t>
            </a:r>
            <a:r>
              <a:rPr lang="en-US" dirty="0" err="1"/>
              <a:t>Tappolet</a:t>
            </a:r>
            <a:r>
              <a:rPr lang="en-US" dirty="0"/>
              <a:t> (</a:t>
            </a:r>
            <a:r>
              <a:rPr lang="en-US" i="1" dirty="0" err="1"/>
              <a:t>Émotions</a:t>
            </a:r>
            <a:r>
              <a:rPr lang="en-US" i="1" dirty="0"/>
              <a:t> et </a:t>
            </a:r>
            <a:r>
              <a:rPr lang="en-US" i="1" dirty="0" err="1"/>
              <a:t>valeurs</a:t>
            </a:r>
            <a:r>
              <a:rPr lang="en-US" dirty="0"/>
              <a:t>, 2000): emotions are </a:t>
            </a:r>
            <a:r>
              <a:rPr lang="en-US" i="1" dirty="0"/>
              <a:t>perceptions of values </a:t>
            </a:r>
            <a:r>
              <a:rPr lang="en-US" dirty="0"/>
              <a:t>=&gt; contentual position.</a:t>
            </a:r>
          </a:p>
          <a:p>
            <a:pPr algn="just"/>
            <a:r>
              <a:rPr lang="en-US" dirty="0"/>
              <a:t>Julien Deonna and Fabrice </a:t>
            </a:r>
            <a:r>
              <a:rPr lang="en-US" dirty="0" err="1"/>
              <a:t>Teroni</a:t>
            </a:r>
            <a:r>
              <a:rPr lang="en-US" dirty="0"/>
              <a:t> (“Emotions as Attitudes”, 2015): emotions are not defined by their intentional content, but by a special attitude or mode (= feeling of our body being ready to act in a certain way) towards this content.</a:t>
            </a:r>
          </a:p>
          <a:p>
            <a:pPr algn="just"/>
            <a:r>
              <a:rPr lang="en-US" dirty="0"/>
              <a:t>Arnaud Dewalque (“Emotional Phenomenology: Toward a Nonreductive Analysis”, 2017, 32): the contentual position cannot capture the specific phenomenality of emotions: “making an evaluative judgment is </a:t>
            </a:r>
            <a:r>
              <a:rPr lang="en-US" i="1" dirty="0"/>
              <a:t>not sufficient </a:t>
            </a:r>
            <a:r>
              <a:rPr lang="en-US" dirty="0"/>
              <a:t>to experience an emotion: There is more to emotion than cognition”</a:t>
            </a:r>
          </a:p>
          <a:p>
            <a:pPr algn="just"/>
            <a:r>
              <a:rPr lang="en-US" dirty="0"/>
              <a:t>Problem of the attitudinal position: emotions have no proper object. Then, how do we become aware of values ?</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en-US" sz="2400" b="1" dirty="0">
                <a:solidFill>
                  <a:schemeClr val="bg2">
                    <a:lumMod val="75000"/>
                  </a:schemeClr>
                </a:solidFill>
              </a:rPr>
              <a:t>4/4 A conflict within contemporary philosophy of emotions</a:t>
            </a:r>
            <a:endParaRPr lang="en-US" b="1" dirty="0">
              <a:solidFill>
                <a:schemeClr val="bg2">
                  <a:lumMod val="75000"/>
                </a:schemeClr>
              </a:solidFill>
            </a:endParaRPr>
          </a:p>
        </p:txBody>
      </p:sp>
    </p:spTree>
    <p:extLst>
      <p:ext uri="{BB962C8B-B14F-4D97-AF65-F5344CB8AC3E}">
        <p14:creationId xmlns:p14="http://schemas.microsoft.com/office/powerpoint/2010/main" val="1544354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a:xfrm>
            <a:off x="677334" y="1424510"/>
            <a:ext cx="8596668" cy="700726"/>
          </a:xfrm>
        </p:spPr>
        <p:txBody>
          <a:bodyPr>
            <a:normAutofit/>
          </a:bodyPr>
          <a:lstStyle/>
          <a:p>
            <a:pPr algn="ctr"/>
            <a:r>
              <a:rPr lang="en-US" sz="3200" b="1" dirty="0">
                <a:solidFill>
                  <a:schemeClr val="accent5">
                    <a:lumMod val="60000"/>
                    <a:lumOff val="40000"/>
                  </a:schemeClr>
                </a:solidFill>
              </a:rPr>
              <a:t>The dilemma</a:t>
            </a:r>
            <a:endParaRPr lang="en-US" sz="2400" b="1" dirty="0">
              <a:solidFill>
                <a:schemeClr val="accent5">
                  <a:lumMod val="60000"/>
                  <a:lumOff val="40000"/>
                </a:schemeClr>
              </a:solidFill>
            </a:endParaRP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graphicFrame>
        <p:nvGraphicFramePr>
          <p:cNvPr id="13" name="Tableau 13">
            <a:extLst>
              <a:ext uri="{FF2B5EF4-FFF2-40B4-BE49-F238E27FC236}">
                <a16:creationId xmlns:a16="http://schemas.microsoft.com/office/drawing/2014/main" id="{44D7B4C0-3C7C-49BB-A93D-2A15DF8ED549}"/>
              </a:ext>
            </a:extLst>
          </p:cNvPr>
          <p:cNvGraphicFramePr>
            <a:graphicFrameLocks noGrp="1"/>
          </p:cNvGraphicFramePr>
          <p:nvPr/>
        </p:nvGraphicFramePr>
        <p:xfrm>
          <a:off x="911668" y="2125236"/>
          <a:ext cx="8127999" cy="1388664"/>
        </p:xfrm>
        <a:graphic>
          <a:graphicData uri="http://schemas.openxmlformats.org/drawingml/2006/table">
            <a:tbl>
              <a:tblPr firstRow="1" bandRow="1">
                <a:tableStyleId>{F5AB1C69-6EDB-4FF4-983F-18BD219EF322}</a:tableStyleId>
              </a:tblPr>
              <a:tblGrid>
                <a:gridCol w="2709333">
                  <a:extLst>
                    <a:ext uri="{9D8B030D-6E8A-4147-A177-3AD203B41FA5}">
                      <a16:colId xmlns:a16="http://schemas.microsoft.com/office/drawing/2014/main" val="2454194023"/>
                    </a:ext>
                  </a:extLst>
                </a:gridCol>
                <a:gridCol w="2709333">
                  <a:extLst>
                    <a:ext uri="{9D8B030D-6E8A-4147-A177-3AD203B41FA5}">
                      <a16:colId xmlns:a16="http://schemas.microsoft.com/office/drawing/2014/main" val="4156353275"/>
                    </a:ext>
                  </a:extLst>
                </a:gridCol>
                <a:gridCol w="2709333">
                  <a:extLst>
                    <a:ext uri="{9D8B030D-6E8A-4147-A177-3AD203B41FA5}">
                      <a16:colId xmlns:a16="http://schemas.microsoft.com/office/drawing/2014/main" val="1321018892"/>
                    </a:ext>
                  </a:extLst>
                </a:gridCol>
              </a:tblGrid>
              <a:tr h="565063">
                <a:tc>
                  <a:txBody>
                    <a:bodyPr/>
                    <a:lstStyle/>
                    <a:p>
                      <a:endParaRPr lang="en-US" dirty="0"/>
                    </a:p>
                  </a:txBody>
                  <a:tcPr/>
                </a:tc>
                <a:tc>
                  <a:txBody>
                    <a:bodyPr/>
                    <a:lstStyle/>
                    <a:p>
                      <a:pPr algn="ctr"/>
                      <a:r>
                        <a:rPr lang="en-US" dirty="0">
                          <a:solidFill>
                            <a:schemeClr val="bg2"/>
                          </a:solidFill>
                        </a:rPr>
                        <a:t>Values</a:t>
                      </a:r>
                    </a:p>
                  </a:txBody>
                  <a:tcPr anchor="ctr"/>
                </a:tc>
                <a:tc>
                  <a:txBody>
                    <a:bodyPr/>
                    <a:lstStyle/>
                    <a:p>
                      <a:pPr algn="ctr"/>
                      <a:r>
                        <a:rPr lang="en-US" dirty="0">
                          <a:solidFill>
                            <a:schemeClr val="bg2"/>
                          </a:solidFill>
                        </a:rPr>
                        <a:t>The experiential aspect of affectivity</a:t>
                      </a:r>
                    </a:p>
                  </a:txBody>
                  <a:tcPr/>
                </a:tc>
                <a:extLst>
                  <a:ext uri="{0D108BD9-81ED-4DB2-BD59-A6C34878D82A}">
                    <a16:rowId xmlns:a16="http://schemas.microsoft.com/office/drawing/2014/main" val="2793065547"/>
                  </a:ext>
                </a:extLst>
              </a:tr>
              <a:tr h="374292">
                <a:tc>
                  <a:txBody>
                    <a:bodyPr/>
                    <a:lstStyle/>
                    <a:p>
                      <a:r>
                        <a:rPr lang="en-US" b="1" dirty="0">
                          <a:solidFill>
                            <a:schemeClr val="accent2">
                              <a:lumMod val="75000"/>
                            </a:schemeClr>
                          </a:solidFill>
                        </a:rPr>
                        <a:t>Contentual position</a:t>
                      </a:r>
                    </a:p>
                  </a:txBody>
                  <a:tcPr/>
                </a:tc>
                <a:tc>
                  <a:txBody>
                    <a:bodyPr/>
                    <a:lstStyle/>
                    <a:p>
                      <a:pPr algn="ctr"/>
                      <a:r>
                        <a:rPr lang="en-US" dirty="0">
                          <a:solidFill>
                            <a:schemeClr val="accent3">
                              <a:lumMod val="50000"/>
                            </a:schemeClr>
                          </a:solidFill>
                        </a:rPr>
                        <a:t>Yes</a:t>
                      </a:r>
                    </a:p>
                  </a:txBody>
                  <a:tcPr/>
                </a:tc>
                <a:tc>
                  <a:txBody>
                    <a:bodyPr/>
                    <a:lstStyle/>
                    <a:p>
                      <a:pPr algn="ctr"/>
                      <a:r>
                        <a:rPr lang="en-US" dirty="0">
                          <a:solidFill>
                            <a:schemeClr val="accent3">
                              <a:lumMod val="50000"/>
                            </a:schemeClr>
                          </a:solidFill>
                        </a:rPr>
                        <a:t>No</a:t>
                      </a:r>
                    </a:p>
                  </a:txBody>
                  <a:tcPr/>
                </a:tc>
                <a:extLst>
                  <a:ext uri="{0D108BD9-81ED-4DB2-BD59-A6C34878D82A}">
                    <a16:rowId xmlns:a16="http://schemas.microsoft.com/office/drawing/2014/main" val="3037935232"/>
                  </a:ext>
                </a:extLst>
              </a:tr>
              <a:tr h="374292">
                <a:tc>
                  <a:txBody>
                    <a:bodyPr/>
                    <a:lstStyle/>
                    <a:p>
                      <a:r>
                        <a:rPr lang="en-US" b="1" dirty="0">
                          <a:solidFill>
                            <a:schemeClr val="accent2">
                              <a:lumMod val="75000"/>
                            </a:schemeClr>
                          </a:solidFill>
                        </a:rPr>
                        <a:t>Attitudinal position</a:t>
                      </a:r>
                    </a:p>
                  </a:txBody>
                  <a:tcPr/>
                </a:tc>
                <a:tc>
                  <a:txBody>
                    <a:bodyPr/>
                    <a:lstStyle/>
                    <a:p>
                      <a:pPr algn="ctr"/>
                      <a:r>
                        <a:rPr lang="en-US" dirty="0">
                          <a:solidFill>
                            <a:schemeClr val="accent3">
                              <a:lumMod val="50000"/>
                            </a:schemeClr>
                          </a:solidFill>
                        </a:rPr>
                        <a:t>No</a:t>
                      </a:r>
                    </a:p>
                  </a:txBody>
                  <a:tcPr/>
                </a:tc>
                <a:tc>
                  <a:txBody>
                    <a:bodyPr/>
                    <a:lstStyle/>
                    <a:p>
                      <a:pPr algn="ctr"/>
                      <a:r>
                        <a:rPr lang="en-US" dirty="0">
                          <a:solidFill>
                            <a:schemeClr val="accent3">
                              <a:lumMod val="50000"/>
                            </a:schemeClr>
                          </a:solidFill>
                        </a:rPr>
                        <a:t>Yes</a:t>
                      </a:r>
                    </a:p>
                  </a:txBody>
                  <a:tcPr/>
                </a:tc>
                <a:extLst>
                  <a:ext uri="{0D108BD9-81ED-4DB2-BD59-A6C34878D82A}">
                    <a16:rowId xmlns:a16="http://schemas.microsoft.com/office/drawing/2014/main" val="2329490645"/>
                  </a:ext>
                </a:extLst>
              </a:tr>
            </a:tbl>
          </a:graphicData>
        </a:graphic>
      </p:graphicFrame>
      <p:sp>
        <p:nvSpPr>
          <p:cNvPr id="9" name="Titre 1">
            <a:extLst>
              <a:ext uri="{FF2B5EF4-FFF2-40B4-BE49-F238E27FC236}">
                <a16:creationId xmlns:a16="http://schemas.microsoft.com/office/drawing/2014/main" id="{C2C8CD69-6FD4-4F9B-90ED-0A74105B62A0}"/>
              </a:ext>
            </a:extLst>
          </p:cNvPr>
          <p:cNvSpPr txBox="1">
            <a:spLocks/>
          </p:cNvSpPr>
          <p:nvPr/>
        </p:nvSpPr>
        <p:spPr>
          <a:xfrm>
            <a:off x="740179" y="313459"/>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dirty="0">
                <a:solidFill>
                  <a:schemeClr val="accent5">
                    <a:lumMod val="60000"/>
                    <a:lumOff val="40000"/>
                  </a:schemeClr>
                </a:solidFill>
              </a:rPr>
              <a:t>I) Where should the specificity of affective intentionality be located?</a:t>
            </a:r>
            <a:endParaRPr lang="fr-FR" sz="3200" dirty="0">
              <a:solidFill>
                <a:schemeClr val="accent5">
                  <a:lumMod val="60000"/>
                  <a:lumOff val="40000"/>
                </a:schemeClr>
              </a:solidFill>
            </a:endParaRPr>
          </a:p>
        </p:txBody>
      </p:sp>
    </p:spTree>
    <p:extLst>
      <p:ext uri="{BB962C8B-B14F-4D97-AF65-F5344CB8AC3E}">
        <p14:creationId xmlns:p14="http://schemas.microsoft.com/office/powerpoint/2010/main" val="3830760753"/>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a:xfrm>
            <a:off x="677334" y="1424510"/>
            <a:ext cx="8596668" cy="700726"/>
          </a:xfrm>
        </p:spPr>
        <p:txBody>
          <a:bodyPr>
            <a:normAutofit/>
          </a:bodyPr>
          <a:lstStyle/>
          <a:p>
            <a:pPr algn="ctr"/>
            <a:r>
              <a:rPr lang="en-US" sz="3200" b="1" dirty="0">
                <a:solidFill>
                  <a:schemeClr val="accent5">
                    <a:lumMod val="60000"/>
                    <a:lumOff val="40000"/>
                  </a:schemeClr>
                </a:solidFill>
              </a:rPr>
              <a:t>The dilemma</a:t>
            </a:r>
            <a:endParaRPr lang="en-US" sz="2400" b="1" dirty="0">
              <a:solidFill>
                <a:schemeClr val="accent5">
                  <a:lumMod val="60000"/>
                  <a:lumOff val="40000"/>
                </a:schemeClr>
              </a:solidFill>
            </a:endParaRP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10" name="Titre 1">
            <a:extLst>
              <a:ext uri="{FF2B5EF4-FFF2-40B4-BE49-F238E27FC236}">
                <a16:creationId xmlns:a16="http://schemas.microsoft.com/office/drawing/2014/main" id="{F25AC51B-BEA8-470E-9576-33FC71197FC1}"/>
              </a:ext>
            </a:extLst>
          </p:cNvPr>
          <p:cNvSpPr txBox="1">
            <a:spLocks/>
          </p:cNvSpPr>
          <p:nvPr/>
        </p:nvSpPr>
        <p:spPr>
          <a:xfrm>
            <a:off x="677334" y="3596289"/>
            <a:ext cx="8596668" cy="700726"/>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dirty="0">
                <a:solidFill>
                  <a:schemeClr val="accent5">
                    <a:lumMod val="60000"/>
                    <a:lumOff val="40000"/>
                  </a:schemeClr>
                </a:solidFill>
              </a:rPr>
              <a:t>The solution</a:t>
            </a:r>
            <a:endParaRPr lang="en-US" sz="2400" b="1" dirty="0">
              <a:solidFill>
                <a:schemeClr val="accent5">
                  <a:lumMod val="60000"/>
                  <a:lumOff val="40000"/>
                </a:schemeClr>
              </a:solidFill>
            </a:endParaRPr>
          </a:p>
        </p:txBody>
      </p:sp>
      <p:graphicFrame>
        <p:nvGraphicFramePr>
          <p:cNvPr id="13" name="Tableau 13">
            <a:extLst>
              <a:ext uri="{FF2B5EF4-FFF2-40B4-BE49-F238E27FC236}">
                <a16:creationId xmlns:a16="http://schemas.microsoft.com/office/drawing/2014/main" id="{44D7B4C0-3C7C-49BB-A93D-2A15DF8ED549}"/>
              </a:ext>
            </a:extLst>
          </p:cNvPr>
          <p:cNvGraphicFramePr>
            <a:graphicFrameLocks noGrp="1"/>
          </p:cNvGraphicFramePr>
          <p:nvPr/>
        </p:nvGraphicFramePr>
        <p:xfrm>
          <a:off x="911668" y="2125236"/>
          <a:ext cx="8127999" cy="1388664"/>
        </p:xfrm>
        <a:graphic>
          <a:graphicData uri="http://schemas.openxmlformats.org/drawingml/2006/table">
            <a:tbl>
              <a:tblPr firstRow="1" bandRow="1">
                <a:tableStyleId>{F5AB1C69-6EDB-4FF4-983F-18BD219EF322}</a:tableStyleId>
              </a:tblPr>
              <a:tblGrid>
                <a:gridCol w="2709333">
                  <a:extLst>
                    <a:ext uri="{9D8B030D-6E8A-4147-A177-3AD203B41FA5}">
                      <a16:colId xmlns:a16="http://schemas.microsoft.com/office/drawing/2014/main" val="2454194023"/>
                    </a:ext>
                  </a:extLst>
                </a:gridCol>
                <a:gridCol w="2709333">
                  <a:extLst>
                    <a:ext uri="{9D8B030D-6E8A-4147-A177-3AD203B41FA5}">
                      <a16:colId xmlns:a16="http://schemas.microsoft.com/office/drawing/2014/main" val="4156353275"/>
                    </a:ext>
                  </a:extLst>
                </a:gridCol>
                <a:gridCol w="2709333">
                  <a:extLst>
                    <a:ext uri="{9D8B030D-6E8A-4147-A177-3AD203B41FA5}">
                      <a16:colId xmlns:a16="http://schemas.microsoft.com/office/drawing/2014/main" val="1321018892"/>
                    </a:ext>
                  </a:extLst>
                </a:gridCol>
              </a:tblGrid>
              <a:tr h="565063">
                <a:tc>
                  <a:txBody>
                    <a:bodyPr/>
                    <a:lstStyle/>
                    <a:p>
                      <a:endParaRPr lang="en-US" dirty="0"/>
                    </a:p>
                  </a:txBody>
                  <a:tcPr/>
                </a:tc>
                <a:tc>
                  <a:txBody>
                    <a:bodyPr/>
                    <a:lstStyle/>
                    <a:p>
                      <a:pPr algn="ctr"/>
                      <a:r>
                        <a:rPr lang="en-US" dirty="0">
                          <a:solidFill>
                            <a:schemeClr val="bg2"/>
                          </a:solidFill>
                        </a:rPr>
                        <a:t>Values</a:t>
                      </a:r>
                    </a:p>
                  </a:txBody>
                  <a:tcPr anchor="ctr"/>
                </a:tc>
                <a:tc>
                  <a:txBody>
                    <a:bodyPr/>
                    <a:lstStyle/>
                    <a:p>
                      <a:pPr algn="ctr"/>
                      <a:r>
                        <a:rPr lang="en-US" dirty="0">
                          <a:solidFill>
                            <a:schemeClr val="bg2"/>
                          </a:solidFill>
                        </a:rPr>
                        <a:t>The experiential aspect of affectivity</a:t>
                      </a:r>
                    </a:p>
                  </a:txBody>
                  <a:tcPr/>
                </a:tc>
                <a:extLst>
                  <a:ext uri="{0D108BD9-81ED-4DB2-BD59-A6C34878D82A}">
                    <a16:rowId xmlns:a16="http://schemas.microsoft.com/office/drawing/2014/main" val="2793065547"/>
                  </a:ext>
                </a:extLst>
              </a:tr>
              <a:tr h="374292">
                <a:tc>
                  <a:txBody>
                    <a:bodyPr/>
                    <a:lstStyle/>
                    <a:p>
                      <a:r>
                        <a:rPr lang="en-US" b="1" dirty="0">
                          <a:solidFill>
                            <a:schemeClr val="accent2">
                              <a:lumMod val="75000"/>
                            </a:schemeClr>
                          </a:solidFill>
                        </a:rPr>
                        <a:t>Contentual position</a:t>
                      </a:r>
                    </a:p>
                  </a:txBody>
                  <a:tcPr/>
                </a:tc>
                <a:tc>
                  <a:txBody>
                    <a:bodyPr/>
                    <a:lstStyle/>
                    <a:p>
                      <a:pPr algn="ctr"/>
                      <a:r>
                        <a:rPr lang="en-US" dirty="0">
                          <a:solidFill>
                            <a:schemeClr val="accent3">
                              <a:lumMod val="50000"/>
                            </a:schemeClr>
                          </a:solidFill>
                        </a:rPr>
                        <a:t>Yes</a:t>
                      </a:r>
                    </a:p>
                  </a:txBody>
                  <a:tcPr/>
                </a:tc>
                <a:tc>
                  <a:txBody>
                    <a:bodyPr/>
                    <a:lstStyle/>
                    <a:p>
                      <a:pPr algn="ctr"/>
                      <a:r>
                        <a:rPr lang="en-US" dirty="0">
                          <a:solidFill>
                            <a:schemeClr val="accent3">
                              <a:lumMod val="50000"/>
                            </a:schemeClr>
                          </a:solidFill>
                        </a:rPr>
                        <a:t>No</a:t>
                      </a:r>
                    </a:p>
                  </a:txBody>
                  <a:tcPr/>
                </a:tc>
                <a:extLst>
                  <a:ext uri="{0D108BD9-81ED-4DB2-BD59-A6C34878D82A}">
                    <a16:rowId xmlns:a16="http://schemas.microsoft.com/office/drawing/2014/main" val="3037935232"/>
                  </a:ext>
                </a:extLst>
              </a:tr>
              <a:tr h="374292">
                <a:tc>
                  <a:txBody>
                    <a:bodyPr/>
                    <a:lstStyle/>
                    <a:p>
                      <a:r>
                        <a:rPr lang="en-US" b="1" dirty="0">
                          <a:solidFill>
                            <a:schemeClr val="accent2">
                              <a:lumMod val="75000"/>
                            </a:schemeClr>
                          </a:solidFill>
                        </a:rPr>
                        <a:t>Attitudinal position</a:t>
                      </a:r>
                    </a:p>
                  </a:txBody>
                  <a:tcPr/>
                </a:tc>
                <a:tc>
                  <a:txBody>
                    <a:bodyPr/>
                    <a:lstStyle/>
                    <a:p>
                      <a:pPr algn="ctr"/>
                      <a:r>
                        <a:rPr lang="en-US" dirty="0">
                          <a:solidFill>
                            <a:schemeClr val="accent3">
                              <a:lumMod val="50000"/>
                            </a:schemeClr>
                          </a:solidFill>
                        </a:rPr>
                        <a:t>No</a:t>
                      </a:r>
                    </a:p>
                  </a:txBody>
                  <a:tcPr/>
                </a:tc>
                <a:tc>
                  <a:txBody>
                    <a:bodyPr/>
                    <a:lstStyle/>
                    <a:p>
                      <a:pPr algn="ctr"/>
                      <a:r>
                        <a:rPr lang="en-US" dirty="0">
                          <a:solidFill>
                            <a:schemeClr val="accent3">
                              <a:lumMod val="50000"/>
                            </a:schemeClr>
                          </a:solidFill>
                        </a:rPr>
                        <a:t>Yes</a:t>
                      </a:r>
                    </a:p>
                  </a:txBody>
                  <a:tcPr/>
                </a:tc>
                <a:extLst>
                  <a:ext uri="{0D108BD9-81ED-4DB2-BD59-A6C34878D82A}">
                    <a16:rowId xmlns:a16="http://schemas.microsoft.com/office/drawing/2014/main" val="2329490645"/>
                  </a:ext>
                </a:extLst>
              </a:tr>
            </a:tbl>
          </a:graphicData>
        </a:graphic>
      </p:graphicFrame>
      <p:sp>
        <p:nvSpPr>
          <p:cNvPr id="9" name="Titre 1">
            <a:extLst>
              <a:ext uri="{FF2B5EF4-FFF2-40B4-BE49-F238E27FC236}">
                <a16:creationId xmlns:a16="http://schemas.microsoft.com/office/drawing/2014/main" id="{C2C8CD69-6FD4-4F9B-90ED-0A74105B62A0}"/>
              </a:ext>
            </a:extLst>
          </p:cNvPr>
          <p:cNvSpPr txBox="1">
            <a:spLocks/>
          </p:cNvSpPr>
          <p:nvPr/>
        </p:nvSpPr>
        <p:spPr>
          <a:xfrm>
            <a:off x="740179" y="313459"/>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dirty="0">
                <a:solidFill>
                  <a:schemeClr val="accent5">
                    <a:lumMod val="60000"/>
                    <a:lumOff val="40000"/>
                  </a:schemeClr>
                </a:solidFill>
              </a:rPr>
              <a:t>I) Where should the specificity of affective intentionality be located?</a:t>
            </a:r>
            <a:endParaRPr lang="fr-FR" sz="3200" dirty="0">
              <a:solidFill>
                <a:schemeClr val="accent5">
                  <a:lumMod val="60000"/>
                  <a:lumOff val="40000"/>
                </a:schemeClr>
              </a:solidFill>
            </a:endParaRPr>
          </a:p>
        </p:txBody>
      </p:sp>
    </p:spTree>
    <p:extLst>
      <p:ext uri="{BB962C8B-B14F-4D97-AF65-F5344CB8AC3E}">
        <p14:creationId xmlns:p14="http://schemas.microsoft.com/office/powerpoint/2010/main" val="3690337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a:xfrm>
            <a:off x="677334" y="1424510"/>
            <a:ext cx="8596668" cy="700726"/>
          </a:xfrm>
        </p:spPr>
        <p:txBody>
          <a:bodyPr>
            <a:normAutofit/>
          </a:bodyPr>
          <a:lstStyle/>
          <a:p>
            <a:pPr algn="ctr"/>
            <a:r>
              <a:rPr lang="en-US" sz="3200" b="1" dirty="0">
                <a:solidFill>
                  <a:schemeClr val="accent5">
                    <a:lumMod val="60000"/>
                    <a:lumOff val="40000"/>
                  </a:schemeClr>
                </a:solidFill>
              </a:rPr>
              <a:t>The dilemma</a:t>
            </a:r>
            <a:endParaRPr lang="en-US" sz="2400" b="1" dirty="0">
              <a:solidFill>
                <a:schemeClr val="accent5">
                  <a:lumMod val="60000"/>
                  <a:lumOff val="40000"/>
                </a:schemeClr>
              </a:solidFill>
            </a:endParaRP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10" name="Titre 1">
            <a:extLst>
              <a:ext uri="{FF2B5EF4-FFF2-40B4-BE49-F238E27FC236}">
                <a16:creationId xmlns:a16="http://schemas.microsoft.com/office/drawing/2014/main" id="{F25AC51B-BEA8-470E-9576-33FC71197FC1}"/>
              </a:ext>
            </a:extLst>
          </p:cNvPr>
          <p:cNvSpPr txBox="1">
            <a:spLocks/>
          </p:cNvSpPr>
          <p:nvPr/>
        </p:nvSpPr>
        <p:spPr>
          <a:xfrm>
            <a:off x="677334" y="3596289"/>
            <a:ext cx="8596668" cy="700726"/>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dirty="0">
                <a:solidFill>
                  <a:schemeClr val="accent5">
                    <a:lumMod val="60000"/>
                    <a:lumOff val="40000"/>
                  </a:schemeClr>
                </a:solidFill>
              </a:rPr>
              <a:t>The solution</a:t>
            </a:r>
            <a:endParaRPr lang="en-US" sz="2400" b="1" dirty="0">
              <a:solidFill>
                <a:schemeClr val="accent5">
                  <a:lumMod val="60000"/>
                  <a:lumOff val="40000"/>
                </a:schemeClr>
              </a:solidFill>
            </a:endParaRPr>
          </a:p>
        </p:txBody>
      </p:sp>
      <p:pic>
        <p:nvPicPr>
          <p:cNvPr id="12" name="Image 11">
            <a:extLst>
              <a:ext uri="{FF2B5EF4-FFF2-40B4-BE49-F238E27FC236}">
                <a16:creationId xmlns:a16="http://schemas.microsoft.com/office/drawing/2014/main" id="{C70D4E24-ABF0-4BE4-ADD8-CFDC5C95702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232635" y="4140475"/>
            <a:ext cx="1781666" cy="2483276"/>
          </a:xfrm>
          <a:prstGeom prst="rect">
            <a:avLst/>
          </a:prstGeom>
        </p:spPr>
      </p:pic>
      <p:graphicFrame>
        <p:nvGraphicFramePr>
          <p:cNvPr id="13" name="Tableau 13">
            <a:extLst>
              <a:ext uri="{FF2B5EF4-FFF2-40B4-BE49-F238E27FC236}">
                <a16:creationId xmlns:a16="http://schemas.microsoft.com/office/drawing/2014/main" id="{44D7B4C0-3C7C-49BB-A93D-2A15DF8ED549}"/>
              </a:ext>
            </a:extLst>
          </p:cNvPr>
          <p:cNvGraphicFramePr>
            <a:graphicFrameLocks noGrp="1"/>
          </p:cNvGraphicFramePr>
          <p:nvPr/>
        </p:nvGraphicFramePr>
        <p:xfrm>
          <a:off x="911668" y="2125236"/>
          <a:ext cx="8127999" cy="1388664"/>
        </p:xfrm>
        <a:graphic>
          <a:graphicData uri="http://schemas.openxmlformats.org/drawingml/2006/table">
            <a:tbl>
              <a:tblPr firstRow="1" bandRow="1">
                <a:tableStyleId>{F5AB1C69-6EDB-4FF4-983F-18BD219EF322}</a:tableStyleId>
              </a:tblPr>
              <a:tblGrid>
                <a:gridCol w="2709333">
                  <a:extLst>
                    <a:ext uri="{9D8B030D-6E8A-4147-A177-3AD203B41FA5}">
                      <a16:colId xmlns:a16="http://schemas.microsoft.com/office/drawing/2014/main" val="2454194023"/>
                    </a:ext>
                  </a:extLst>
                </a:gridCol>
                <a:gridCol w="2709333">
                  <a:extLst>
                    <a:ext uri="{9D8B030D-6E8A-4147-A177-3AD203B41FA5}">
                      <a16:colId xmlns:a16="http://schemas.microsoft.com/office/drawing/2014/main" val="4156353275"/>
                    </a:ext>
                  </a:extLst>
                </a:gridCol>
                <a:gridCol w="2709333">
                  <a:extLst>
                    <a:ext uri="{9D8B030D-6E8A-4147-A177-3AD203B41FA5}">
                      <a16:colId xmlns:a16="http://schemas.microsoft.com/office/drawing/2014/main" val="1321018892"/>
                    </a:ext>
                  </a:extLst>
                </a:gridCol>
              </a:tblGrid>
              <a:tr h="565063">
                <a:tc>
                  <a:txBody>
                    <a:bodyPr/>
                    <a:lstStyle/>
                    <a:p>
                      <a:endParaRPr lang="en-US" dirty="0"/>
                    </a:p>
                  </a:txBody>
                  <a:tcPr/>
                </a:tc>
                <a:tc>
                  <a:txBody>
                    <a:bodyPr/>
                    <a:lstStyle/>
                    <a:p>
                      <a:pPr algn="ctr"/>
                      <a:r>
                        <a:rPr lang="en-US" dirty="0">
                          <a:solidFill>
                            <a:schemeClr val="bg2"/>
                          </a:solidFill>
                        </a:rPr>
                        <a:t>Values</a:t>
                      </a:r>
                    </a:p>
                  </a:txBody>
                  <a:tcPr anchor="ctr"/>
                </a:tc>
                <a:tc>
                  <a:txBody>
                    <a:bodyPr/>
                    <a:lstStyle/>
                    <a:p>
                      <a:pPr algn="ctr"/>
                      <a:r>
                        <a:rPr lang="en-US" dirty="0">
                          <a:solidFill>
                            <a:schemeClr val="bg2"/>
                          </a:solidFill>
                        </a:rPr>
                        <a:t>The experiential aspect of affectivity</a:t>
                      </a:r>
                    </a:p>
                  </a:txBody>
                  <a:tcPr/>
                </a:tc>
                <a:extLst>
                  <a:ext uri="{0D108BD9-81ED-4DB2-BD59-A6C34878D82A}">
                    <a16:rowId xmlns:a16="http://schemas.microsoft.com/office/drawing/2014/main" val="2793065547"/>
                  </a:ext>
                </a:extLst>
              </a:tr>
              <a:tr h="374292">
                <a:tc>
                  <a:txBody>
                    <a:bodyPr/>
                    <a:lstStyle/>
                    <a:p>
                      <a:r>
                        <a:rPr lang="en-US" b="1" dirty="0">
                          <a:solidFill>
                            <a:schemeClr val="accent2">
                              <a:lumMod val="75000"/>
                            </a:schemeClr>
                          </a:solidFill>
                        </a:rPr>
                        <a:t>Contentual position</a:t>
                      </a:r>
                    </a:p>
                  </a:txBody>
                  <a:tcPr/>
                </a:tc>
                <a:tc>
                  <a:txBody>
                    <a:bodyPr/>
                    <a:lstStyle/>
                    <a:p>
                      <a:pPr algn="ctr"/>
                      <a:r>
                        <a:rPr lang="en-US" dirty="0">
                          <a:solidFill>
                            <a:schemeClr val="accent3">
                              <a:lumMod val="50000"/>
                            </a:schemeClr>
                          </a:solidFill>
                        </a:rPr>
                        <a:t>Yes</a:t>
                      </a:r>
                    </a:p>
                  </a:txBody>
                  <a:tcPr/>
                </a:tc>
                <a:tc>
                  <a:txBody>
                    <a:bodyPr/>
                    <a:lstStyle/>
                    <a:p>
                      <a:pPr algn="ctr"/>
                      <a:r>
                        <a:rPr lang="en-US" dirty="0">
                          <a:solidFill>
                            <a:schemeClr val="accent3">
                              <a:lumMod val="50000"/>
                            </a:schemeClr>
                          </a:solidFill>
                        </a:rPr>
                        <a:t>No</a:t>
                      </a:r>
                    </a:p>
                  </a:txBody>
                  <a:tcPr/>
                </a:tc>
                <a:extLst>
                  <a:ext uri="{0D108BD9-81ED-4DB2-BD59-A6C34878D82A}">
                    <a16:rowId xmlns:a16="http://schemas.microsoft.com/office/drawing/2014/main" val="3037935232"/>
                  </a:ext>
                </a:extLst>
              </a:tr>
              <a:tr h="374292">
                <a:tc>
                  <a:txBody>
                    <a:bodyPr/>
                    <a:lstStyle/>
                    <a:p>
                      <a:r>
                        <a:rPr lang="en-US" b="1" dirty="0">
                          <a:solidFill>
                            <a:schemeClr val="accent2">
                              <a:lumMod val="75000"/>
                            </a:schemeClr>
                          </a:solidFill>
                        </a:rPr>
                        <a:t>Attitudinal position</a:t>
                      </a:r>
                    </a:p>
                  </a:txBody>
                  <a:tcPr/>
                </a:tc>
                <a:tc>
                  <a:txBody>
                    <a:bodyPr/>
                    <a:lstStyle/>
                    <a:p>
                      <a:pPr algn="ctr"/>
                      <a:r>
                        <a:rPr lang="en-US" dirty="0">
                          <a:solidFill>
                            <a:schemeClr val="accent3">
                              <a:lumMod val="50000"/>
                            </a:schemeClr>
                          </a:solidFill>
                        </a:rPr>
                        <a:t>No</a:t>
                      </a:r>
                    </a:p>
                  </a:txBody>
                  <a:tcPr/>
                </a:tc>
                <a:tc>
                  <a:txBody>
                    <a:bodyPr/>
                    <a:lstStyle/>
                    <a:p>
                      <a:pPr algn="ctr"/>
                      <a:r>
                        <a:rPr lang="en-US" dirty="0">
                          <a:solidFill>
                            <a:schemeClr val="accent3">
                              <a:lumMod val="50000"/>
                            </a:schemeClr>
                          </a:solidFill>
                        </a:rPr>
                        <a:t>Yes</a:t>
                      </a:r>
                    </a:p>
                  </a:txBody>
                  <a:tcPr/>
                </a:tc>
                <a:extLst>
                  <a:ext uri="{0D108BD9-81ED-4DB2-BD59-A6C34878D82A}">
                    <a16:rowId xmlns:a16="http://schemas.microsoft.com/office/drawing/2014/main" val="2329490645"/>
                  </a:ext>
                </a:extLst>
              </a:tr>
            </a:tbl>
          </a:graphicData>
        </a:graphic>
      </p:graphicFrame>
      <p:sp>
        <p:nvSpPr>
          <p:cNvPr id="9" name="Titre 1">
            <a:extLst>
              <a:ext uri="{FF2B5EF4-FFF2-40B4-BE49-F238E27FC236}">
                <a16:creationId xmlns:a16="http://schemas.microsoft.com/office/drawing/2014/main" id="{C2C8CD69-6FD4-4F9B-90ED-0A74105B62A0}"/>
              </a:ext>
            </a:extLst>
          </p:cNvPr>
          <p:cNvSpPr txBox="1">
            <a:spLocks/>
          </p:cNvSpPr>
          <p:nvPr/>
        </p:nvSpPr>
        <p:spPr>
          <a:xfrm>
            <a:off x="740179" y="313459"/>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dirty="0">
                <a:solidFill>
                  <a:schemeClr val="accent5">
                    <a:lumMod val="60000"/>
                    <a:lumOff val="40000"/>
                  </a:schemeClr>
                </a:solidFill>
              </a:rPr>
              <a:t>I) Where should the specificity of affective intentionality be located?</a:t>
            </a:r>
            <a:endParaRPr lang="fr-FR" sz="3200" dirty="0">
              <a:solidFill>
                <a:schemeClr val="accent5">
                  <a:lumMod val="60000"/>
                  <a:lumOff val="40000"/>
                </a:schemeClr>
              </a:solidFill>
            </a:endParaRPr>
          </a:p>
        </p:txBody>
      </p:sp>
    </p:spTree>
    <p:extLst>
      <p:ext uri="{BB962C8B-B14F-4D97-AF65-F5344CB8AC3E}">
        <p14:creationId xmlns:p14="http://schemas.microsoft.com/office/powerpoint/2010/main" val="345564242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a:xfrm>
            <a:off x="677334" y="609600"/>
            <a:ext cx="8596668" cy="823274"/>
          </a:xfrm>
        </p:spPr>
        <p:txBody>
          <a:bodyPr>
            <a:normAutofit/>
          </a:bodyPr>
          <a:lstStyle/>
          <a:p>
            <a:pPr algn="ctr"/>
            <a:r>
              <a:rPr lang="en-US" sz="3200" b="1" dirty="0">
                <a:solidFill>
                  <a:schemeClr val="accent2"/>
                </a:solidFill>
              </a:rPr>
              <a:t>Outline of the presentation</a:t>
            </a:r>
            <a:endParaRPr lang="fr-FR" sz="3200" dirty="0">
              <a:solidFill>
                <a:schemeClr val="accent2"/>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1634259"/>
            <a:ext cx="8596668" cy="4804247"/>
          </a:xfrm>
        </p:spPr>
        <p:txBody>
          <a:bodyPr>
            <a:normAutofit/>
          </a:bodyPr>
          <a:lstStyle/>
          <a:p>
            <a:pPr marL="0" indent="0" algn="just">
              <a:buNone/>
            </a:pPr>
            <a:r>
              <a:rPr lang="en-US" b="1" dirty="0">
                <a:solidFill>
                  <a:schemeClr val="accent4"/>
                </a:solidFill>
              </a:rPr>
              <a:t>I) Where should the specificity of affective intentionality be located?</a:t>
            </a:r>
            <a:endParaRPr lang="fr-FR" b="1" dirty="0">
              <a:solidFill>
                <a:schemeClr val="accent4"/>
              </a:solidFill>
            </a:endParaRPr>
          </a:p>
          <a:p>
            <a:pPr marL="0" indent="0" algn="just">
              <a:buNone/>
            </a:pPr>
            <a:r>
              <a:rPr lang="fr-FR" b="1" dirty="0">
                <a:solidFill>
                  <a:schemeClr val="bg2">
                    <a:lumMod val="75000"/>
                  </a:schemeClr>
                </a:solidFill>
              </a:rPr>
              <a:t>1/4 The issue</a:t>
            </a:r>
          </a:p>
          <a:p>
            <a:pPr marL="0" indent="0" algn="just">
              <a:buNone/>
            </a:pPr>
            <a:r>
              <a:rPr lang="fr-FR" b="1" dirty="0">
                <a:solidFill>
                  <a:schemeClr val="bg2">
                    <a:lumMod val="75000"/>
                  </a:schemeClr>
                </a:solidFill>
              </a:rPr>
              <a:t>2/4 First suggestion: the contentual solution</a:t>
            </a:r>
          </a:p>
          <a:p>
            <a:pPr marL="0" indent="0" algn="just">
              <a:buNone/>
            </a:pPr>
            <a:r>
              <a:rPr lang="fr-FR" b="1" dirty="0">
                <a:solidFill>
                  <a:schemeClr val="bg2">
                    <a:lumMod val="75000"/>
                  </a:schemeClr>
                </a:solidFill>
              </a:rPr>
              <a:t>3/4 Second suggestion: the attitudinal solution</a:t>
            </a:r>
          </a:p>
          <a:p>
            <a:pPr marL="0" indent="0" algn="just">
              <a:buNone/>
            </a:pPr>
            <a:r>
              <a:rPr lang="en-US" b="1" dirty="0">
                <a:solidFill>
                  <a:schemeClr val="bg2">
                    <a:lumMod val="75000"/>
                  </a:schemeClr>
                </a:solidFill>
              </a:rPr>
              <a:t>4/4 A conflict within contemporary philosophy of emotions</a:t>
            </a:r>
            <a:endParaRPr lang="fr-FR" b="1" dirty="0">
              <a:solidFill>
                <a:schemeClr val="bg2">
                  <a:lumMod val="75000"/>
                </a:schemeClr>
              </a:solidFill>
            </a:endParaRPr>
          </a:p>
          <a:p>
            <a:pPr marL="0" indent="0" algn="just">
              <a:buNone/>
            </a:pPr>
            <a:r>
              <a:rPr lang="en-US" b="1" dirty="0">
                <a:solidFill>
                  <a:schemeClr val="accent4"/>
                </a:solidFill>
              </a:rPr>
              <a:t>II) The Husserlian version of the opposition between contentualism and attitudinalism</a:t>
            </a:r>
          </a:p>
          <a:p>
            <a:pPr marL="0" indent="0" algn="just">
              <a:buNone/>
            </a:pPr>
            <a:r>
              <a:rPr lang="en-US" b="1" dirty="0">
                <a:solidFill>
                  <a:schemeClr val="bg2">
                    <a:lumMod val="75000"/>
                  </a:schemeClr>
                </a:solidFill>
              </a:rPr>
              <a:t>1/2 Pure psychology</a:t>
            </a:r>
          </a:p>
          <a:p>
            <a:pPr marL="0" indent="0" algn="just">
              <a:buNone/>
            </a:pPr>
            <a:r>
              <a:rPr lang="en-US" b="1" dirty="0">
                <a:solidFill>
                  <a:schemeClr val="bg2">
                    <a:lumMod val="75000"/>
                  </a:schemeClr>
                </a:solidFill>
              </a:rPr>
              <a:t>2/2 Transcendental philosophy</a:t>
            </a:r>
          </a:p>
          <a:p>
            <a:pPr marL="0" indent="0" algn="just">
              <a:buNone/>
            </a:pPr>
            <a:r>
              <a:rPr lang="en-US" b="1" dirty="0">
                <a:solidFill>
                  <a:schemeClr val="accent4"/>
                </a:solidFill>
              </a:rPr>
              <a:t>III) Solution to the dilemma through the introduction of affective sensations</a:t>
            </a:r>
          </a:p>
          <a:p>
            <a:pPr marL="0" indent="0" algn="just">
              <a:buNone/>
            </a:pPr>
            <a:r>
              <a:rPr lang="fr-FR" b="1" dirty="0">
                <a:solidFill>
                  <a:schemeClr val="bg2">
                    <a:lumMod val="75000"/>
                  </a:schemeClr>
                </a:solidFill>
              </a:rPr>
              <a:t>1/2 The concept of affective sensation</a:t>
            </a:r>
          </a:p>
          <a:p>
            <a:pPr marL="0" indent="0" algn="just">
              <a:buNone/>
            </a:pPr>
            <a:r>
              <a:rPr lang="en-US" b="1" dirty="0">
                <a:solidFill>
                  <a:schemeClr val="bg2">
                    <a:lumMod val="75000"/>
                  </a:schemeClr>
                </a:solidFill>
              </a:rPr>
              <a:t>2/2 Emotions = acts underpinned by affective sensations</a:t>
            </a:r>
            <a:endParaRPr lang="en-US" b="1" dirty="0">
              <a:solidFill>
                <a:schemeClr val="accent5">
                  <a:lumMod val="60000"/>
                  <a:lumOff val="40000"/>
                </a:schemeClr>
              </a:solidFill>
            </a:endParaRPr>
          </a:p>
          <a:p>
            <a:pPr marL="0" indent="0" algn="just">
              <a:buNone/>
            </a:pPr>
            <a:endParaRPr lang="en-US" b="1" dirty="0">
              <a:solidFill>
                <a:schemeClr val="bg2">
                  <a:lumMod val="75000"/>
                </a:schemeClr>
              </a:solidFill>
            </a:endParaRPr>
          </a:p>
          <a:p>
            <a:pPr marL="0" indent="0" algn="just">
              <a:buNone/>
            </a:pPr>
            <a:endParaRPr lang="en-US" b="1" dirty="0">
              <a:solidFill>
                <a:schemeClr val="bg2">
                  <a:lumMod val="75000"/>
                </a:schemeClr>
              </a:solidFill>
            </a:endParaRPr>
          </a:p>
          <a:p>
            <a:pPr marL="0" indent="0" algn="just">
              <a:buNone/>
            </a:pPr>
            <a:endParaRPr lang="en-US" b="1" dirty="0">
              <a:solidFill>
                <a:schemeClr val="accent5">
                  <a:lumMod val="60000"/>
                  <a:lumOff val="40000"/>
                </a:schemeClr>
              </a:solidFill>
            </a:endParaRPr>
          </a:p>
          <a:p>
            <a:pPr marL="0" indent="0" algn="just">
              <a:buNone/>
            </a:pPr>
            <a:endParaRPr lang="fr-FR" b="1" dirty="0">
              <a:solidFill>
                <a:schemeClr val="bg2">
                  <a:lumMod val="75000"/>
                </a:schemeClr>
              </a:solidFill>
            </a:endParaRPr>
          </a:p>
          <a:p>
            <a:pPr marL="0" indent="0" algn="just">
              <a:buNone/>
            </a:pPr>
            <a:endParaRPr lang="fr-FR" b="1" dirty="0">
              <a:solidFill>
                <a:schemeClr val="bg2">
                  <a:lumMod val="75000"/>
                </a:schemeClr>
              </a:solidFill>
            </a:endParaRPr>
          </a:p>
          <a:p>
            <a:pPr marL="0" indent="0" algn="just">
              <a:buNone/>
            </a:pPr>
            <a:endParaRPr lang="fr-FR" b="1" dirty="0">
              <a:solidFill>
                <a:schemeClr val="bg2">
                  <a:lumMod val="75000"/>
                </a:schemeClr>
              </a:solidFill>
            </a:endParaRPr>
          </a:p>
          <a:p>
            <a:pPr algn="just"/>
            <a:endParaRPr lang="fr-FR" b="1" dirty="0">
              <a:solidFill>
                <a:schemeClr val="bg2">
                  <a:lumMod val="75000"/>
                </a:schemeClr>
              </a:solidFill>
            </a:endParaRPr>
          </a:p>
          <a:p>
            <a:pPr algn="just"/>
            <a:endParaRPr lang="en-US" dirty="0"/>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Tree>
    <p:extLst>
      <p:ext uri="{BB962C8B-B14F-4D97-AF65-F5344CB8AC3E}">
        <p14:creationId xmlns:p14="http://schemas.microsoft.com/office/powerpoint/2010/main" val="2597048742"/>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a:xfrm>
            <a:off x="677335" y="1814747"/>
            <a:ext cx="8596668" cy="1826581"/>
          </a:xfrm>
        </p:spPr>
        <p:txBody>
          <a:bodyPr>
            <a:normAutofit fontScale="90000"/>
          </a:bodyPr>
          <a:lstStyle/>
          <a:p>
            <a:r>
              <a:rPr lang="en-US" b="1" dirty="0">
                <a:solidFill>
                  <a:schemeClr val="accent5">
                    <a:lumMod val="60000"/>
                    <a:lumOff val="40000"/>
                  </a:schemeClr>
                </a:solidFill>
              </a:rPr>
              <a:t>II) The Husserlian version of the opposition between contentualism and attitudinalism</a:t>
            </a:r>
            <a:endParaRPr lang="fr-FR" dirty="0">
              <a:solidFill>
                <a:schemeClr val="accent5">
                  <a:lumMod val="60000"/>
                  <a:lumOff val="40000"/>
                </a:schemeClr>
              </a:solidFill>
            </a:endParaRP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Tree>
    <p:extLst>
      <p:ext uri="{BB962C8B-B14F-4D97-AF65-F5344CB8AC3E}">
        <p14:creationId xmlns:p14="http://schemas.microsoft.com/office/powerpoint/2010/main" val="1109453042"/>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fontScale="90000"/>
          </a:bodyPr>
          <a:lstStyle/>
          <a:p>
            <a:r>
              <a:rPr lang="en-US" b="1" dirty="0">
                <a:solidFill>
                  <a:schemeClr val="accent5">
                    <a:lumMod val="60000"/>
                    <a:lumOff val="40000"/>
                  </a:schemeClr>
                </a:solidFill>
              </a:rPr>
              <a:t>II) The Husserlian version of the opposition between contentualism and attitudinalism</a:t>
            </a:r>
            <a:endParaRPr lang="fr-FR"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lstStyle/>
          <a:p>
            <a:pPr algn="just"/>
            <a:r>
              <a:rPr lang="en-US" dirty="0"/>
              <a:t>Renewal of Brentano’s “descriptive psychology”; thematized by Husserl between 1925 and 1928.</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en-US" sz="2400" b="1" dirty="0">
                <a:solidFill>
                  <a:schemeClr val="bg2">
                    <a:lumMod val="75000"/>
                  </a:schemeClr>
                </a:solidFill>
              </a:rPr>
              <a:t>1/2 Pure psychology</a:t>
            </a:r>
            <a:endParaRPr lang="en-US" b="1" dirty="0">
              <a:solidFill>
                <a:schemeClr val="bg2">
                  <a:lumMod val="75000"/>
                </a:schemeClr>
              </a:solidFill>
            </a:endParaRPr>
          </a:p>
        </p:txBody>
      </p:sp>
    </p:spTree>
    <p:extLst>
      <p:ext uri="{BB962C8B-B14F-4D97-AF65-F5344CB8AC3E}">
        <p14:creationId xmlns:p14="http://schemas.microsoft.com/office/powerpoint/2010/main" val="3861236939"/>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fontScale="90000"/>
          </a:bodyPr>
          <a:lstStyle/>
          <a:p>
            <a:r>
              <a:rPr lang="en-US" b="1" dirty="0">
                <a:solidFill>
                  <a:schemeClr val="accent5">
                    <a:lumMod val="60000"/>
                    <a:lumOff val="40000"/>
                  </a:schemeClr>
                </a:solidFill>
              </a:rPr>
              <a:t>II) The Husserlian version of the opposition between contentualism and attitudinalism</a:t>
            </a:r>
            <a:endParaRPr lang="fr-FR"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lstStyle/>
          <a:p>
            <a:pPr algn="just"/>
            <a:r>
              <a:rPr lang="en-US" dirty="0"/>
              <a:t>Renewal of Brentano’s “descriptive psychology”; thematized by Husserl between 1925 and 1928.</a:t>
            </a:r>
          </a:p>
          <a:p>
            <a:pPr algn="just"/>
            <a:r>
              <a:rPr lang="en-US" dirty="0"/>
              <a:t>Aims at seizing the eidetic (=essential) necessities that govern all souls.</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en-US" sz="2400" b="1" dirty="0">
                <a:solidFill>
                  <a:schemeClr val="bg2">
                    <a:lumMod val="75000"/>
                  </a:schemeClr>
                </a:solidFill>
              </a:rPr>
              <a:t>1/2 Pure psychology</a:t>
            </a:r>
            <a:endParaRPr lang="en-US" b="1" dirty="0">
              <a:solidFill>
                <a:schemeClr val="bg2">
                  <a:lumMod val="75000"/>
                </a:schemeClr>
              </a:solidFill>
            </a:endParaRPr>
          </a:p>
        </p:txBody>
      </p:sp>
    </p:spTree>
    <p:extLst>
      <p:ext uri="{BB962C8B-B14F-4D97-AF65-F5344CB8AC3E}">
        <p14:creationId xmlns:p14="http://schemas.microsoft.com/office/powerpoint/2010/main" val="996880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fontScale="90000"/>
          </a:bodyPr>
          <a:lstStyle/>
          <a:p>
            <a:r>
              <a:rPr lang="en-US" b="1" dirty="0">
                <a:solidFill>
                  <a:schemeClr val="accent5">
                    <a:lumMod val="60000"/>
                    <a:lumOff val="40000"/>
                  </a:schemeClr>
                </a:solidFill>
              </a:rPr>
              <a:t>II) The Husserlian version of the opposition between contentualism and attitudinalism</a:t>
            </a:r>
            <a:endParaRPr lang="fr-FR"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lstStyle/>
          <a:p>
            <a:pPr algn="just"/>
            <a:r>
              <a:rPr lang="en-US" dirty="0"/>
              <a:t>Renewal of Brentano’s “descriptive psychology”; thematized by Husserl between 1925 and 1928.</a:t>
            </a:r>
          </a:p>
          <a:p>
            <a:pPr algn="just"/>
            <a:r>
              <a:rPr lang="en-US" dirty="0"/>
              <a:t>Aims at seizing the eidetic necessities that govern all souls.</a:t>
            </a:r>
          </a:p>
          <a:p>
            <a:pPr algn="just"/>
            <a:r>
              <a:rPr lang="en-US" dirty="0"/>
              <a:t>Preliminary task: the classification of lived experiences. In particular: the demarcation between affective and cognitive acts.</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en-US" sz="2400" b="1" dirty="0">
                <a:solidFill>
                  <a:schemeClr val="bg2">
                    <a:lumMod val="75000"/>
                  </a:schemeClr>
                </a:solidFill>
              </a:rPr>
              <a:t>1/2 Pure psychology</a:t>
            </a:r>
            <a:endParaRPr lang="en-US" b="1" dirty="0">
              <a:solidFill>
                <a:schemeClr val="bg2">
                  <a:lumMod val="75000"/>
                </a:schemeClr>
              </a:solidFill>
            </a:endParaRPr>
          </a:p>
        </p:txBody>
      </p:sp>
    </p:spTree>
    <p:extLst>
      <p:ext uri="{BB962C8B-B14F-4D97-AF65-F5344CB8AC3E}">
        <p14:creationId xmlns:p14="http://schemas.microsoft.com/office/powerpoint/2010/main" val="3833695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fontScale="90000"/>
          </a:bodyPr>
          <a:lstStyle/>
          <a:p>
            <a:r>
              <a:rPr lang="en-US" b="1" dirty="0">
                <a:solidFill>
                  <a:schemeClr val="accent5">
                    <a:lumMod val="60000"/>
                    <a:lumOff val="40000"/>
                  </a:schemeClr>
                </a:solidFill>
              </a:rPr>
              <a:t>II) The Husserlian version of the opposition between contentualism and attitudinalism</a:t>
            </a:r>
            <a:endParaRPr lang="fr-FR"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lstStyle/>
          <a:p>
            <a:pPr algn="just"/>
            <a:r>
              <a:rPr lang="en-US" dirty="0"/>
              <a:t>Renewal of Brentano’s “descriptive psychology”; depicted by Husserl between 1925 and 1928.</a:t>
            </a:r>
          </a:p>
          <a:p>
            <a:pPr algn="just"/>
            <a:r>
              <a:rPr lang="en-US" dirty="0"/>
              <a:t>Aims at seizing the eidetic necessities that govern all souls.</a:t>
            </a:r>
          </a:p>
          <a:p>
            <a:pPr algn="just"/>
            <a:r>
              <a:rPr lang="en-US" dirty="0"/>
              <a:t>Preliminary task: the classification of lived experiences. In particular: the demarcation between affective and cognitive acts.</a:t>
            </a:r>
          </a:p>
          <a:p>
            <a:pPr algn="just"/>
            <a:r>
              <a:rPr lang="en-US" dirty="0"/>
              <a:t>Solution to this problem: it is their </a:t>
            </a:r>
            <a:r>
              <a:rPr lang="en-US" i="1" dirty="0"/>
              <a:t>quality</a:t>
            </a:r>
            <a:r>
              <a:rPr lang="en-US" dirty="0"/>
              <a:t>, and not their </a:t>
            </a:r>
            <a:r>
              <a:rPr lang="en-US" i="1" dirty="0"/>
              <a:t>matter </a:t>
            </a:r>
            <a:r>
              <a:rPr lang="en-US" dirty="0"/>
              <a:t>that accounts for the specificity of emotional acts.</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en-US" sz="2400" b="1" dirty="0">
                <a:solidFill>
                  <a:schemeClr val="bg2">
                    <a:lumMod val="75000"/>
                  </a:schemeClr>
                </a:solidFill>
              </a:rPr>
              <a:t>1/2 Pure psychology</a:t>
            </a:r>
            <a:endParaRPr lang="en-US" b="1" dirty="0">
              <a:solidFill>
                <a:schemeClr val="bg2">
                  <a:lumMod val="75000"/>
                </a:schemeClr>
              </a:solidFill>
            </a:endParaRPr>
          </a:p>
        </p:txBody>
      </p:sp>
    </p:spTree>
    <p:extLst>
      <p:ext uri="{BB962C8B-B14F-4D97-AF65-F5344CB8AC3E}">
        <p14:creationId xmlns:p14="http://schemas.microsoft.com/office/powerpoint/2010/main" val="394609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fontScale="90000"/>
          </a:bodyPr>
          <a:lstStyle/>
          <a:p>
            <a:r>
              <a:rPr lang="en-US" b="1" dirty="0">
                <a:solidFill>
                  <a:schemeClr val="accent5">
                    <a:lumMod val="60000"/>
                    <a:lumOff val="40000"/>
                  </a:schemeClr>
                </a:solidFill>
              </a:rPr>
              <a:t>II) The Husserlian version of the opposition between contentualism and attitudinalism</a:t>
            </a:r>
            <a:endParaRPr lang="fr-FR"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normAutofit/>
          </a:bodyPr>
          <a:lstStyle/>
          <a:p>
            <a:pPr algn="just"/>
            <a:r>
              <a:rPr lang="en-US" dirty="0"/>
              <a:t>Limit of pure psychology: remains a positive, naive science. To remove such naivety: one must accomplish the transcendental reduction.</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en-US" sz="2400" b="1" dirty="0">
                <a:solidFill>
                  <a:schemeClr val="bg2">
                    <a:lumMod val="75000"/>
                  </a:schemeClr>
                </a:solidFill>
              </a:rPr>
              <a:t>2/2 Transcendental philosophy</a:t>
            </a:r>
            <a:endParaRPr lang="en-US" b="1" dirty="0">
              <a:solidFill>
                <a:schemeClr val="bg2">
                  <a:lumMod val="75000"/>
                </a:schemeClr>
              </a:solidFill>
            </a:endParaRPr>
          </a:p>
        </p:txBody>
      </p:sp>
    </p:spTree>
    <p:extLst>
      <p:ext uri="{BB962C8B-B14F-4D97-AF65-F5344CB8AC3E}">
        <p14:creationId xmlns:p14="http://schemas.microsoft.com/office/powerpoint/2010/main" val="274326395"/>
      </p:ext>
    </p:extLst>
  </p:cSld>
  <p:clrMapOvr>
    <a:masterClrMapping/>
  </p:clrMapOvr>
  <p:transition spd="slow">
    <p:push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fontScale="90000"/>
          </a:bodyPr>
          <a:lstStyle/>
          <a:p>
            <a:r>
              <a:rPr lang="en-US" b="1" dirty="0">
                <a:solidFill>
                  <a:schemeClr val="accent5">
                    <a:lumMod val="60000"/>
                    <a:lumOff val="40000"/>
                  </a:schemeClr>
                </a:solidFill>
              </a:rPr>
              <a:t>II) The Husserlian version of the opposition between contentualism and attitudinalism</a:t>
            </a:r>
            <a:endParaRPr lang="fr-FR"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normAutofit/>
          </a:bodyPr>
          <a:lstStyle/>
          <a:p>
            <a:pPr algn="just"/>
            <a:r>
              <a:rPr lang="en-US" dirty="0"/>
              <a:t>Limit of pure psychology: remains a positive, naive science. To remove such naivety: one must accomplish the transcendental reduction.</a:t>
            </a:r>
          </a:p>
          <a:p>
            <a:pPr algn="just"/>
            <a:r>
              <a:rPr lang="en-US" dirty="0"/>
              <a:t>The ultimate aim of transcendental philosophy = universal reason = knowledge of all objects =&gt; not only theoretical knowledge, but also knowledge of </a:t>
            </a:r>
            <a:r>
              <a:rPr lang="en-US" i="1" dirty="0"/>
              <a:t>values</a:t>
            </a:r>
            <a:r>
              <a:rPr lang="en-US" dirty="0"/>
              <a:t>.</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en-US" sz="2400" b="1" dirty="0">
                <a:solidFill>
                  <a:schemeClr val="bg2">
                    <a:lumMod val="75000"/>
                  </a:schemeClr>
                </a:solidFill>
              </a:rPr>
              <a:t>2/2 Transcendental philosophy</a:t>
            </a:r>
            <a:endParaRPr lang="en-US" b="1" dirty="0">
              <a:solidFill>
                <a:schemeClr val="bg2">
                  <a:lumMod val="75000"/>
                </a:schemeClr>
              </a:solidFill>
            </a:endParaRPr>
          </a:p>
        </p:txBody>
      </p:sp>
    </p:spTree>
    <p:extLst>
      <p:ext uri="{BB962C8B-B14F-4D97-AF65-F5344CB8AC3E}">
        <p14:creationId xmlns:p14="http://schemas.microsoft.com/office/powerpoint/2010/main" val="3612705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fontScale="90000"/>
          </a:bodyPr>
          <a:lstStyle/>
          <a:p>
            <a:r>
              <a:rPr lang="en-US" b="1" dirty="0">
                <a:solidFill>
                  <a:schemeClr val="accent5">
                    <a:lumMod val="60000"/>
                    <a:lumOff val="40000"/>
                  </a:schemeClr>
                </a:solidFill>
              </a:rPr>
              <a:t>II) The Husserlian version of the opposition between contentualism and attitudinalism</a:t>
            </a:r>
            <a:endParaRPr lang="fr-FR"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normAutofit/>
          </a:bodyPr>
          <a:lstStyle/>
          <a:p>
            <a:pPr algn="just"/>
            <a:r>
              <a:rPr lang="en-US" dirty="0"/>
              <a:t>Limit of pure psychology: remains a positive, naive science. To remove such naivety: one must accomplish the transcendental reduction.</a:t>
            </a:r>
          </a:p>
          <a:p>
            <a:pPr algn="just"/>
            <a:r>
              <a:rPr lang="en-US" dirty="0"/>
              <a:t>The ultimate aim of transcendental philosophy = universal reason = knowledge of all objects =&gt; not only theoretical knowledge, but also knowledge of </a:t>
            </a:r>
            <a:r>
              <a:rPr lang="en-US" i="1" dirty="0"/>
              <a:t>values</a:t>
            </a:r>
            <a:r>
              <a:rPr lang="en-US" dirty="0"/>
              <a:t>.</a:t>
            </a:r>
          </a:p>
          <a:p>
            <a:pPr algn="just"/>
            <a:r>
              <a:rPr lang="en-US" dirty="0"/>
              <a:t>Values are not given in “cognitive” acts but only in emotional acts.</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en-US" sz="2400" b="1" dirty="0">
                <a:solidFill>
                  <a:schemeClr val="bg2">
                    <a:lumMod val="75000"/>
                  </a:schemeClr>
                </a:solidFill>
              </a:rPr>
              <a:t>2/2 Transcendental philosophy</a:t>
            </a:r>
            <a:endParaRPr lang="en-US" b="1" dirty="0">
              <a:solidFill>
                <a:schemeClr val="bg2">
                  <a:lumMod val="75000"/>
                </a:schemeClr>
              </a:solidFill>
            </a:endParaRPr>
          </a:p>
        </p:txBody>
      </p:sp>
    </p:spTree>
    <p:extLst>
      <p:ext uri="{BB962C8B-B14F-4D97-AF65-F5344CB8AC3E}">
        <p14:creationId xmlns:p14="http://schemas.microsoft.com/office/powerpoint/2010/main" val="3371819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a:xfrm>
            <a:off x="677333" y="1818046"/>
            <a:ext cx="8596668" cy="700726"/>
          </a:xfrm>
        </p:spPr>
        <p:txBody>
          <a:bodyPr>
            <a:normAutofit/>
          </a:bodyPr>
          <a:lstStyle/>
          <a:p>
            <a:pPr algn="ctr"/>
            <a:r>
              <a:rPr lang="en-US" sz="3200" b="1" dirty="0">
                <a:solidFill>
                  <a:schemeClr val="accent5">
                    <a:lumMod val="60000"/>
                    <a:lumOff val="40000"/>
                  </a:schemeClr>
                </a:solidFill>
              </a:rPr>
              <a:t>The dilemma in Husserl’s context</a:t>
            </a:r>
            <a:endParaRPr lang="en-US" sz="2400" b="1" dirty="0">
              <a:solidFill>
                <a:schemeClr val="accent5">
                  <a:lumMod val="60000"/>
                  <a:lumOff val="40000"/>
                </a:schemeClr>
              </a:solidFill>
            </a:endParaRP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graphicFrame>
        <p:nvGraphicFramePr>
          <p:cNvPr id="13" name="Tableau 13">
            <a:extLst>
              <a:ext uri="{FF2B5EF4-FFF2-40B4-BE49-F238E27FC236}">
                <a16:creationId xmlns:a16="http://schemas.microsoft.com/office/drawing/2014/main" id="{44D7B4C0-3C7C-49BB-A93D-2A15DF8ED549}"/>
              </a:ext>
            </a:extLst>
          </p:cNvPr>
          <p:cNvGraphicFramePr>
            <a:graphicFrameLocks noGrp="1"/>
          </p:cNvGraphicFramePr>
          <p:nvPr>
            <p:extLst>
              <p:ext uri="{D42A27DB-BD31-4B8C-83A1-F6EECF244321}">
                <p14:modId xmlns:p14="http://schemas.microsoft.com/office/powerpoint/2010/main" val="3200980101"/>
              </p:ext>
            </p:extLst>
          </p:nvPr>
        </p:nvGraphicFramePr>
        <p:xfrm>
          <a:off x="911668" y="2601774"/>
          <a:ext cx="8127999" cy="1388664"/>
        </p:xfrm>
        <a:graphic>
          <a:graphicData uri="http://schemas.openxmlformats.org/drawingml/2006/table">
            <a:tbl>
              <a:tblPr firstRow="1" bandRow="1">
                <a:tableStyleId>{F5AB1C69-6EDB-4FF4-983F-18BD219EF322}</a:tableStyleId>
              </a:tblPr>
              <a:tblGrid>
                <a:gridCol w="3198419">
                  <a:extLst>
                    <a:ext uri="{9D8B030D-6E8A-4147-A177-3AD203B41FA5}">
                      <a16:colId xmlns:a16="http://schemas.microsoft.com/office/drawing/2014/main" val="2454194023"/>
                    </a:ext>
                  </a:extLst>
                </a:gridCol>
                <a:gridCol w="2375554">
                  <a:extLst>
                    <a:ext uri="{9D8B030D-6E8A-4147-A177-3AD203B41FA5}">
                      <a16:colId xmlns:a16="http://schemas.microsoft.com/office/drawing/2014/main" val="4156353275"/>
                    </a:ext>
                  </a:extLst>
                </a:gridCol>
                <a:gridCol w="2554026">
                  <a:extLst>
                    <a:ext uri="{9D8B030D-6E8A-4147-A177-3AD203B41FA5}">
                      <a16:colId xmlns:a16="http://schemas.microsoft.com/office/drawing/2014/main" val="1321018892"/>
                    </a:ext>
                  </a:extLst>
                </a:gridCol>
              </a:tblGrid>
              <a:tr h="565063">
                <a:tc>
                  <a:txBody>
                    <a:bodyPr/>
                    <a:lstStyle/>
                    <a:p>
                      <a:endParaRPr lang="en-US" dirty="0"/>
                    </a:p>
                  </a:txBody>
                  <a:tcPr/>
                </a:tc>
                <a:tc>
                  <a:txBody>
                    <a:bodyPr/>
                    <a:lstStyle/>
                    <a:p>
                      <a:pPr algn="ctr"/>
                      <a:r>
                        <a:rPr lang="en-US" dirty="0">
                          <a:solidFill>
                            <a:schemeClr val="bg2"/>
                          </a:solidFill>
                        </a:rPr>
                        <a:t>Axiological knowledge</a:t>
                      </a:r>
                    </a:p>
                  </a:txBody>
                  <a:tcPr anchor="ctr"/>
                </a:tc>
                <a:tc>
                  <a:txBody>
                    <a:bodyPr/>
                    <a:lstStyle/>
                    <a:p>
                      <a:pPr algn="ctr"/>
                      <a:r>
                        <a:rPr lang="en-US" dirty="0">
                          <a:solidFill>
                            <a:schemeClr val="bg2"/>
                          </a:solidFill>
                        </a:rPr>
                        <a:t>The originality of affective experiences</a:t>
                      </a:r>
                    </a:p>
                  </a:txBody>
                  <a:tcPr/>
                </a:tc>
                <a:extLst>
                  <a:ext uri="{0D108BD9-81ED-4DB2-BD59-A6C34878D82A}">
                    <a16:rowId xmlns:a16="http://schemas.microsoft.com/office/drawing/2014/main" val="2793065547"/>
                  </a:ext>
                </a:extLst>
              </a:tr>
              <a:tr h="374292">
                <a:tc>
                  <a:txBody>
                    <a:bodyPr/>
                    <a:lstStyle/>
                    <a:p>
                      <a:pPr algn="ctr"/>
                      <a:r>
                        <a:rPr lang="en-US" b="1" dirty="0">
                          <a:solidFill>
                            <a:schemeClr val="accent2">
                              <a:lumMod val="75000"/>
                            </a:schemeClr>
                          </a:solidFill>
                        </a:rPr>
                        <a:t>Pure psychology</a:t>
                      </a:r>
                    </a:p>
                  </a:txBody>
                  <a:tcPr/>
                </a:tc>
                <a:tc>
                  <a:txBody>
                    <a:bodyPr/>
                    <a:lstStyle/>
                    <a:p>
                      <a:pPr algn="ctr"/>
                      <a:r>
                        <a:rPr lang="en-US" dirty="0">
                          <a:solidFill>
                            <a:schemeClr val="accent3">
                              <a:lumMod val="50000"/>
                            </a:schemeClr>
                          </a:solidFill>
                        </a:rPr>
                        <a:t>No</a:t>
                      </a:r>
                    </a:p>
                  </a:txBody>
                  <a:tcPr anchor="ctr"/>
                </a:tc>
                <a:tc>
                  <a:txBody>
                    <a:bodyPr/>
                    <a:lstStyle/>
                    <a:p>
                      <a:pPr algn="ctr"/>
                      <a:r>
                        <a:rPr lang="en-US" dirty="0">
                          <a:solidFill>
                            <a:schemeClr val="accent3">
                              <a:lumMod val="50000"/>
                            </a:schemeClr>
                          </a:solidFill>
                        </a:rPr>
                        <a:t>Yes</a:t>
                      </a:r>
                    </a:p>
                  </a:txBody>
                  <a:tcPr anchor="ctr"/>
                </a:tc>
                <a:extLst>
                  <a:ext uri="{0D108BD9-81ED-4DB2-BD59-A6C34878D82A}">
                    <a16:rowId xmlns:a16="http://schemas.microsoft.com/office/drawing/2014/main" val="3037935232"/>
                  </a:ext>
                </a:extLst>
              </a:tr>
              <a:tr h="374292">
                <a:tc>
                  <a:txBody>
                    <a:bodyPr/>
                    <a:lstStyle/>
                    <a:p>
                      <a:pPr algn="ctr"/>
                      <a:r>
                        <a:rPr lang="en-US" b="1" dirty="0">
                          <a:solidFill>
                            <a:schemeClr val="accent2">
                              <a:lumMod val="75000"/>
                            </a:schemeClr>
                          </a:solidFill>
                        </a:rPr>
                        <a:t>Transcendental philosophy</a:t>
                      </a:r>
                    </a:p>
                  </a:txBody>
                  <a:tcPr/>
                </a:tc>
                <a:tc>
                  <a:txBody>
                    <a:bodyPr/>
                    <a:lstStyle/>
                    <a:p>
                      <a:pPr algn="ctr"/>
                      <a:r>
                        <a:rPr lang="en-US" dirty="0">
                          <a:solidFill>
                            <a:schemeClr val="accent3">
                              <a:lumMod val="50000"/>
                            </a:schemeClr>
                          </a:solidFill>
                        </a:rPr>
                        <a:t>Yes</a:t>
                      </a:r>
                    </a:p>
                  </a:txBody>
                  <a:tcPr/>
                </a:tc>
                <a:tc>
                  <a:txBody>
                    <a:bodyPr/>
                    <a:lstStyle/>
                    <a:p>
                      <a:pPr algn="ctr"/>
                      <a:r>
                        <a:rPr lang="en-US" dirty="0">
                          <a:solidFill>
                            <a:schemeClr val="accent3">
                              <a:lumMod val="50000"/>
                            </a:schemeClr>
                          </a:solidFill>
                        </a:rPr>
                        <a:t>No</a:t>
                      </a:r>
                    </a:p>
                  </a:txBody>
                  <a:tcPr/>
                </a:tc>
                <a:extLst>
                  <a:ext uri="{0D108BD9-81ED-4DB2-BD59-A6C34878D82A}">
                    <a16:rowId xmlns:a16="http://schemas.microsoft.com/office/drawing/2014/main" val="2329490645"/>
                  </a:ext>
                </a:extLst>
              </a:tr>
            </a:tbl>
          </a:graphicData>
        </a:graphic>
      </p:graphicFrame>
      <p:sp>
        <p:nvSpPr>
          <p:cNvPr id="9" name="Titre 1">
            <a:extLst>
              <a:ext uri="{FF2B5EF4-FFF2-40B4-BE49-F238E27FC236}">
                <a16:creationId xmlns:a16="http://schemas.microsoft.com/office/drawing/2014/main" id="{13132F77-4E3C-45F5-903B-0DF37C1BA884}"/>
              </a:ext>
            </a:extLst>
          </p:cNvPr>
          <p:cNvSpPr txBox="1">
            <a:spLocks/>
          </p:cNvSpPr>
          <p:nvPr/>
        </p:nvSpPr>
        <p:spPr>
          <a:xfrm>
            <a:off x="740179" y="313459"/>
            <a:ext cx="859666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dirty="0">
                <a:solidFill>
                  <a:schemeClr val="accent5">
                    <a:lumMod val="60000"/>
                    <a:lumOff val="40000"/>
                  </a:schemeClr>
                </a:solidFill>
              </a:rPr>
              <a:t>II) The Husserlian version of the opposition between contentualism and attitudinalism</a:t>
            </a:r>
            <a:endParaRPr lang="fr-FR" sz="3200" dirty="0">
              <a:solidFill>
                <a:schemeClr val="accent5">
                  <a:lumMod val="60000"/>
                  <a:lumOff val="40000"/>
                </a:schemeClr>
              </a:solidFill>
            </a:endParaRPr>
          </a:p>
        </p:txBody>
      </p:sp>
    </p:spTree>
    <p:extLst>
      <p:ext uri="{BB962C8B-B14F-4D97-AF65-F5344CB8AC3E}">
        <p14:creationId xmlns:p14="http://schemas.microsoft.com/office/powerpoint/2010/main" val="801491830"/>
      </p:ext>
    </p:extLst>
  </p:cSld>
  <p:clrMapOvr>
    <a:masterClrMapping/>
  </p:clrMapOvr>
  <p:transition spd="slow">
    <p:push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a:xfrm>
            <a:off x="677335" y="1814747"/>
            <a:ext cx="8596668" cy="1826581"/>
          </a:xfrm>
        </p:spPr>
        <p:txBody>
          <a:bodyPr>
            <a:normAutofit fontScale="90000"/>
          </a:bodyPr>
          <a:lstStyle/>
          <a:p>
            <a:r>
              <a:rPr lang="en-US" b="1" dirty="0">
                <a:solidFill>
                  <a:schemeClr val="accent5">
                    <a:lumMod val="60000"/>
                    <a:lumOff val="40000"/>
                  </a:schemeClr>
                </a:solidFill>
              </a:rPr>
              <a:t>III) Solution to the dilemma through the introduction of affective sensations</a:t>
            </a:r>
            <a:endParaRPr lang="fr-FR" dirty="0">
              <a:solidFill>
                <a:schemeClr val="accent5">
                  <a:lumMod val="60000"/>
                  <a:lumOff val="40000"/>
                </a:schemeClr>
              </a:solidFill>
            </a:endParaRP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Tree>
    <p:extLst>
      <p:ext uri="{BB962C8B-B14F-4D97-AF65-F5344CB8AC3E}">
        <p14:creationId xmlns:p14="http://schemas.microsoft.com/office/powerpoint/2010/main" val="1750853706"/>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a:xfrm>
            <a:off x="677335" y="1814747"/>
            <a:ext cx="8596668" cy="1826581"/>
          </a:xfrm>
        </p:spPr>
        <p:txBody>
          <a:bodyPr>
            <a:normAutofit/>
          </a:bodyPr>
          <a:lstStyle/>
          <a:p>
            <a:r>
              <a:rPr lang="en-US" b="1" dirty="0">
                <a:solidFill>
                  <a:schemeClr val="accent5">
                    <a:lumMod val="60000"/>
                    <a:lumOff val="40000"/>
                  </a:schemeClr>
                </a:solidFill>
              </a:rPr>
              <a:t>I) Where should the specificity of affective intentionality be located?</a:t>
            </a:r>
            <a:endParaRPr lang="fr-FR" dirty="0">
              <a:solidFill>
                <a:schemeClr val="accent5">
                  <a:lumMod val="60000"/>
                  <a:lumOff val="40000"/>
                </a:schemeClr>
              </a:solidFill>
            </a:endParaRP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Tree>
    <p:extLst>
      <p:ext uri="{BB962C8B-B14F-4D97-AF65-F5344CB8AC3E}">
        <p14:creationId xmlns:p14="http://schemas.microsoft.com/office/powerpoint/2010/main" val="1713590800"/>
      </p:ext>
    </p:extLst>
  </p:cSld>
  <p:clrMapOvr>
    <a:masterClrMapping/>
  </p:clrMapOvr>
  <p:transition spd="slow">
    <p:push dir="u"/>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fontScale="90000"/>
          </a:bodyPr>
          <a:lstStyle/>
          <a:p>
            <a:pPr algn="ctr"/>
            <a:r>
              <a:rPr lang="en-US" b="1" dirty="0">
                <a:solidFill>
                  <a:schemeClr val="accent5">
                    <a:lumMod val="60000"/>
                    <a:lumOff val="40000"/>
                  </a:schemeClr>
                </a:solidFill>
              </a:rPr>
              <a:t>III) Solution to the dilemma through the introduction of affective sensations</a:t>
            </a:r>
            <a:endParaRPr lang="fr-FR"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lstStyle/>
          <a:p>
            <a:pPr algn="just"/>
            <a:r>
              <a:rPr lang="en-US" dirty="0"/>
              <a:t>For Husserl (vs Brentano): not all experiences are intentional. Ex: mere sensations are not intentional.</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fr-FR" sz="2400" b="1" dirty="0">
                <a:solidFill>
                  <a:schemeClr val="bg2">
                    <a:lumMod val="75000"/>
                  </a:schemeClr>
                </a:solidFill>
              </a:rPr>
              <a:t>1/2 The concept of affective sensation</a:t>
            </a:r>
            <a:endParaRPr lang="fr-FR" b="1" dirty="0">
              <a:solidFill>
                <a:schemeClr val="bg2">
                  <a:lumMod val="75000"/>
                </a:schemeClr>
              </a:solidFill>
            </a:endParaRPr>
          </a:p>
        </p:txBody>
      </p:sp>
    </p:spTree>
    <p:extLst>
      <p:ext uri="{BB962C8B-B14F-4D97-AF65-F5344CB8AC3E}">
        <p14:creationId xmlns:p14="http://schemas.microsoft.com/office/powerpoint/2010/main" val="26612879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fontScale="90000"/>
          </a:bodyPr>
          <a:lstStyle/>
          <a:p>
            <a:pPr algn="ctr"/>
            <a:r>
              <a:rPr lang="en-US" b="1" dirty="0">
                <a:solidFill>
                  <a:schemeClr val="accent5">
                    <a:lumMod val="60000"/>
                    <a:lumOff val="40000"/>
                  </a:schemeClr>
                </a:solidFill>
              </a:rPr>
              <a:t>III) Solution to the dilemma through the introduction of affective sensations</a:t>
            </a:r>
            <a:endParaRPr lang="fr-FR"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lstStyle/>
          <a:p>
            <a:pPr algn="just"/>
            <a:r>
              <a:rPr lang="en-US" dirty="0"/>
              <a:t>For Husserl (vs Brentano): not all experiences are intentional. Ex: mere sensations are not intentional.</a:t>
            </a:r>
          </a:p>
          <a:p>
            <a:pPr algn="just"/>
            <a:r>
              <a:rPr lang="en-US" dirty="0"/>
              <a:t>An intentional experience is necessarily underpinned by some contents of sensations. An act = sensations + apprehension (act-character).</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fr-FR" sz="2400" b="1" dirty="0">
                <a:solidFill>
                  <a:schemeClr val="bg2">
                    <a:lumMod val="75000"/>
                  </a:schemeClr>
                </a:solidFill>
              </a:rPr>
              <a:t>1/2 The concept of affective sensation</a:t>
            </a:r>
            <a:endParaRPr lang="fr-FR" b="1" dirty="0">
              <a:solidFill>
                <a:schemeClr val="bg2">
                  <a:lumMod val="75000"/>
                </a:schemeClr>
              </a:solidFill>
            </a:endParaRPr>
          </a:p>
        </p:txBody>
      </p:sp>
    </p:spTree>
    <p:extLst>
      <p:ext uri="{BB962C8B-B14F-4D97-AF65-F5344CB8AC3E}">
        <p14:creationId xmlns:p14="http://schemas.microsoft.com/office/powerpoint/2010/main" val="41983068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fontScale="90000"/>
          </a:bodyPr>
          <a:lstStyle/>
          <a:p>
            <a:pPr algn="ctr"/>
            <a:r>
              <a:rPr lang="en-US" b="1" dirty="0">
                <a:solidFill>
                  <a:schemeClr val="accent5">
                    <a:lumMod val="60000"/>
                    <a:lumOff val="40000"/>
                  </a:schemeClr>
                </a:solidFill>
              </a:rPr>
              <a:t>III) Solution to the dilemma through the introduction of affective sensations</a:t>
            </a:r>
            <a:endParaRPr lang="fr-FR"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lstStyle/>
          <a:p>
            <a:pPr algn="just"/>
            <a:r>
              <a:rPr lang="en-US" dirty="0"/>
              <a:t>For Husserl (vs Brentano): not all experiences are intentional. Ex: mere sensations are not intentional.</a:t>
            </a:r>
          </a:p>
          <a:p>
            <a:pPr algn="just"/>
            <a:r>
              <a:rPr lang="en-US" dirty="0"/>
              <a:t>An intentional experience is necessarily underpinned by some contents of sensations. An act = sensations + apprehension (act-character).</a:t>
            </a:r>
          </a:p>
          <a:p>
            <a:pPr algn="just"/>
            <a:r>
              <a:rPr lang="en-US" dirty="0"/>
              <a:t>Analogously: affective sensations are not intentional but may function as </a:t>
            </a:r>
            <a:r>
              <a:rPr lang="en-US" i="1" dirty="0" err="1"/>
              <a:t>hylè</a:t>
            </a:r>
            <a:r>
              <a:rPr lang="en-US" dirty="0"/>
              <a:t> (= material underpinning) for affective acts.</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fr-FR" sz="2400" b="1" dirty="0">
                <a:solidFill>
                  <a:schemeClr val="bg2">
                    <a:lumMod val="75000"/>
                  </a:schemeClr>
                </a:solidFill>
              </a:rPr>
              <a:t>1/2 The concept of affective sensation</a:t>
            </a:r>
            <a:endParaRPr lang="fr-FR" b="1" dirty="0">
              <a:solidFill>
                <a:schemeClr val="bg2">
                  <a:lumMod val="75000"/>
                </a:schemeClr>
              </a:solidFill>
            </a:endParaRPr>
          </a:p>
        </p:txBody>
      </p:sp>
    </p:spTree>
    <p:extLst>
      <p:ext uri="{BB962C8B-B14F-4D97-AF65-F5344CB8AC3E}">
        <p14:creationId xmlns:p14="http://schemas.microsoft.com/office/powerpoint/2010/main" val="24918510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fontScale="90000"/>
          </a:bodyPr>
          <a:lstStyle/>
          <a:p>
            <a:pPr algn="ctr"/>
            <a:r>
              <a:rPr lang="en-US" b="1" dirty="0">
                <a:solidFill>
                  <a:schemeClr val="accent5">
                    <a:lumMod val="60000"/>
                    <a:lumOff val="40000"/>
                  </a:schemeClr>
                </a:solidFill>
              </a:rPr>
              <a:t>III) Solution to the dilemma through the introduction of affective sensations</a:t>
            </a:r>
            <a:endParaRPr lang="fr-FR"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lstStyle/>
          <a:p>
            <a:pPr algn="just"/>
            <a:r>
              <a:rPr lang="en-US" dirty="0"/>
              <a:t>Thesis: affective acts are those acts whose hyletic components contain affective sensations. This solves the problem of the </a:t>
            </a:r>
            <a:r>
              <a:rPr lang="en-US" i="1" dirty="0"/>
              <a:t>unity</a:t>
            </a:r>
            <a:r>
              <a:rPr lang="en-US" dirty="0"/>
              <a:t> of emotional acts.</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en-US" sz="2400" b="1" dirty="0">
                <a:solidFill>
                  <a:schemeClr val="bg2">
                    <a:lumMod val="75000"/>
                  </a:schemeClr>
                </a:solidFill>
              </a:rPr>
              <a:t>2/2 Emotions = acts underpinned by affective sensations</a:t>
            </a:r>
            <a:endParaRPr lang="en-US" b="1" dirty="0">
              <a:solidFill>
                <a:schemeClr val="bg2">
                  <a:lumMod val="75000"/>
                </a:schemeClr>
              </a:solidFill>
            </a:endParaRPr>
          </a:p>
        </p:txBody>
      </p:sp>
    </p:spTree>
    <p:extLst>
      <p:ext uri="{BB962C8B-B14F-4D97-AF65-F5344CB8AC3E}">
        <p14:creationId xmlns:p14="http://schemas.microsoft.com/office/powerpoint/2010/main" val="19538194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fontScale="90000"/>
          </a:bodyPr>
          <a:lstStyle/>
          <a:p>
            <a:pPr algn="ctr"/>
            <a:r>
              <a:rPr lang="en-US" b="1" dirty="0">
                <a:solidFill>
                  <a:schemeClr val="accent5">
                    <a:lumMod val="60000"/>
                    <a:lumOff val="40000"/>
                  </a:schemeClr>
                </a:solidFill>
              </a:rPr>
              <a:t>III) Solution to the dilemma through the introduction of affective sensations</a:t>
            </a:r>
            <a:endParaRPr lang="fr-FR"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lstStyle/>
          <a:p>
            <a:pPr algn="just"/>
            <a:r>
              <a:rPr lang="en-US" dirty="0"/>
              <a:t>Thesis: affective acts are those acts whose hyletic components contain affective sensations. This solves the problem of the </a:t>
            </a:r>
            <a:r>
              <a:rPr lang="en-US" i="1" dirty="0"/>
              <a:t>unity</a:t>
            </a:r>
            <a:r>
              <a:rPr lang="en-US" dirty="0"/>
              <a:t> of emotional acts.</a:t>
            </a:r>
          </a:p>
          <a:p>
            <a:pPr algn="just"/>
            <a:r>
              <a:rPr lang="en-US" dirty="0"/>
              <a:t>One thing is “beyond doubt” (</a:t>
            </a:r>
            <a:r>
              <a:rPr lang="en-US" i="1" dirty="0"/>
              <a:t>Studien</a:t>
            </a:r>
            <a:r>
              <a:rPr lang="en-US" dirty="0"/>
              <a:t> II, p. 69): there cannot be a “an attribution of value (</a:t>
            </a:r>
            <a:r>
              <a:rPr lang="en-US" i="1" dirty="0"/>
              <a:t>Für-wert-</a:t>
            </a:r>
            <a:r>
              <a:rPr lang="en-US" i="1" dirty="0" err="1"/>
              <a:t>Halten</a:t>
            </a:r>
            <a:r>
              <a:rPr lang="en-US" dirty="0"/>
              <a:t>)” or “a joy (</a:t>
            </a:r>
            <a:r>
              <a:rPr lang="en-US" i="1" dirty="0" err="1"/>
              <a:t>Freude</a:t>
            </a:r>
            <a:r>
              <a:rPr lang="en-US" dirty="0"/>
              <a:t>)” without the existence of “sensitive feelings (</a:t>
            </a:r>
            <a:r>
              <a:rPr lang="en-US" i="1" dirty="0" err="1"/>
              <a:t>Empfindungsgefühle</a:t>
            </a:r>
            <a:r>
              <a:rPr lang="en-US" i="1" dirty="0"/>
              <a:t>)</a:t>
            </a:r>
            <a:r>
              <a:rPr lang="en-US" dirty="0"/>
              <a:t>”.</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en-US" sz="2400" b="1" dirty="0">
                <a:solidFill>
                  <a:schemeClr val="bg2">
                    <a:lumMod val="75000"/>
                  </a:schemeClr>
                </a:solidFill>
              </a:rPr>
              <a:t>2/2 Emotions = acts underpinned by affective sensations</a:t>
            </a:r>
            <a:endParaRPr lang="en-US" b="1" dirty="0">
              <a:solidFill>
                <a:schemeClr val="bg2">
                  <a:lumMod val="75000"/>
                </a:schemeClr>
              </a:solidFill>
            </a:endParaRPr>
          </a:p>
        </p:txBody>
      </p:sp>
    </p:spTree>
    <p:extLst>
      <p:ext uri="{BB962C8B-B14F-4D97-AF65-F5344CB8AC3E}">
        <p14:creationId xmlns:p14="http://schemas.microsoft.com/office/powerpoint/2010/main" val="11223708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fontScale="90000"/>
          </a:bodyPr>
          <a:lstStyle/>
          <a:p>
            <a:pPr algn="ctr"/>
            <a:r>
              <a:rPr lang="en-US" b="1" dirty="0">
                <a:solidFill>
                  <a:schemeClr val="accent5">
                    <a:lumMod val="60000"/>
                    <a:lumOff val="40000"/>
                  </a:schemeClr>
                </a:solidFill>
              </a:rPr>
              <a:t>III) Solution to the dilemma through the introduction of affective sensations</a:t>
            </a:r>
            <a:endParaRPr lang="fr-FR"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lstStyle/>
          <a:p>
            <a:pPr algn="just"/>
            <a:r>
              <a:rPr lang="en-US" dirty="0"/>
              <a:t>Thesis: affective acts are those acts whose hyletic components contain affective sensations. This solves the problem of the </a:t>
            </a:r>
            <a:r>
              <a:rPr lang="en-US" i="1" dirty="0"/>
              <a:t>unity</a:t>
            </a:r>
            <a:r>
              <a:rPr lang="en-US" dirty="0"/>
              <a:t> of emotional acts.</a:t>
            </a:r>
          </a:p>
          <a:p>
            <a:pPr algn="just"/>
            <a:r>
              <a:rPr lang="en-US" dirty="0"/>
              <a:t>One thing is “beyond doubt” (</a:t>
            </a:r>
            <a:r>
              <a:rPr lang="en-US" i="1" dirty="0"/>
              <a:t>Studien</a:t>
            </a:r>
            <a:r>
              <a:rPr lang="en-US" dirty="0"/>
              <a:t> II, p. 69): there cannot be a “an attribution of value (</a:t>
            </a:r>
            <a:r>
              <a:rPr lang="en-US" i="1" dirty="0"/>
              <a:t>Für-wert-</a:t>
            </a:r>
            <a:r>
              <a:rPr lang="en-US" i="1" dirty="0" err="1"/>
              <a:t>Halten</a:t>
            </a:r>
            <a:r>
              <a:rPr lang="en-US" dirty="0"/>
              <a:t>)” or “a joy (</a:t>
            </a:r>
            <a:r>
              <a:rPr lang="en-US" i="1" dirty="0" err="1"/>
              <a:t>Freude</a:t>
            </a:r>
            <a:r>
              <a:rPr lang="en-US" dirty="0"/>
              <a:t>)” without the existence of “sensitive feelings (</a:t>
            </a:r>
            <a:r>
              <a:rPr lang="en-US" i="1" dirty="0" err="1"/>
              <a:t>Empfindungsgefühle</a:t>
            </a:r>
            <a:r>
              <a:rPr lang="en-US" i="1" dirty="0"/>
              <a:t>)</a:t>
            </a:r>
            <a:r>
              <a:rPr lang="en-US" dirty="0"/>
              <a:t>”.</a:t>
            </a:r>
          </a:p>
          <a:p>
            <a:pPr algn="just"/>
            <a:r>
              <a:rPr lang="en-US" dirty="0"/>
              <a:t>Application of an apprehension on an affective material = apperception of </a:t>
            </a:r>
            <a:r>
              <a:rPr lang="en-US" i="1" dirty="0"/>
              <a:t>values</a:t>
            </a:r>
            <a:r>
              <a:rPr lang="en-US" dirty="0"/>
              <a:t>.</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en-US" sz="2400" b="1" dirty="0">
                <a:solidFill>
                  <a:schemeClr val="bg2">
                    <a:lumMod val="75000"/>
                  </a:schemeClr>
                </a:solidFill>
              </a:rPr>
              <a:t>2/2 Emotions = acts underpinned by affective sensations</a:t>
            </a:r>
            <a:endParaRPr lang="en-US" b="1" dirty="0">
              <a:solidFill>
                <a:schemeClr val="bg2">
                  <a:lumMod val="75000"/>
                </a:schemeClr>
              </a:solidFill>
            </a:endParaRPr>
          </a:p>
        </p:txBody>
      </p:sp>
    </p:spTree>
    <p:extLst>
      <p:ext uri="{BB962C8B-B14F-4D97-AF65-F5344CB8AC3E}">
        <p14:creationId xmlns:p14="http://schemas.microsoft.com/office/powerpoint/2010/main" val="42438329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10" name="Titre 9">
            <a:extLst>
              <a:ext uri="{FF2B5EF4-FFF2-40B4-BE49-F238E27FC236}">
                <a16:creationId xmlns:a16="http://schemas.microsoft.com/office/drawing/2014/main" id="{FB385BF1-F302-40CC-B7A4-B7D09D734877}"/>
              </a:ext>
            </a:extLst>
          </p:cNvPr>
          <p:cNvSpPr>
            <a:spLocks noGrp="1"/>
          </p:cNvSpPr>
          <p:nvPr>
            <p:ph type="title"/>
          </p:nvPr>
        </p:nvSpPr>
        <p:spPr/>
        <p:txBody>
          <a:bodyPr>
            <a:normAutofit/>
          </a:bodyPr>
          <a:lstStyle/>
          <a:p>
            <a:pPr algn="ctr"/>
            <a:r>
              <a:rPr lang="en-US" b="1" dirty="0">
                <a:solidFill>
                  <a:schemeClr val="accent5">
                    <a:lumMod val="60000"/>
                    <a:lumOff val="40000"/>
                  </a:schemeClr>
                </a:solidFill>
              </a:rPr>
              <a:t>Conclusion 1/2: the dilemmas</a:t>
            </a:r>
            <a:endParaRPr lang="en-US" sz="4000" dirty="0"/>
          </a:p>
        </p:txBody>
      </p:sp>
      <p:sp>
        <p:nvSpPr>
          <p:cNvPr id="13" name="Espace réservé du contenu 10">
            <a:extLst>
              <a:ext uri="{FF2B5EF4-FFF2-40B4-BE49-F238E27FC236}">
                <a16:creationId xmlns:a16="http://schemas.microsoft.com/office/drawing/2014/main" id="{8526F384-D405-4936-8C86-0DAD426A7752}"/>
              </a:ext>
            </a:extLst>
          </p:cNvPr>
          <p:cNvSpPr txBox="1">
            <a:spLocks/>
          </p:cNvSpPr>
          <p:nvPr/>
        </p:nvSpPr>
        <p:spPr>
          <a:xfrm>
            <a:off x="829734" y="1480600"/>
            <a:ext cx="8596668" cy="626468"/>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r>
              <a:rPr lang="en-US" dirty="0"/>
              <a:t>Contemporary philosophers of emotions disagree on how to depict the originality of affective intentionality: contentualism vs attitudinalism.</a:t>
            </a:r>
          </a:p>
          <a:p>
            <a:pPr algn="just"/>
            <a:endParaRPr lang="en-US" dirty="0"/>
          </a:p>
          <a:p>
            <a:pPr marL="0" indent="0" algn="just">
              <a:buNone/>
            </a:pPr>
            <a:endParaRPr lang="en-US" dirty="0"/>
          </a:p>
          <a:p>
            <a:pPr marL="0" indent="0" algn="just">
              <a:buNone/>
            </a:pPr>
            <a:endParaRPr lang="en-US" dirty="0"/>
          </a:p>
        </p:txBody>
      </p:sp>
      <p:graphicFrame>
        <p:nvGraphicFramePr>
          <p:cNvPr id="8" name="Tableau 13">
            <a:extLst>
              <a:ext uri="{FF2B5EF4-FFF2-40B4-BE49-F238E27FC236}">
                <a16:creationId xmlns:a16="http://schemas.microsoft.com/office/drawing/2014/main" id="{1126F725-9E4D-4FC6-B287-559F27213F0B}"/>
              </a:ext>
            </a:extLst>
          </p:cNvPr>
          <p:cNvGraphicFramePr>
            <a:graphicFrameLocks noGrp="1"/>
          </p:cNvGraphicFramePr>
          <p:nvPr>
            <p:extLst>
              <p:ext uri="{D42A27DB-BD31-4B8C-83A1-F6EECF244321}">
                <p14:modId xmlns:p14="http://schemas.microsoft.com/office/powerpoint/2010/main" val="1896989962"/>
              </p:ext>
            </p:extLst>
          </p:nvPr>
        </p:nvGraphicFramePr>
        <p:xfrm>
          <a:off x="1064068" y="2107067"/>
          <a:ext cx="8127999" cy="1388664"/>
        </p:xfrm>
        <a:graphic>
          <a:graphicData uri="http://schemas.openxmlformats.org/drawingml/2006/table">
            <a:tbl>
              <a:tblPr firstRow="1" bandRow="1">
                <a:tableStyleId>{F5AB1C69-6EDB-4FF4-983F-18BD219EF322}</a:tableStyleId>
              </a:tblPr>
              <a:tblGrid>
                <a:gridCol w="2709333">
                  <a:extLst>
                    <a:ext uri="{9D8B030D-6E8A-4147-A177-3AD203B41FA5}">
                      <a16:colId xmlns:a16="http://schemas.microsoft.com/office/drawing/2014/main" val="2454194023"/>
                    </a:ext>
                  </a:extLst>
                </a:gridCol>
                <a:gridCol w="2709333">
                  <a:extLst>
                    <a:ext uri="{9D8B030D-6E8A-4147-A177-3AD203B41FA5}">
                      <a16:colId xmlns:a16="http://schemas.microsoft.com/office/drawing/2014/main" val="4156353275"/>
                    </a:ext>
                  </a:extLst>
                </a:gridCol>
                <a:gridCol w="2709333">
                  <a:extLst>
                    <a:ext uri="{9D8B030D-6E8A-4147-A177-3AD203B41FA5}">
                      <a16:colId xmlns:a16="http://schemas.microsoft.com/office/drawing/2014/main" val="1321018892"/>
                    </a:ext>
                  </a:extLst>
                </a:gridCol>
              </a:tblGrid>
              <a:tr h="565063">
                <a:tc>
                  <a:txBody>
                    <a:bodyPr/>
                    <a:lstStyle/>
                    <a:p>
                      <a:endParaRPr lang="en-US" dirty="0"/>
                    </a:p>
                  </a:txBody>
                  <a:tcPr/>
                </a:tc>
                <a:tc>
                  <a:txBody>
                    <a:bodyPr/>
                    <a:lstStyle/>
                    <a:p>
                      <a:pPr algn="ctr"/>
                      <a:r>
                        <a:rPr lang="en-US" dirty="0">
                          <a:solidFill>
                            <a:schemeClr val="bg2"/>
                          </a:solidFill>
                        </a:rPr>
                        <a:t>Values</a:t>
                      </a:r>
                    </a:p>
                  </a:txBody>
                  <a:tcPr anchor="ctr"/>
                </a:tc>
                <a:tc>
                  <a:txBody>
                    <a:bodyPr/>
                    <a:lstStyle/>
                    <a:p>
                      <a:pPr algn="ctr"/>
                      <a:r>
                        <a:rPr lang="en-US" dirty="0">
                          <a:solidFill>
                            <a:schemeClr val="bg2"/>
                          </a:solidFill>
                        </a:rPr>
                        <a:t>The experiential aspect of affectivity</a:t>
                      </a:r>
                    </a:p>
                  </a:txBody>
                  <a:tcPr/>
                </a:tc>
                <a:extLst>
                  <a:ext uri="{0D108BD9-81ED-4DB2-BD59-A6C34878D82A}">
                    <a16:rowId xmlns:a16="http://schemas.microsoft.com/office/drawing/2014/main" val="2793065547"/>
                  </a:ext>
                </a:extLst>
              </a:tr>
              <a:tr h="374292">
                <a:tc>
                  <a:txBody>
                    <a:bodyPr/>
                    <a:lstStyle/>
                    <a:p>
                      <a:r>
                        <a:rPr lang="en-US" b="1" dirty="0">
                          <a:solidFill>
                            <a:schemeClr val="accent2">
                              <a:lumMod val="75000"/>
                            </a:schemeClr>
                          </a:solidFill>
                        </a:rPr>
                        <a:t>Contentual position</a:t>
                      </a:r>
                    </a:p>
                  </a:txBody>
                  <a:tcPr/>
                </a:tc>
                <a:tc>
                  <a:txBody>
                    <a:bodyPr/>
                    <a:lstStyle/>
                    <a:p>
                      <a:pPr algn="ctr"/>
                      <a:r>
                        <a:rPr lang="en-US" dirty="0">
                          <a:solidFill>
                            <a:schemeClr val="accent3">
                              <a:lumMod val="50000"/>
                            </a:schemeClr>
                          </a:solidFill>
                        </a:rPr>
                        <a:t>Yes</a:t>
                      </a:r>
                    </a:p>
                  </a:txBody>
                  <a:tcPr/>
                </a:tc>
                <a:tc>
                  <a:txBody>
                    <a:bodyPr/>
                    <a:lstStyle/>
                    <a:p>
                      <a:pPr algn="ctr"/>
                      <a:r>
                        <a:rPr lang="en-US" dirty="0">
                          <a:solidFill>
                            <a:schemeClr val="accent3">
                              <a:lumMod val="50000"/>
                            </a:schemeClr>
                          </a:solidFill>
                        </a:rPr>
                        <a:t>No</a:t>
                      </a:r>
                    </a:p>
                  </a:txBody>
                  <a:tcPr/>
                </a:tc>
                <a:extLst>
                  <a:ext uri="{0D108BD9-81ED-4DB2-BD59-A6C34878D82A}">
                    <a16:rowId xmlns:a16="http://schemas.microsoft.com/office/drawing/2014/main" val="3037935232"/>
                  </a:ext>
                </a:extLst>
              </a:tr>
              <a:tr h="374292">
                <a:tc>
                  <a:txBody>
                    <a:bodyPr/>
                    <a:lstStyle/>
                    <a:p>
                      <a:r>
                        <a:rPr lang="en-US" b="1" dirty="0">
                          <a:solidFill>
                            <a:schemeClr val="accent2">
                              <a:lumMod val="75000"/>
                            </a:schemeClr>
                          </a:solidFill>
                        </a:rPr>
                        <a:t>Attitudinal position</a:t>
                      </a:r>
                    </a:p>
                  </a:txBody>
                  <a:tcPr/>
                </a:tc>
                <a:tc>
                  <a:txBody>
                    <a:bodyPr/>
                    <a:lstStyle/>
                    <a:p>
                      <a:pPr algn="ctr"/>
                      <a:r>
                        <a:rPr lang="en-US" dirty="0">
                          <a:solidFill>
                            <a:schemeClr val="accent3">
                              <a:lumMod val="50000"/>
                            </a:schemeClr>
                          </a:solidFill>
                        </a:rPr>
                        <a:t>No</a:t>
                      </a:r>
                    </a:p>
                  </a:txBody>
                  <a:tcPr/>
                </a:tc>
                <a:tc>
                  <a:txBody>
                    <a:bodyPr/>
                    <a:lstStyle/>
                    <a:p>
                      <a:pPr algn="ctr"/>
                      <a:r>
                        <a:rPr lang="en-US" dirty="0">
                          <a:solidFill>
                            <a:schemeClr val="accent3">
                              <a:lumMod val="50000"/>
                            </a:schemeClr>
                          </a:solidFill>
                        </a:rPr>
                        <a:t>Yes</a:t>
                      </a:r>
                    </a:p>
                  </a:txBody>
                  <a:tcPr/>
                </a:tc>
                <a:extLst>
                  <a:ext uri="{0D108BD9-81ED-4DB2-BD59-A6C34878D82A}">
                    <a16:rowId xmlns:a16="http://schemas.microsoft.com/office/drawing/2014/main" val="2329490645"/>
                  </a:ext>
                </a:extLst>
              </a:tr>
            </a:tbl>
          </a:graphicData>
        </a:graphic>
      </p:graphicFrame>
    </p:spTree>
    <p:extLst>
      <p:ext uri="{BB962C8B-B14F-4D97-AF65-F5344CB8AC3E}">
        <p14:creationId xmlns:p14="http://schemas.microsoft.com/office/powerpoint/2010/main" val="33601290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10" name="Titre 9">
            <a:extLst>
              <a:ext uri="{FF2B5EF4-FFF2-40B4-BE49-F238E27FC236}">
                <a16:creationId xmlns:a16="http://schemas.microsoft.com/office/drawing/2014/main" id="{FB385BF1-F302-40CC-B7A4-B7D09D734877}"/>
              </a:ext>
            </a:extLst>
          </p:cNvPr>
          <p:cNvSpPr>
            <a:spLocks noGrp="1"/>
          </p:cNvSpPr>
          <p:nvPr>
            <p:ph type="title"/>
          </p:nvPr>
        </p:nvSpPr>
        <p:spPr/>
        <p:txBody>
          <a:bodyPr>
            <a:normAutofit/>
          </a:bodyPr>
          <a:lstStyle/>
          <a:p>
            <a:pPr algn="ctr"/>
            <a:r>
              <a:rPr lang="en-US" b="1" dirty="0">
                <a:solidFill>
                  <a:schemeClr val="accent5">
                    <a:lumMod val="60000"/>
                    <a:lumOff val="40000"/>
                  </a:schemeClr>
                </a:solidFill>
              </a:rPr>
              <a:t>Conclusion 1/2: the dilemmas</a:t>
            </a:r>
            <a:endParaRPr lang="en-US" dirty="0"/>
          </a:p>
        </p:txBody>
      </p:sp>
      <p:sp>
        <p:nvSpPr>
          <p:cNvPr id="13" name="Espace réservé du contenu 10">
            <a:extLst>
              <a:ext uri="{FF2B5EF4-FFF2-40B4-BE49-F238E27FC236}">
                <a16:creationId xmlns:a16="http://schemas.microsoft.com/office/drawing/2014/main" id="{8526F384-D405-4936-8C86-0DAD426A7752}"/>
              </a:ext>
            </a:extLst>
          </p:cNvPr>
          <p:cNvSpPr txBox="1">
            <a:spLocks/>
          </p:cNvSpPr>
          <p:nvPr/>
        </p:nvSpPr>
        <p:spPr>
          <a:xfrm>
            <a:off x="829734" y="1480599"/>
            <a:ext cx="8596668" cy="626467"/>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r>
              <a:rPr lang="en-US" dirty="0"/>
              <a:t>Contemporary philosophers of emotions disagree on how to depict the originality of affective intentionality: contentualism vs attitudinalism.</a:t>
            </a:r>
          </a:p>
          <a:p>
            <a:pPr algn="just"/>
            <a:endParaRPr lang="en-US" dirty="0"/>
          </a:p>
          <a:p>
            <a:pPr marL="0" indent="0" algn="just">
              <a:buNone/>
            </a:pPr>
            <a:endParaRPr lang="en-US" dirty="0"/>
          </a:p>
          <a:p>
            <a:pPr marL="0" indent="0" algn="just">
              <a:buNone/>
            </a:pPr>
            <a:endParaRPr lang="en-US" dirty="0"/>
          </a:p>
        </p:txBody>
      </p:sp>
      <p:graphicFrame>
        <p:nvGraphicFramePr>
          <p:cNvPr id="8" name="Tableau 13">
            <a:extLst>
              <a:ext uri="{FF2B5EF4-FFF2-40B4-BE49-F238E27FC236}">
                <a16:creationId xmlns:a16="http://schemas.microsoft.com/office/drawing/2014/main" id="{1126F725-9E4D-4FC6-B287-559F27213F0B}"/>
              </a:ext>
            </a:extLst>
          </p:cNvPr>
          <p:cNvGraphicFramePr>
            <a:graphicFrameLocks noGrp="1"/>
          </p:cNvGraphicFramePr>
          <p:nvPr>
            <p:extLst>
              <p:ext uri="{D42A27DB-BD31-4B8C-83A1-F6EECF244321}">
                <p14:modId xmlns:p14="http://schemas.microsoft.com/office/powerpoint/2010/main" val="425798490"/>
              </p:ext>
            </p:extLst>
          </p:nvPr>
        </p:nvGraphicFramePr>
        <p:xfrm>
          <a:off x="1064068" y="2107067"/>
          <a:ext cx="8127999" cy="1388664"/>
        </p:xfrm>
        <a:graphic>
          <a:graphicData uri="http://schemas.openxmlformats.org/drawingml/2006/table">
            <a:tbl>
              <a:tblPr firstRow="1" bandRow="1">
                <a:tableStyleId>{F5AB1C69-6EDB-4FF4-983F-18BD219EF322}</a:tableStyleId>
              </a:tblPr>
              <a:tblGrid>
                <a:gridCol w="2709333">
                  <a:extLst>
                    <a:ext uri="{9D8B030D-6E8A-4147-A177-3AD203B41FA5}">
                      <a16:colId xmlns:a16="http://schemas.microsoft.com/office/drawing/2014/main" val="2454194023"/>
                    </a:ext>
                  </a:extLst>
                </a:gridCol>
                <a:gridCol w="2709333">
                  <a:extLst>
                    <a:ext uri="{9D8B030D-6E8A-4147-A177-3AD203B41FA5}">
                      <a16:colId xmlns:a16="http://schemas.microsoft.com/office/drawing/2014/main" val="4156353275"/>
                    </a:ext>
                  </a:extLst>
                </a:gridCol>
                <a:gridCol w="2709333">
                  <a:extLst>
                    <a:ext uri="{9D8B030D-6E8A-4147-A177-3AD203B41FA5}">
                      <a16:colId xmlns:a16="http://schemas.microsoft.com/office/drawing/2014/main" val="1321018892"/>
                    </a:ext>
                  </a:extLst>
                </a:gridCol>
              </a:tblGrid>
              <a:tr h="565063">
                <a:tc>
                  <a:txBody>
                    <a:bodyPr/>
                    <a:lstStyle/>
                    <a:p>
                      <a:endParaRPr lang="en-US" dirty="0"/>
                    </a:p>
                  </a:txBody>
                  <a:tcPr/>
                </a:tc>
                <a:tc>
                  <a:txBody>
                    <a:bodyPr/>
                    <a:lstStyle/>
                    <a:p>
                      <a:pPr algn="ctr"/>
                      <a:r>
                        <a:rPr lang="en-US" dirty="0">
                          <a:solidFill>
                            <a:schemeClr val="bg2"/>
                          </a:solidFill>
                        </a:rPr>
                        <a:t>Values</a:t>
                      </a:r>
                    </a:p>
                  </a:txBody>
                  <a:tcPr anchor="ctr"/>
                </a:tc>
                <a:tc>
                  <a:txBody>
                    <a:bodyPr/>
                    <a:lstStyle/>
                    <a:p>
                      <a:pPr algn="ctr"/>
                      <a:r>
                        <a:rPr lang="en-US" dirty="0">
                          <a:solidFill>
                            <a:schemeClr val="bg2"/>
                          </a:solidFill>
                        </a:rPr>
                        <a:t>The experiential aspect of affectivity</a:t>
                      </a:r>
                    </a:p>
                  </a:txBody>
                  <a:tcPr/>
                </a:tc>
                <a:extLst>
                  <a:ext uri="{0D108BD9-81ED-4DB2-BD59-A6C34878D82A}">
                    <a16:rowId xmlns:a16="http://schemas.microsoft.com/office/drawing/2014/main" val="2793065547"/>
                  </a:ext>
                </a:extLst>
              </a:tr>
              <a:tr h="374292">
                <a:tc>
                  <a:txBody>
                    <a:bodyPr/>
                    <a:lstStyle/>
                    <a:p>
                      <a:r>
                        <a:rPr lang="en-US" b="1" dirty="0">
                          <a:solidFill>
                            <a:schemeClr val="accent2">
                              <a:lumMod val="75000"/>
                            </a:schemeClr>
                          </a:solidFill>
                        </a:rPr>
                        <a:t>Contentual position</a:t>
                      </a:r>
                    </a:p>
                  </a:txBody>
                  <a:tcPr/>
                </a:tc>
                <a:tc>
                  <a:txBody>
                    <a:bodyPr/>
                    <a:lstStyle/>
                    <a:p>
                      <a:pPr algn="ctr"/>
                      <a:r>
                        <a:rPr lang="en-US" dirty="0">
                          <a:solidFill>
                            <a:schemeClr val="accent3">
                              <a:lumMod val="50000"/>
                            </a:schemeClr>
                          </a:solidFill>
                        </a:rPr>
                        <a:t>Yes</a:t>
                      </a:r>
                    </a:p>
                  </a:txBody>
                  <a:tcPr/>
                </a:tc>
                <a:tc>
                  <a:txBody>
                    <a:bodyPr/>
                    <a:lstStyle/>
                    <a:p>
                      <a:pPr algn="ctr"/>
                      <a:r>
                        <a:rPr lang="en-US" dirty="0">
                          <a:solidFill>
                            <a:schemeClr val="accent3">
                              <a:lumMod val="50000"/>
                            </a:schemeClr>
                          </a:solidFill>
                        </a:rPr>
                        <a:t>No</a:t>
                      </a:r>
                    </a:p>
                  </a:txBody>
                  <a:tcPr/>
                </a:tc>
                <a:extLst>
                  <a:ext uri="{0D108BD9-81ED-4DB2-BD59-A6C34878D82A}">
                    <a16:rowId xmlns:a16="http://schemas.microsoft.com/office/drawing/2014/main" val="3037935232"/>
                  </a:ext>
                </a:extLst>
              </a:tr>
              <a:tr h="374292">
                <a:tc>
                  <a:txBody>
                    <a:bodyPr/>
                    <a:lstStyle/>
                    <a:p>
                      <a:r>
                        <a:rPr lang="en-US" b="1" dirty="0">
                          <a:solidFill>
                            <a:schemeClr val="accent2">
                              <a:lumMod val="75000"/>
                            </a:schemeClr>
                          </a:solidFill>
                        </a:rPr>
                        <a:t>Attitudinal position</a:t>
                      </a:r>
                    </a:p>
                  </a:txBody>
                  <a:tcPr/>
                </a:tc>
                <a:tc>
                  <a:txBody>
                    <a:bodyPr/>
                    <a:lstStyle/>
                    <a:p>
                      <a:pPr algn="ctr"/>
                      <a:r>
                        <a:rPr lang="en-US" dirty="0">
                          <a:solidFill>
                            <a:schemeClr val="accent3">
                              <a:lumMod val="50000"/>
                            </a:schemeClr>
                          </a:solidFill>
                        </a:rPr>
                        <a:t>No</a:t>
                      </a:r>
                    </a:p>
                  </a:txBody>
                  <a:tcPr/>
                </a:tc>
                <a:tc>
                  <a:txBody>
                    <a:bodyPr/>
                    <a:lstStyle/>
                    <a:p>
                      <a:pPr algn="ctr"/>
                      <a:r>
                        <a:rPr lang="en-US" dirty="0">
                          <a:solidFill>
                            <a:schemeClr val="accent3">
                              <a:lumMod val="50000"/>
                            </a:schemeClr>
                          </a:solidFill>
                        </a:rPr>
                        <a:t>Yes</a:t>
                      </a:r>
                    </a:p>
                  </a:txBody>
                  <a:tcPr/>
                </a:tc>
                <a:extLst>
                  <a:ext uri="{0D108BD9-81ED-4DB2-BD59-A6C34878D82A}">
                    <a16:rowId xmlns:a16="http://schemas.microsoft.com/office/drawing/2014/main" val="2329490645"/>
                  </a:ext>
                </a:extLst>
              </a:tr>
            </a:tbl>
          </a:graphicData>
        </a:graphic>
      </p:graphicFrame>
      <p:sp>
        <p:nvSpPr>
          <p:cNvPr id="9" name="Espace réservé du contenu 10">
            <a:extLst>
              <a:ext uri="{FF2B5EF4-FFF2-40B4-BE49-F238E27FC236}">
                <a16:creationId xmlns:a16="http://schemas.microsoft.com/office/drawing/2014/main" id="{13ADE930-BB52-49F3-A5D4-5CBB0FE15D37}"/>
              </a:ext>
            </a:extLst>
          </p:cNvPr>
          <p:cNvSpPr txBox="1">
            <a:spLocks/>
          </p:cNvSpPr>
          <p:nvPr/>
        </p:nvSpPr>
        <p:spPr>
          <a:xfrm>
            <a:off x="829733" y="3516746"/>
            <a:ext cx="8596668" cy="626467"/>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endParaRPr lang="en-US" dirty="0"/>
          </a:p>
          <a:p>
            <a:pPr marL="0" indent="0" algn="just">
              <a:buNone/>
            </a:pPr>
            <a:endParaRPr lang="en-US" dirty="0"/>
          </a:p>
          <a:p>
            <a:pPr marL="0" indent="0" algn="just">
              <a:buNone/>
            </a:pPr>
            <a:endParaRPr lang="en-US" dirty="0"/>
          </a:p>
        </p:txBody>
      </p:sp>
      <p:sp>
        <p:nvSpPr>
          <p:cNvPr id="12" name="Espace réservé du contenu 10">
            <a:extLst>
              <a:ext uri="{FF2B5EF4-FFF2-40B4-BE49-F238E27FC236}">
                <a16:creationId xmlns:a16="http://schemas.microsoft.com/office/drawing/2014/main" id="{99D68F56-697D-4F11-8A02-A674FBC90DD7}"/>
              </a:ext>
            </a:extLst>
          </p:cNvPr>
          <p:cNvSpPr txBox="1">
            <a:spLocks/>
          </p:cNvSpPr>
          <p:nvPr/>
        </p:nvSpPr>
        <p:spPr>
          <a:xfrm>
            <a:off x="829733" y="3693412"/>
            <a:ext cx="8596668" cy="98228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r>
              <a:rPr lang="en-US" dirty="0"/>
              <a:t>Husserl alternately supports one and the other position:</a:t>
            </a:r>
          </a:p>
          <a:p>
            <a:pPr marL="0" indent="0" algn="just">
              <a:buNone/>
            </a:pPr>
            <a:r>
              <a:rPr lang="en-US" dirty="0"/>
              <a:t>Pure psychology =&gt; attitudinalism ; theory of reason =&gt; contentualism.</a:t>
            </a:r>
          </a:p>
          <a:p>
            <a:pPr algn="just"/>
            <a:endParaRPr lang="en-US" dirty="0"/>
          </a:p>
          <a:p>
            <a:pPr marL="0" indent="0" algn="just">
              <a:buNone/>
            </a:pPr>
            <a:endParaRPr lang="en-US" dirty="0"/>
          </a:p>
          <a:p>
            <a:pPr marL="0" indent="0" algn="just">
              <a:buNone/>
            </a:pPr>
            <a:endParaRPr lang="en-US" dirty="0"/>
          </a:p>
        </p:txBody>
      </p:sp>
      <p:graphicFrame>
        <p:nvGraphicFramePr>
          <p:cNvPr id="14" name="Tableau 13">
            <a:extLst>
              <a:ext uri="{FF2B5EF4-FFF2-40B4-BE49-F238E27FC236}">
                <a16:creationId xmlns:a16="http://schemas.microsoft.com/office/drawing/2014/main" id="{DAC1D74D-DCB2-4563-A9BD-4861AC8FA350}"/>
              </a:ext>
            </a:extLst>
          </p:cNvPr>
          <p:cNvGraphicFramePr>
            <a:graphicFrameLocks noGrp="1"/>
          </p:cNvGraphicFramePr>
          <p:nvPr>
            <p:extLst>
              <p:ext uri="{D42A27DB-BD31-4B8C-83A1-F6EECF244321}">
                <p14:modId xmlns:p14="http://schemas.microsoft.com/office/powerpoint/2010/main" val="3926768480"/>
              </p:ext>
            </p:extLst>
          </p:nvPr>
        </p:nvGraphicFramePr>
        <p:xfrm>
          <a:off x="911668" y="4830434"/>
          <a:ext cx="8127999" cy="1388664"/>
        </p:xfrm>
        <a:graphic>
          <a:graphicData uri="http://schemas.openxmlformats.org/drawingml/2006/table">
            <a:tbl>
              <a:tblPr firstRow="1" bandRow="1">
                <a:tableStyleId>{F5AB1C69-6EDB-4FF4-983F-18BD219EF322}</a:tableStyleId>
              </a:tblPr>
              <a:tblGrid>
                <a:gridCol w="3198419">
                  <a:extLst>
                    <a:ext uri="{9D8B030D-6E8A-4147-A177-3AD203B41FA5}">
                      <a16:colId xmlns:a16="http://schemas.microsoft.com/office/drawing/2014/main" val="2454194023"/>
                    </a:ext>
                  </a:extLst>
                </a:gridCol>
                <a:gridCol w="2375554">
                  <a:extLst>
                    <a:ext uri="{9D8B030D-6E8A-4147-A177-3AD203B41FA5}">
                      <a16:colId xmlns:a16="http://schemas.microsoft.com/office/drawing/2014/main" val="4156353275"/>
                    </a:ext>
                  </a:extLst>
                </a:gridCol>
                <a:gridCol w="2554026">
                  <a:extLst>
                    <a:ext uri="{9D8B030D-6E8A-4147-A177-3AD203B41FA5}">
                      <a16:colId xmlns:a16="http://schemas.microsoft.com/office/drawing/2014/main" val="1321018892"/>
                    </a:ext>
                  </a:extLst>
                </a:gridCol>
              </a:tblGrid>
              <a:tr h="565063">
                <a:tc>
                  <a:txBody>
                    <a:bodyPr/>
                    <a:lstStyle/>
                    <a:p>
                      <a:endParaRPr lang="en-US" dirty="0"/>
                    </a:p>
                  </a:txBody>
                  <a:tcPr/>
                </a:tc>
                <a:tc>
                  <a:txBody>
                    <a:bodyPr/>
                    <a:lstStyle/>
                    <a:p>
                      <a:pPr algn="ctr"/>
                      <a:r>
                        <a:rPr lang="en-US" dirty="0">
                          <a:solidFill>
                            <a:schemeClr val="bg2"/>
                          </a:solidFill>
                        </a:rPr>
                        <a:t>Axiological knowledge</a:t>
                      </a:r>
                    </a:p>
                  </a:txBody>
                  <a:tcPr anchor="ctr"/>
                </a:tc>
                <a:tc>
                  <a:txBody>
                    <a:bodyPr/>
                    <a:lstStyle/>
                    <a:p>
                      <a:pPr algn="ctr"/>
                      <a:r>
                        <a:rPr lang="en-US" dirty="0">
                          <a:solidFill>
                            <a:schemeClr val="bg2"/>
                          </a:solidFill>
                        </a:rPr>
                        <a:t>The originality of affective experiences</a:t>
                      </a:r>
                    </a:p>
                  </a:txBody>
                  <a:tcPr/>
                </a:tc>
                <a:extLst>
                  <a:ext uri="{0D108BD9-81ED-4DB2-BD59-A6C34878D82A}">
                    <a16:rowId xmlns:a16="http://schemas.microsoft.com/office/drawing/2014/main" val="2793065547"/>
                  </a:ext>
                </a:extLst>
              </a:tr>
              <a:tr h="374292">
                <a:tc>
                  <a:txBody>
                    <a:bodyPr/>
                    <a:lstStyle/>
                    <a:p>
                      <a:pPr algn="ctr"/>
                      <a:r>
                        <a:rPr lang="en-US" b="1" dirty="0">
                          <a:solidFill>
                            <a:schemeClr val="accent2">
                              <a:lumMod val="75000"/>
                            </a:schemeClr>
                          </a:solidFill>
                        </a:rPr>
                        <a:t>Pure psychology</a:t>
                      </a:r>
                    </a:p>
                  </a:txBody>
                  <a:tcPr/>
                </a:tc>
                <a:tc>
                  <a:txBody>
                    <a:bodyPr/>
                    <a:lstStyle/>
                    <a:p>
                      <a:pPr algn="ctr"/>
                      <a:r>
                        <a:rPr lang="en-US" dirty="0">
                          <a:solidFill>
                            <a:schemeClr val="accent3">
                              <a:lumMod val="50000"/>
                            </a:schemeClr>
                          </a:solidFill>
                        </a:rPr>
                        <a:t>No</a:t>
                      </a:r>
                    </a:p>
                  </a:txBody>
                  <a:tcPr anchor="ctr"/>
                </a:tc>
                <a:tc>
                  <a:txBody>
                    <a:bodyPr/>
                    <a:lstStyle/>
                    <a:p>
                      <a:pPr algn="ctr"/>
                      <a:r>
                        <a:rPr lang="en-US" dirty="0">
                          <a:solidFill>
                            <a:schemeClr val="accent3">
                              <a:lumMod val="50000"/>
                            </a:schemeClr>
                          </a:solidFill>
                        </a:rPr>
                        <a:t>Yes</a:t>
                      </a:r>
                    </a:p>
                  </a:txBody>
                  <a:tcPr anchor="ctr"/>
                </a:tc>
                <a:extLst>
                  <a:ext uri="{0D108BD9-81ED-4DB2-BD59-A6C34878D82A}">
                    <a16:rowId xmlns:a16="http://schemas.microsoft.com/office/drawing/2014/main" val="3037935232"/>
                  </a:ext>
                </a:extLst>
              </a:tr>
              <a:tr h="374292">
                <a:tc>
                  <a:txBody>
                    <a:bodyPr/>
                    <a:lstStyle/>
                    <a:p>
                      <a:pPr algn="ctr"/>
                      <a:r>
                        <a:rPr lang="en-US" b="1" dirty="0">
                          <a:solidFill>
                            <a:schemeClr val="accent2">
                              <a:lumMod val="75000"/>
                            </a:schemeClr>
                          </a:solidFill>
                        </a:rPr>
                        <a:t>Transcendental philosophy</a:t>
                      </a:r>
                    </a:p>
                  </a:txBody>
                  <a:tcPr/>
                </a:tc>
                <a:tc>
                  <a:txBody>
                    <a:bodyPr/>
                    <a:lstStyle/>
                    <a:p>
                      <a:pPr algn="ctr"/>
                      <a:r>
                        <a:rPr lang="en-US" dirty="0">
                          <a:solidFill>
                            <a:schemeClr val="accent3">
                              <a:lumMod val="50000"/>
                            </a:schemeClr>
                          </a:solidFill>
                        </a:rPr>
                        <a:t>Yes</a:t>
                      </a:r>
                    </a:p>
                  </a:txBody>
                  <a:tcPr/>
                </a:tc>
                <a:tc>
                  <a:txBody>
                    <a:bodyPr/>
                    <a:lstStyle/>
                    <a:p>
                      <a:pPr algn="ctr"/>
                      <a:r>
                        <a:rPr lang="en-US" dirty="0">
                          <a:solidFill>
                            <a:schemeClr val="accent3">
                              <a:lumMod val="50000"/>
                            </a:schemeClr>
                          </a:solidFill>
                        </a:rPr>
                        <a:t>No</a:t>
                      </a:r>
                    </a:p>
                  </a:txBody>
                  <a:tcPr/>
                </a:tc>
                <a:extLst>
                  <a:ext uri="{0D108BD9-81ED-4DB2-BD59-A6C34878D82A}">
                    <a16:rowId xmlns:a16="http://schemas.microsoft.com/office/drawing/2014/main" val="2329490645"/>
                  </a:ext>
                </a:extLst>
              </a:tr>
            </a:tbl>
          </a:graphicData>
        </a:graphic>
      </p:graphicFrame>
    </p:spTree>
    <p:extLst>
      <p:ext uri="{BB962C8B-B14F-4D97-AF65-F5344CB8AC3E}">
        <p14:creationId xmlns:p14="http://schemas.microsoft.com/office/powerpoint/2010/main" val="23889222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a:bodyPr>
          <a:lstStyle/>
          <a:p>
            <a:pPr algn="ctr"/>
            <a:r>
              <a:rPr lang="en-US" b="1" dirty="0">
                <a:solidFill>
                  <a:schemeClr val="accent5">
                    <a:lumMod val="60000"/>
                    <a:lumOff val="40000"/>
                  </a:schemeClr>
                </a:solidFill>
              </a:rPr>
              <a:t>Conclusion 2/2: the solution</a:t>
            </a:r>
            <a:endParaRPr lang="fr-FR"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1634259"/>
            <a:ext cx="8596668" cy="4614141"/>
          </a:xfrm>
        </p:spPr>
        <p:txBody>
          <a:bodyPr/>
          <a:lstStyle/>
          <a:p>
            <a:pPr algn="just"/>
            <a:r>
              <a:rPr lang="en-US" dirty="0"/>
              <a:t>My main thesis:</a:t>
            </a:r>
          </a:p>
          <a:p>
            <a:pPr marL="0" indent="0" algn="just">
              <a:buNone/>
            </a:pPr>
            <a:r>
              <a:rPr lang="en-US" dirty="0"/>
              <a:t>In Husserl’s phenomenology, the specificity of affective acts comes from their </a:t>
            </a:r>
            <a:r>
              <a:rPr lang="en-US" b="1" dirty="0">
                <a:solidFill>
                  <a:schemeClr val="accent2"/>
                </a:solidFill>
              </a:rPr>
              <a:t>hyletic underpinning </a:t>
            </a:r>
            <a:r>
              <a:rPr lang="en-US" dirty="0"/>
              <a:t>= </a:t>
            </a:r>
            <a:r>
              <a:rPr lang="en-US" i="1" dirty="0"/>
              <a:t>Gefühlsempfindungen</a:t>
            </a:r>
            <a:r>
              <a:rPr lang="en-US" dirty="0"/>
              <a:t>. This solution accounts both for the </a:t>
            </a:r>
            <a:r>
              <a:rPr lang="en-US" b="1" dirty="0">
                <a:solidFill>
                  <a:schemeClr val="accent2"/>
                </a:solidFill>
              </a:rPr>
              <a:t>unity</a:t>
            </a:r>
            <a:r>
              <a:rPr lang="en-US" dirty="0"/>
              <a:t> of the class of emotions and for the originality of their </a:t>
            </a:r>
            <a:r>
              <a:rPr lang="en-US" b="1" dirty="0">
                <a:solidFill>
                  <a:schemeClr val="accent2"/>
                </a:solidFill>
              </a:rPr>
              <a:t>object</a:t>
            </a:r>
            <a:r>
              <a:rPr lang="en-US" dirty="0"/>
              <a:t> (=value).</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Tree>
    <p:extLst>
      <p:ext uri="{BB962C8B-B14F-4D97-AF65-F5344CB8AC3E}">
        <p14:creationId xmlns:p14="http://schemas.microsoft.com/office/powerpoint/2010/main" val="1894042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a:bodyPr>
          <a:lstStyle/>
          <a:p>
            <a:pPr algn="ctr"/>
            <a:r>
              <a:rPr lang="en-US" b="1" dirty="0">
                <a:solidFill>
                  <a:schemeClr val="accent5">
                    <a:lumMod val="60000"/>
                    <a:lumOff val="40000"/>
                  </a:schemeClr>
                </a:solidFill>
              </a:rPr>
              <a:t>Conclusion 2/2: the solution</a:t>
            </a:r>
            <a:endParaRPr lang="fr-FR"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1634259"/>
            <a:ext cx="8596668" cy="4614141"/>
          </a:xfrm>
        </p:spPr>
        <p:txBody>
          <a:bodyPr/>
          <a:lstStyle/>
          <a:p>
            <a:pPr algn="just"/>
            <a:r>
              <a:rPr lang="en-US" dirty="0"/>
              <a:t>My main thesis:</a:t>
            </a:r>
          </a:p>
          <a:p>
            <a:pPr marL="0" indent="0" algn="just">
              <a:buNone/>
            </a:pPr>
            <a:r>
              <a:rPr lang="en-US" dirty="0"/>
              <a:t>In Husserl’s phenomenology, the specificity of affective acts comes from their </a:t>
            </a:r>
            <a:r>
              <a:rPr lang="en-US" b="1" dirty="0">
                <a:solidFill>
                  <a:schemeClr val="accent2"/>
                </a:solidFill>
              </a:rPr>
              <a:t>hyletic underpinning </a:t>
            </a:r>
            <a:r>
              <a:rPr lang="en-US" dirty="0"/>
              <a:t>= </a:t>
            </a:r>
            <a:r>
              <a:rPr lang="en-US" i="1" dirty="0"/>
              <a:t>Gefühlsempfindungen</a:t>
            </a:r>
            <a:r>
              <a:rPr lang="en-US" dirty="0"/>
              <a:t>. This solution accounts both for the </a:t>
            </a:r>
            <a:r>
              <a:rPr lang="en-US" b="1" dirty="0">
                <a:solidFill>
                  <a:schemeClr val="accent2"/>
                </a:solidFill>
              </a:rPr>
              <a:t>unity</a:t>
            </a:r>
            <a:r>
              <a:rPr lang="en-US" dirty="0"/>
              <a:t> of the class of emotions and for the originality of their </a:t>
            </a:r>
            <a:r>
              <a:rPr lang="en-US" b="1" dirty="0">
                <a:solidFill>
                  <a:schemeClr val="accent2"/>
                </a:solidFill>
              </a:rPr>
              <a:t>object</a:t>
            </a:r>
            <a:r>
              <a:rPr lang="en-US" dirty="0"/>
              <a:t> (=value)</a:t>
            </a:r>
          </a:p>
          <a:p>
            <a:pPr algn="just"/>
            <a:r>
              <a:rPr lang="en-US" dirty="0"/>
              <a:t>Husserl’s position is innovative and his contribution could feed the debates surrounding contemporary philosophy of emotions.</a:t>
            </a:r>
          </a:p>
          <a:p>
            <a:pPr algn="just"/>
            <a:endParaRPr lang="en-US" dirty="0"/>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Tree>
    <p:extLst>
      <p:ext uri="{BB962C8B-B14F-4D97-AF65-F5344CB8AC3E}">
        <p14:creationId xmlns:p14="http://schemas.microsoft.com/office/powerpoint/2010/main" val="3134409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a:bodyPr>
          <a:lstStyle/>
          <a:p>
            <a:pPr algn="ctr"/>
            <a:r>
              <a:rPr lang="en-US" sz="3200" b="1" dirty="0">
                <a:solidFill>
                  <a:schemeClr val="accent5">
                    <a:lumMod val="60000"/>
                    <a:lumOff val="40000"/>
                  </a:schemeClr>
                </a:solidFill>
              </a:rPr>
              <a:t>I) Where should the specificity of affective intentionality be located?</a:t>
            </a:r>
            <a:endParaRPr lang="fr-FR" sz="3200"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lstStyle/>
          <a:p>
            <a:pPr algn="just"/>
            <a:r>
              <a:rPr lang="en-US" dirty="0"/>
              <a:t>Most philosophers acknowledge the intentionality of emotions (= emotional episodes), or at least of some of them.</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fr-FR" sz="2400" b="1" dirty="0">
                <a:solidFill>
                  <a:schemeClr val="bg2">
                    <a:lumMod val="75000"/>
                  </a:schemeClr>
                </a:solidFill>
              </a:rPr>
              <a:t>1/4 The issue</a:t>
            </a:r>
            <a:endParaRPr lang="fr-FR" b="1" dirty="0">
              <a:solidFill>
                <a:schemeClr val="bg2">
                  <a:lumMod val="75000"/>
                </a:schemeClr>
              </a:solidFill>
            </a:endParaRPr>
          </a:p>
        </p:txBody>
      </p:sp>
    </p:spTree>
    <p:extLst>
      <p:ext uri="{BB962C8B-B14F-4D97-AF65-F5344CB8AC3E}">
        <p14:creationId xmlns:p14="http://schemas.microsoft.com/office/powerpoint/2010/main" val="1021527571"/>
      </p:ext>
    </p:extLst>
  </p:cSld>
  <p:clrMapOvr>
    <a:masterClrMapping/>
  </p:clrMapOvr>
  <p:transition spd="slow">
    <p:push dir="u"/>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11" name="Espace réservé du contenu 10">
            <a:extLst>
              <a:ext uri="{FF2B5EF4-FFF2-40B4-BE49-F238E27FC236}">
                <a16:creationId xmlns:a16="http://schemas.microsoft.com/office/drawing/2014/main" id="{85FA918B-2425-4CF3-8EA6-7434B691BBDF}"/>
              </a:ext>
            </a:extLst>
          </p:cNvPr>
          <p:cNvSpPr>
            <a:spLocks noGrp="1"/>
          </p:cNvSpPr>
          <p:nvPr>
            <p:ph idx="1"/>
          </p:nvPr>
        </p:nvSpPr>
        <p:spPr>
          <a:xfrm>
            <a:off x="677334" y="647865"/>
            <a:ext cx="8596668" cy="3952415"/>
          </a:xfrm>
        </p:spPr>
        <p:txBody>
          <a:bodyPr>
            <a:normAutofit fontScale="85000" lnSpcReduction="20000"/>
          </a:bodyPr>
          <a:lstStyle/>
          <a:p>
            <a:r>
              <a:rPr lang="en-US" dirty="0"/>
              <a:t>Deonna, Julien A., and Fabrice </a:t>
            </a:r>
            <a:r>
              <a:rPr lang="en-US" dirty="0" err="1"/>
              <a:t>Teroni</a:t>
            </a:r>
            <a:r>
              <a:rPr lang="en-US" dirty="0"/>
              <a:t>. 2015. Emotions as Attitudes. </a:t>
            </a:r>
            <a:r>
              <a:rPr lang="en-US" i="1" dirty="0" err="1"/>
              <a:t>Dialectica</a:t>
            </a:r>
            <a:r>
              <a:rPr lang="en-US" dirty="0"/>
              <a:t> 69. 293–311.</a:t>
            </a:r>
            <a:endParaRPr lang="fr-FR" dirty="0"/>
          </a:p>
          <a:p>
            <a:r>
              <a:rPr lang="en-US" dirty="0"/>
              <a:t>Dewalque, Arnaud. 2017. Emotional Phenomenology: Toward a Nonreductive Analysis. </a:t>
            </a:r>
            <a:r>
              <a:rPr lang="en-US" i="1" dirty="0"/>
              <a:t>Midwest Studies in Philosophy 41</a:t>
            </a:r>
            <a:r>
              <a:rPr lang="en-US" dirty="0"/>
              <a:t>. 27-40.</a:t>
            </a:r>
            <a:endParaRPr lang="fr-FR" dirty="0"/>
          </a:p>
          <a:p>
            <a:r>
              <a:rPr lang="en-US" dirty="0"/>
              <a:t>Husserl, Edmund. 1977. </a:t>
            </a:r>
            <a:r>
              <a:rPr lang="en-US" i="1" dirty="0"/>
              <a:t>Phenomenological psychology</a:t>
            </a:r>
            <a:r>
              <a:rPr lang="en-US" dirty="0"/>
              <a:t>. Translated by J. Scanlon. The Hague: Martinus Nijhoff.</a:t>
            </a:r>
            <a:endParaRPr lang="fr-FR" dirty="0"/>
          </a:p>
          <a:p>
            <a:r>
              <a:rPr lang="en-US" dirty="0"/>
              <a:t>Husserl, Edmund. 1983. </a:t>
            </a:r>
            <a:r>
              <a:rPr lang="en-US" i="1" dirty="0"/>
              <a:t>Ideas pertaining to a Pure Phenomenology and to a Phenomenological Philosophy. First Book: General Introduction to a Pure Phenomenology</a:t>
            </a:r>
            <a:r>
              <a:rPr lang="en-US" dirty="0"/>
              <a:t>. Translated by F. Kersten. The Hague: Martinus Nijhoff.</a:t>
            </a:r>
            <a:endParaRPr lang="fr-FR" dirty="0"/>
          </a:p>
          <a:p>
            <a:r>
              <a:rPr lang="en-US" dirty="0"/>
              <a:t>Husserl, Edmund. 1989. </a:t>
            </a:r>
            <a:r>
              <a:rPr lang="en-US" i="1" dirty="0"/>
              <a:t>Ideas Pertaining to a Pure Phenomenology and to a Phenomenological Philosophy. Second Book: Studies in the Phenomenology of Constitution</a:t>
            </a:r>
            <a:r>
              <a:rPr lang="en-US" dirty="0"/>
              <a:t>. Translated by R. </a:t>
            </a:r>
            <a:r>
              <a:rPr lang="en-US" dirty="0" err="1"/>
              <a:t>Rojcewicz</a:t>
            </a:r>
            <a:r>
              <a:rPr lang="en-US" dirty="0"/>
              <a:t> and A. </a:t>
            </a:r>
            <a:r>
              <a:rPr lang="en-US" dirty="0" err="1"/>
              <a:t>Schuwer</a:t>
            </a:r>
            <a:r>
              <a:rPr lang="en-US" dirty="0"/>
              <a:t>. Dordrecht: Kluwer Academic Publishers.</a:t>
            </a:r>
            <a:endParaRPr lang="fr-FR" dirty="0"/>
          </a:p>
          <a:p>
            <a:r>
              <a:rPr lang="en-US" dirty="0"/>
              <a:t>Husserl, Edmund. 2001. </a:t>
            </a:r>
            <a:r>
              <a:rPr lang="en-US" i="1" dirty="0"/>
              <a:t>Logical Investigations</a:t>
            </a:r>
            <a:r>
              <a:rPr lang="en-US" dirty="0"/>
              <a:t>. Translated by J. N. Findlay. </a:t>
            </a:r>
            <a:r>
              <a:rPr lang="de-DE" dirty="0"/>
              <a:t>2 vol. New York: Routledge.</a:t>
            </a:r>
            <a:endParaRPr lang="fr-FR" dirty="0"/>
          </a:p>
          <a:p>
            <a:r>
              <a:rPr lang="de-DE" dirty="0"/>
              <a:t>Husserl, Edmund. 2020. </a:t>
            </a:r>
            <a:r>
              <a:rPr lang="de-DE" i="1" dirty="0"/>
              <a:t>Studien zur Struktur des </a:t>
            </a:r>
            <a:r>
              <a:rPr lang="de-DE" i="1" dirty="0" err="1"/>
              <a:t>Bewußtseins</a:t>
            </a:r>
            <a:r>
              <a:rPr lang="de-DE" i="1" dirty="0"/>
              <a:t>–Teilband II. Gefühl und Wert: Texte aus dem Nachlass (1896-1925)</a:t>
            </a:r>
            <a:r>
              <a:rPr lang="de-DE" dirty="0"/>
              <a:t>. </a:t>
            </a:r>
            <a:r>
              <a:rPr lang="de-DE" dirty="0" err="1"/>
              <a:t>Edited</a:t>
            </a:r>
            <a:r>
              <a:rPr lang="de-DE" dirty="0"/>
              <a:t> </a:t>
            </a:r>
            <a:r>
              <a:rPr lang="de-DE" dirty="0" err="1"/>
              <a:t>by</a:t>
            </a:r>
            <a:r>
              <a:rPr lang="de-DE" dirty="0"/>
              <a:t> Ullrich Melle and Thomas </a:t>
            </a:r>
            <a:r>
              <a:rPr lang="de-DE" dirty="0" err="1"/>
              <a:t>Vongehr</a:t>
            </a:r>
            <a:r>
              <a:rPr lang="de-DE" dirty="0"/>
              <a:t>. </a:t>
            </a:r>
            <a:r>
              <a:rPr lang="en-US" dirty="0"/>
              <a:t>Springer.</a:t>
            </a:r>
            <a:endParaRPr lang="fr-FR" dirty="0"/>
          </a:p>
          <a:p>
            <a:r>
              <a:rPr lang="en-US" dirty="0" err="1"/>
              <a:t>Tappolet</a:t>
            </a:r>
            <a:r>
              <a:rPr lang="en-US" dirty="0"/>
              <a:t>, Christine. 2000. </a:t>
            </a:r>
            <a:r>
              <a:rPr lang="en-US" i="1" dirty="0"/>
              <a:t>Emotions et </a:t>
            </a:r>
            <a:r>
              <a:rPr lang="en-US" i="1" dirty="0" err="1"/>
              <a:t>valeurs</a:t>
            </a:r>
            <a:r>
              <a:rPr lang="en-US" dirty="0"/>
              <a:t>. Paris: PUF.</a:t>
            </a:r>
            <a:endParaRPr lang="fr-FR" dirty="0"/>
          </a:p>
        </p:txBody>
      </p:sp>
      <p:sp>
        <p:nvSpPr>
          <p:cNvPr id="12" name="Titre 9">
            <a:extLst>
              <a:ext uri="{FF2B5EF4-FFF2-40B4-BE49-F238E27FC236}">
                <a16:creationId xmlns:a16="http://schemas.microsoft.com/office/drawing/2014/main" id="{C586BDB8-CB4A-42CA-BB9F-74B40E5833F6}"/>
              </a:ext>
            </a:extLst>
          </p:cNvPr>
          <p:cNvSpPr txBox="1">
            <a:spLocks/>
          </p:cNvSpPr>
          <p:nvPr/>
        </p:nvSpPr>
        <p:spPr>
          <a:xfrm>
            <a:off x="677334" y="56197"/>
            <a:ext cx="8596668" cy="761933"/>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200" b="1" dirty="0">
                <a:solidFill>
                  <a:schemeClr val="accent5">
                    <a:lumMod val="60000"/>
                    <a:lumOff val="40000"/>
                  </a:schemeClr>
                </a:solidFill>
              </a:rPr>
              <a:t>Short bibliography</a:t>
            </a:r>
            <a:endParaRPr lang="en-US" dirty="0"/>
          </a:p>
        </p:txBody>
      </p:sp>
      <p:sp>
        <p:nvSpPr>
          <p:cNvPr id="7" name="ZoneTexte 6">
            <a:extLst>
              <a:ext uri="{FF2B5EF4-FFF2-40B4-BE49-F238E27FC236}">
                <a16:creationId xmlns:a16="http://schemas.microsoft.com/office/drawing/2014/main" id="{C40B1466-69CE-4019-9EB6-BBDA6CE21008}"/>
              </a:ext>
            </a:extLst>
          </p:cNvPr>
          <p:cNvSpPr txBox="1"/>
          <p:nvPr/>
        </p:nvSpPr>
        <p:spPr>
          <a:xfrm>
            <a:off x="1058831" y="4600280"/>
            <a:ext cx="7833674" cy="1846659"/>
          </a:xfrm>
          <a:prstGeom prst="rect">
            <a:avLst/>
          </a:prstGeom>
          <a:noFill/>
        </p:spPr>
        <p:txBody>
          <a:bodyPr wrap="square" rtlCol="0">
            <a:spAutoFit/>
          </a:bodyPr>
          <a:lstStyle/>
          <a:p>
            <a:pPr algn="ctr"/>
            <a:r>
              <a:rPr lang="en-US" sz="3200" b="1" dirty="0">
                <a:solidFill>
                  <a:schemeClr val="accent1">
                    <a:lumMod val="50000"/>
                  </a:schemeClr>
                </a:solidFill>
              </a:rPr>
              <a:t>Thank you!</a:t>
            </a:r>
          </a:p>
          <a:p>
            <a:pPr algn="ctr"/>
            <a:r>
              <a:rPr lang="en-US" sz="3200" b="1" dirty="0">
                <a:solidFill>
                  <a:schemeClr val="accent1">
                    <a:lumMod val="50000"/>
                  </a:schemeClr>
                </a:solidFill>
              </a:rPr>
              <a:t>I look forward to your thoughts and comments.</a:t>
            </a:r>
            <a:endParaRPr lang="en-US" sz="3200" dirty="0">
              <a:solidFill>
                <a:schemeClr val="accent1">
                  <a:lumMod val="50000"/>
                </a:schemeClr>
              </a:solidFill>
            </a:endParaRPr>
          </a:p>
          <a:p>
            <a:endParaRPr lang="en-US" dirty="0"/>
          </a:p>
        </p:txBody>
      </p:sp>
    </p:spTree>
    <p:extLst>
      <p:ext uri="{BB962C8B-B14F-4D97-AF65-F5344CB8AC3E}">
        <p14:creationId xmlns:p14="http://schemas.microsoft.com/office/powerpoint/2010/main" val="3181966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a:bodyPr>
          <a:lstStyle/>
          <a:p>
            <a:pPr algn="ctr"/>
            <a:r>
              <a:rPr lang="en-US" sz="3200" b="1" dirty="0">
                <a:solidFill>
                  <a:schemeClr val="accent5">
                    <a:lumMod val="60000"/>
                    <a:lumOff val="40000"/>
                  </a:schemeClr>
                </a:solidFill>
              </a:rPr>
              <a:t>I) Where should the specificity of affective intentionality be located?</a:t>
            </a:r>
            <a:endParaRPr lang="fr-FR" sz="3200"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lstStyle/>
          <a:p>
            <a:pPr algn="just"/>
            <a:r>
              <a:rPr lang="en-US" dirty="0"/>
              <a:t>Most philosophers acknowledge the intentionality of emotions (= emotional episodes), or at least of some of them.</a:t>
            </a:r>
          </a:p>
          <a:p>
            <a:pPr algn="just"/>
            <a:r>
              <a:rPr lang="en-US" dirty="0"/>
              <a:t>Yet, the paradigmatic examples of intentional experiences are the cognitive ones: perceptions, beliefs, etc.</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fr-FR" sz="2400" b="1" dirty="0">
                <a:solidFill>
                  <a:schemeClr val="bg2">
                    <a:lumMod val="75000"/>
                  </a:schemeClr>
                </a:solidFill>
              </a:rPr>
              <a:t>1/4 The issue</a:t>
            </a:r>
            <a:endParaRPr lang="fr-FR" b="1" dirty="0">
              <a:solidFill>
                <a:schemeClr val="bg2">
                  <a:lumMod val="75000"/>
                </a:schemeClr>
              </a:solidFill>
            </a:endParaRPr>
          </a:p>
        </p:txBody>
      </p:sp>
    </p:spTree>
    <p:extLst>
      <p:ext uri="{BB962C8B-B14F-4D97-AF65-F5344CB8AC3E}">
        <p14:creationId xmlns:p14="http://schemas.microsoft.com/office/powerpoint/2010/main" val="3002328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a:bodyPr>
          <a:lstStyle/>
          <a:p>
            <a:pPr algn="ctr"/>
            <a:r>
              <a:rPr lang="en-US" sz="3200" b="1" dirty="0">
                <a:solidFill>
                  <a:schemeClr val="accent5">
                    <a:lumMod val="60000"/>
                    <a:lumOff val="40000"/>
                  </a:schemeClr>
                </a:solidFill>
              </a:rPr>
              <a:t>I) Where should the specificity of affective intentionality be located?</a:t>
            </a:r>
            <a:endParaRPr lang="fr-FR" sz="3200"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lstStyle/>
          <a:p>
            <a:pPr algn="just"/>
            <a:r>
              <a:rPr lang="en-US" dirty="0"/>
              <a:t>Most philosophers acknowledge the intentionality of emotions (= emotional episodes), or at least of some of them.</a:t>
            </a:r>
          </a:p>
          <a:p>
            <a:pPr algn="just"/>
            <a:r>
              <a:rPr lang="en-US" dirty="0"/>
              <a:t>Yet, the paradigmatic examples of intentional experiences are the cognitive ones: perceptions, beliefs, etc.</a:t>
            </a:r>
          </a:p>
          <a:p>
            <a:pPr algn="just"/>
            <a:r>
              <a:rPr lang="en-US" dirty="0"/>
              <a:t>To escape the risk of reductionism, it is required to unveil the specificity of affective intentionality.</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fr-FR" sz="2400" b="1" dirty="0">
                <a:solidFill>
                  <a:schemeClr val="bg2">
                    <a:lumMod val="75000"/>
                  </a:schemeClr>
                </a:solidFill>
              </a:rPr>
              <a:t>1/4 The issue</a:t>
            </a:r>
            <a:endParaRPr lang="fr-FR" b="1" dirty="0">
              <a:solidFill>
                <a:schemeClr val="bg2">
                  <a:lumMod val="75000"/>
                </a:schemeClr>
              </a:solidFill>
            </a:endParaRPr>
          </a:p>
        </p:txBody>
      </p:sp>
    </p:spTree>
    <p:extLst>
      <p:ext uri="{BB962C8B-B14F-4D97-AF65-F5344CB8AC3E}">
        <p14:creationId xmlns:p14="http://schemas.microsoft.com/office/powerpoint/2010/main" val="1065384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a:bodyPr>
          <a:lstStyle/>
          <a:p>
            <a:pPr algn="ctr"/>
            <a:r>
              <a:rPr lang="en-US" sz="3200" b="1" dirty="0">
                <a:solidFill>
                  <a:schemeClr val="accent5">
                    <a:lumMod val="60000"/>
                    <a:lumOff val="40000"/>
                  </a:schemeClr>
                </a:solidFill>
              </a:rPr>
              <a:t>I) Where should the specificity of affective intentionality be located?</a:t>
            </a:r>
            <a:endParaRPr lang="fr-FR" sz="3200"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lstStyle/>
          <a:p>
            <a:r>
              <a:rPr lang="en-US" dirty="0"/>
              <a:t>General thesis: emotions have a special “object”.</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fr-FR" sz="2400" b="1" dirty="0">
                <a:solidFill>
                  <a:schemeClr val="bg2">
                    <a:lumMod val="75000"/>
                  </a:schemeClr>
                </a:solidFill>
              </a:rPr>
              <a:t>2/4 First suggestion: the contentual solution</a:t>
            </a:r>
            <a:endParaRPr lang="fr-FR" b="1" dirty="0">
              <a:solidFill>
                <a:schemeClr val="bg2">
                  <a:lumMod val="75000"/>
                </a:schemeClr>
              </a:solidFill>
            </a:endParaRPr>
          </a:p>
        </p:txBody>
      </p:sp>
    </p:spTree>
    <p:extLst>
      <p:ext uri="{BB962C8B-B14F-4D97-AF65-F5344CB8AC3E}">
        <p14:creationId xmlns:p14="http://schemas.microsoft.com/office/powerpoint/2010/main" val="3689711489"/>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a:bodyPr>
          <a:lstStyle/>
          <a:p>
            <a:pPr algn="ctr"/>
            <a:r>
              <a:rPr lang="en-US" sz="3200" b="1" dirty="0">
                <a:solidFill>
                  <a:schemeClr val="accent5">
                    <a:lumMod val="60000"/>
                    <a:lumOff val="40000"/>
                  </a:schemeClr>
                </a:solidFill>
              </a:rPr>
              <a:t>I) Where should the specificity of affective intentionality be located?</a:t>
            </a:r>
            <a:endParaRPr lang="fr-FR" sz="3200"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lstStyle/>
          <a:p>
            <a:r>
              <a:rPr lang="en-US" dirty="0"/>
              <a:t>General thesis: emotions have a special “object”.</a:t>
            </a:r>
          </a:p>
          <a:p>
            <a:r>
              <a:rPr lang="en-US" dirty="0"/>
              <a:t>Cognitive acts relate to mere things and mere facts.</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fr-FR" sz="2400" b="1" dirty="0">
                <a:solidFill>
                  <a:schemeClr val="bg2">
                    <a:lumMod val="75000"/>
                  </a:schemeClr>
                </a:solidFill>
              </a:rPr>
              <a:t>2/4 First suggestion: the contentual solution</a:t>
            </a:r>
            <a:endParaRPr lang="fr-FR" b="1" dirty="0">
              <a:solidFill>
                <a:schemeClr val="bg2">
                  <a:lumMod val="75000"/>
                </a:schemeClr>
              </a:solidFill>
            </a:endParaRPr>
          </a:p>
        </p:txBody>
      </p:sp>
    </p:spTree>
    <p:extLst>
      <p:ext uri="{BB962C8B-B14F-4D97-AF65-F5344CB8AC3E}">
        <p14:creationId xmlns:p14="http://schemas.microsoft.com/office/powerpoint/2010/main" val="3569768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42A1D9-9A58-437C-8E63-C844E16ECF16}"/>
              </a:ext>
            </a:extLst>
          </p:cNvPr>
          <p:cNvSpPr>
            <a:spLocks noGrp="1"/>
          </p:cNvSpPr>
          <p:nvPr>
            <p:ph type="title"/>
          </p:nvPr>
        </p:nvSpPr>
        <p:spPr/>
        <p:txBody>
          <a:bodyPr>
            <a:normAutofit/>
          </a:bodyPr>
          <a:lstStyle/>
          <a:p>
            <a:pPr algn="ctr"/>
            <a:r>
              <a:rPr lang="en-US" sz="3200" b="1" dirty="0">
                <a:solidFill>
                  <a:schemeClr val="accent5">
                    <a:lumMod val="60000"/>
                    <a:lumOff val="40000"/>
                  </a:schemeClr>
                </a:solidFill>
              </a:rPr>
              <a:t>I) Where should the specificity of affective intentionality be located?</a:t>
            </a:r>
            <a:endParaRPr lang="fr-FR" sz="3200" dirty="0">
              <a:solidFill>
                <a:schemeClr val="accent5">
                  <a:lumMod val="60000"/>
                  <a:lumOff val="40000"/>
                </a:schemeClr>
              </a:solidFill>
            </a:endParaRPr>
          </a:p>
        </p:txBody>
      </p:sp>
      <p:sp>
        <p:nvSpPr>
          <p:cNvPr id="3" name="Espace réservé du contenu 2">
            <a:extLst>
              <a:ext uri="{FF2B5EF4-FFF2-40B4-BE49-F238E27FC236}">
                <a16:creationId xmlns:a16="http://schemas.microsoft.com/office/drawing/2014/main" id="{624032A9-E28A-412D-820F-FD99FC5D76B6}"/>
              </a:ext>
            </a:extLst>
          </p:cNvPr>
          <p:cNvSpPr>
            <a:spLocks noGrp="1"/>
          </p:cNvSpPr>
          <p:nvPr>
            <p:ph idx="1"/>
          </p:nvPr>
        </p:nvSpPr>
        <p:spPr>
          <a:xfrm>
            <a:off x="677334" y="2601798"/>
            <a:ext cx="8596668" cy="3646602"/>
          </a:xfrm>
        </p:spPr>
        <p:txBody>
          <a:bodyPr/>
          <a:lstStyle/>
          <a:p>
            <a:r>
              <a:rPr lang="en-US" dirty="0"/>
              <a:t>General thesis: emotions have a special “object”.</a:t>
            </a:r>
          </a:p>
          <a:p>
            <a:r>
              <a:rPr lang="en-US" dirty="0"/>
              <a:t>Cognitive acts relate to mere things and mere facts.</a:t>
            </a:r>
          </a:p>
          <a:p>
            <a:r>
              <a:rPr lang="en-US" dirty="0"/>
              <a:t>Affective acts relate to </a:t>
            </a:r>
            <a:r>
              <a:rPr lang="en-US" i="1" dirty="0"/>
              <a:t>values</a:t>
            </a:r>
            <a:r>
              <a:rPr lang="en-US" dirty="0"/>
              <a:t>.</a:t>
            </a:r>
          </a:p>
        </p:txBody>
      </p:sp>
      <p:pic>
        <p:nvPicPr>
          <p:cNvPr id="4" name="Image 3">
            <a:extLst>
              <a:ext uri="{FF2B5EF4-FFF2-40B4-BE49-F238E27FC236}">
                <a16:creationId xmlns:a16="http://schemas.microsoft.com/office/drawing/2014/main" id="{C93D14EF-415A-4E15-8E51-6D80FCC20A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3003" y="2008533"/>
            <a:ext cx="1165939" cy="510239"/>
          </a:xfrm>
          <a:prstGeom prst="rect">
            <a:avLst/>
          </a:prstGeom>
        </p:spPr>
      </p:pic>
      <p:pic>
        <p:nvPicPr>
          <p:cNvPr id="5" name="Image 4">
            <a:extLst>
              <a:ext uri="{FF2B5EF4-FFF2-40B4-BE49-F238E27FC236}">
                <a16:creationId xmlns:a16="http://schemas.microsoft.com/office/drawing/2014/main" id="{E2D02345-BFBE-4839-952E-0DCBAA76C6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3002" y="1022140"/>
            <a:ext cx="1165940" cy="612119"/>
          </a:xfrm>
          <a:prstGeom prst="rect">
            <a:avLst/>
          </a:prstGeom>
        </p:spPr>
      </p:pic>
      <p:pic>
        <p:nvPicPr>
          <p:cNvPr id="6" name="Image 5">
            <a:extLst>
              <a:ext uri="{FF2B5EF4-FFF2-40B4-BE49-F238E27FC236}">
                <a16:creationId xmlns:a16="http://schemas.microsoft.com/office/drawing/2014/main" id="{D4223876-9AE2-43B9-AED9-D31A9F56CD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13004" y="226463"/>
            <a:ext cx="1165940" cy="421403"/>
          </a:xfrm>
          <a:prstGeom prst="rect">
            <a:avLst/>
          </a:prstGeom>
        </p:spPr>
      </p:pic>
      <p:sp>
        <p:nvSpPr>
          <p:cNvPr id="7" name="ZoneTexte 6">
            <a:extLst>
              <a:ext uri="{FF2B5EF4-FFF2-40B4-BE49-F238E27FC236}">
                <a16:creationId xmlns:a16="http://schemas.microsoft.com/office/drawing/2014/main" id="{F03822F0-7EFA-4DA1-97E7-E91AD130A005}"/>
              </a:ext>
            </a:extLst>
          </p:cNvPr>
          <p:cNvSpPr txBox="1"/>
          <p:nvPr/>
        </p:nvSpPr>
        <p:spPr>
          <a:xfrm>
            <a:off x="677334" y="1930400"/>
            <a:ext cx="8596668" cy="461665"/>
          </a:xfrm>
          <a:prstGeom prst="rect">
            <a:avLst/>
          </a:prstGeom>
          <a:noFill/>
        </p:spPr>
        <p:txBody>
          <a:bodyPr wrap="square" rtlCol="0">
            <a:spAutoFit/>
          </a:bodyPr>
          <a:lstStyle/>
          <a:p>
            <a:pPr algn="ctr"/>
            <a:r>
              <a:rPr lang="fr-FR" sz="2400" b="1" dirty="0">
                <a:solidFill>
                  <a:schemeClr val="bg2">
                    <a:lumMod val="75000"/>
                  </a:schemeClr>
                </a:solidFill>
              </a:rPr>
              <a:t>2/4 First suggestion: the contentual solution</a:t>
            </a:r>
            <a:endParaRPr lang="fr-FR" b="1" dirty="0">
              <a:solidFill>
                <a:schemeClr val="bg2">
                  <a:lumMod val="75000"/>
                </a:schemeClr>
              </a:solidFill>
            </a:endParaRPr>
          </a:p>
        </p:txBody>
      </p:sp>
    </p:spTree>
    <p:extLst>
      <p:ext uri="{BB962C8B-B14F-4D97-AF65-F5344CB8AC3E}">
        <p14:creationId xmlns:p14="http://schemas.microsoft.com/office/powerpoint/2010/main" val="1637892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6180</TotalTime>
  <Words>6250</Words>
  <Application>Microsoft Office PowerPoint</Application>
  <PresentationFormat>Grand écran</PresentationFormat>
  <Paragraphs>333</Paragraphs>
  <Slides>40</Slides>
  <Notes>40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40</vt:i4>
      </vt:variant>
    </vt:vector>
  </HeadingPairs>
  <TitlesOfParts>
    <vt:vector size="45" baseType="lpstr">
      <vt:lpstr>Arial</vt:lpstr>
      <vt:lpstr>Calibri</vt:lpstr>
      <vt:lpstr>Trebuchet MS</vt:lpstr>
      <vt:lpstr>Wingdings 3</vt:lpstr>
      <vt:lpstr>Facette</vt:lpstr>
      <vt:lpstr>Emotion as attitude, emotion as value perception The problem of the specificity of affective intentionality in Husserl’s phenomenology</vt:lpstr>
      <vt:lpstr>Outline of the presentation</vt:lpstr>
      <vt:lpstr>I) Where should the specificity of affective intentionality be located?</vt:lpstr>
      <vt:lpstr>I) Where should the specificity of affective intentionality be located?</vt:lpstr>
      <vt:lpstr>I) Where should the specificity of affective intentionality be located?</vt:lpstr>
      <vt:lpstr>I) Where should the specificity of affective intentionality be located?</vt:lpstr>
      <vt:lpstr>I) Where should the specificity of affective intentionality be located?</vt:lpstr>
      <vt:lpstr>I) Where should the specificity of affective intentionality be located?</vt:lpstr>
      <vt:lpstr>I) Where should the specificity of affective intentionality be located?</vt:lpstr>
      <vt:lpstr>I) Where should the specificity of affective intentionality be located?</vt:lpstr>
      <vt:lpstr>I) Where should the specificity of affective intentionality be located?</vt:lpstr>
      <vt:lpstr>I) Where should the specificity of affective intentionality be located?</vt:lpstr>
      <vt:lpstr>I) Where should the specificity of affective intentionality be located?</vt:lpstr>
      <vt:lpstr>I) Where should the specificity of affective intentionality be located?</vt:lpstr>
      <vt:lpstr>I) Where should the specificity of affective intentionality be located?</vt:lpstr>
      <vt:lpstr>I) Where should the specificity of affective intentionality be located?</vt:lpstr>
      <vt:lpstr>The dilemma</vt:lpstr>
      <vt:lpstr>The dilemma</vt:lpstr>
      <vt:lpstr>The dilemma</vt:lpstr>
      <vt:lpstr>II) The Husserlian version of the opposition between contentualism and attitudinalism</vt:lpstr>
      <vt:lpstr>II) The Husserlian version of the opposition between contentualism and attitudinalism</vt:lpstr>
      <vt:lpstr>II) The Husserlian version of the opposition between contentualism and attitudinalism</vt:lpstr>
      <vt:lpstr>II) The Husserlian version of the opposition between contentualism and attitudinalism</vt:lpstr>
      <vt:lpstr>II) The Husserlian version of the opposition between contentualism and attitudinalism</vt:lpstr>
      <vt:lpstr>II) The Husserlian version of the opposition between contentualism and attitudinalism</vt:lpstr>
      <vt:lpstr>II) The Husserlian version of the opposition between contentualism and attitudinalism</vt:lpstr>
      <vt:lpstr>II) The Husserlian version of the opposition between contentualism and attitudinalism</vt:lpstr>
      <vt:lpstr>The dilemma in Husserl’s context</vt:lpstr>
      <vt:lpstr>III) Solution to the dilemma through the introduction of affective sensations</vt:lpstr>
      <vt:lpstr>III) Solution to the dilemma through the introduction of affective sensations</vt:lpstr>
      <vt:lpstr>III) Solution to the dilemma through the introduction of affective sensations</vt:lpstr>
      <vt:lpstr>III) Solution to the dilemma through the introduction of affective sensations</vt:lpstr>
      <vt:lpstr>III) Solution to the dilemma through the introduction of affective sensations</vt:lpstr>
      <vt:lpstr>III) Solution to the dilemma through the introduction of affective sensations</vt:lpstr>
      <vt:lpstr>III) Solution to the dilemma through the introduction of affective sensations</vt:lpstr>
      <vt:lpstr>Conclusion 1/2: the dilemmas</vt:lpstr>
      <vt:lpstr>Conclusion 1/2: the dilemmas</vt:lpstr>
      <vt:lpstr>Conclusion 2/2: the solution</vt:lpstr>
      <vt:lpstr>Conclusion 2/2: the solution</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Emotion as attitude, emotion as value perception The problem of the specificity of affective intentionality in Husserl’s phenomenology</dc:title>
  <dc:creator>Alexis DELAMARE</dc:creator>
  <cp:lastModifiedBy>Alexis DELAMARE</cp:lastModifiedBy>
  <cp:revision>1</cp:revision>
  <dcterms:created xsi:type="dcterms:W3CDTF">2021-07-01T08:50:31Z</dcterms:created>
  <dcterms:modified xsi:type="dcterms:W3CDTF">2021-07-29T11:00:22Z</dcterms:modified>
</cp:coreProperties>
</file>