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3"/>
  </p:notesMasterIdLst>
  <p:sldIdLst>
    <p:sldId id="699" r:id="rId2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4" autoAdjust="0"/>
    <p:restoredTop sz="85547" autoAdjust="0"/>
  </p:normalViewPr>
  <p:slideViewPr>
    <p:cSldViewPr snapToGrid="0">
      <p:cViewPr varScale="1">
        <p:scale>
          <a:sx n="59" d="100"/>
          <a:sy n="59" d="100"/>
        </p:scale>
        <p:origin x="1329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43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58161-95F6-4BA6-BC92-EBFBCBADE6FD}" type="datetimeFigureOut">
              <a:rPr lang="de-DE" smtClean="0"/>
              <a:t>17.05.2021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76240-D957-408A-809D-D41274A82C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847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none">
                <a:solidFill>
                  <a:srgbClr val="00438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</a:t>
            </a:r>
            <a:r>
              <a:rPr lang="de-DE" dirty="0" err="1" smtClean="0"/>
              <a:t>untertitelmasters</a:t>
            </a:r>
            <a:r>
              <a:rPr lang="de-DE" dirty="0" smtClean="0"/>
              <a:t>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9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40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50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5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08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81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8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4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2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05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039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4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83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2860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8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35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5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9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6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76737" y="238806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err="1" smtClean="0"/>
              <a:t>SoSe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66625" y="1938595"/>
            <a:ext cx="189020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rgbClr val="004389">
                    <a:alpha val="6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Dr. Christian Walter-Klose</a:t>
            </a:r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75959" y="-1153"/>
            <a:ext cx="907742" cy="90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04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20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742957" indent="-28575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18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200166" indent="-28575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16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57373" indent="-28575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14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114580" indent="-285750" algn="l" defTabSz="457207" rtl="0" eaLnBrk="1" latinLnBrk="0" hangingPunct="1">
        <a:spcBef>
          <a:spcPts val="1000"/>
        </a:spcBef>
        <a:spcAft>
          <a:spcPts val="0"/>
        </a:spcAft>
        <a:buClr>
          <a:srgbClr val="004389"/>
        </a:buClr>
        <a:buSzPct val="120000"/>
        <a:buFont typeface="Wingdings" panose="05000000000000000000" pitchFamily="2" charset="2"/>
        <a:buChar char="§"/>
        <a:defRPr sz="1400" b="0" i="0" kern="1200">
          <a:solidFill>
            <a:srgbClr val="00438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Vertiefung und Überleitung:</a:t>
            </a:r>
            <a:br>
              <a:rPr lang="de-DE" sz="3200" dirty="0" smtClean="0"/>
            </a:br>
            <a:r>
              <a:rPr lang="de-DE" dirty="0" smtClean="0"/>
              <a:t>Möglichkeiten und Grenzen von Intelligenztests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700" y="2824120"/>
            <a:ext cx="7426176" cy="3424286"/>
          </a:xfrm>
        </p:spPr>
        <p:txBody>
          <a:bodyPr>
            <a:normAutofit/>
          </a:bodyPr>
          <a:lstStyle/>
          <a:p>
            <a:r>
              <a:rPr lang="de-DE" sz="2400" dirty="0" smtClean="0"/>
              <a:t>Lesen Sie den gleichnamigen Text im Kursraum. </a:t>
            </a:r>
          </a:p>
          <a:p>
            <a:r>
              <a:rPr lang="de-DE" sz="2400" dirty="0" smtClean="0"/>
              <a:t>Arbeiten Sie Möglichkeiten und Grenzen heraus. </a:t>
            </a:r>
          </a:p>
          <a:p>
            <a:r>
              <a:rPr lang="de-DE" sz="2400" dirty="0" smtClean="0"/>
              <a:t>Beziehen Sie diese Ergebnisse auf SchülerInnen mit Körperbehinderung! </a:t>
            </a:r>
          </a:p>
          <a:p>
            <a:r>
              <a:rPr lang="de-DE" sz="2400" dirty="0" smtClean="0"/>
              <a:t>Welche Aussagekraft haben letztlich die Ergebnisse? Was ist zu tun?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032130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6KPs21S1_1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6KPs21S1_1" id="{CE7320FA-5AC1-4CC8-B366-3D61EF9A96F6}" vid="{A6FCA35E-6A26-40AA-926E-4C572F314C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06KPs21S1_1</Template>
  <TotalTime>0</TotalTime>
  <Words>46</Words>
  <Application>Microsoft Office PowerPoint</Application>
  <PresentationFormat>Bildschirmpräsentation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Segoe UI</vt:lpstr>
      <vt:lpstr>Wingdings</vt:lpstr>
      <vt:lpstr>Wingdings 3</vt:lpstr>
      <vt:lpstr>06KPs21S1_1</vt:lpstr>
      <vt:lpstr>Vertiefung und Überleitung: Möglichkeiten und Grenzen von Intelligenztests</vt:lpstr>
    </vt:vector>
  </TitlesOfParts>
  <Company>Universität Würzburg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im Kontext körperlicher Beeinträchtigung</dc:title>
  <dc:creator>Christian Walter-Klose</dc:creator>
  <cp:lastModifiedBy>Verena Mihlan</cp:lastModifiedBy>
  <cp:revision>313</cp:revision>
  <cp:lastPrinted>2014-07-29T08:11:04Z</cp:lastPrinted>
  <dcterms:created xsi:type="dcterms:W3CDTF">2014-07-29T05:14:02Z</dcterms:created>
  <dcterms:modified xsi:type="dcterms:W3CDTF">2021-05-17T19:14:11Z</dcterms:modified>
</cp:coreProperties>
</file>