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notesMasterIdLst>
    <p:notesMasterId r:id="rId4"/>
  </p:notesMasterIdLst>
  <p:sldIdLst>
    <p:sldId id="663" r:id="rId2"/>
    <p:sldId id="665" r:id="rId3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4" autoAdjust="0"/>
    <p:restoredTop sz="93945" autoAdjust="0"/>
  </p:normalViewPr>
  <p:slideViewPr>
    <p:cSldViewPr snapToGrid="0">
      <p:cViewPr varScale="1">
        <p:scale>
          <a:sx n="65" d="100"/>
          <a:sy n="65" d="100"/>
        </p:scale>
        <p:origin x="1164" y="-2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43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58161-95F6-4BA6-BC92-EBFBCBADE6FD}" type="datetimeFigureOut">
              <a:rPr lang="de-DE" smtClean="0"/>
              <a:t>03.05.2021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76240-D957-408A-809D-D41274A82C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6847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76240-D957-408A-809D-D41274A82C1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5178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none">
                <a:solidFill>
                  <a:srgbClr val="00438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</a:t>
            </a:r>
            <a:r>
              <a:rPr lang="de-DE" dirty="0" err="1" smtClean="0"/>
              <a:t>untertitelmasters</a:t>
            </a:r>
            <a:r>
              <a:rPr lang="de-DE" dirty="0" smtClean="0"/>
              <a:t>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49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402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850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5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008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181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8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347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23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505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039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840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83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28605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587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35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456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91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725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368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75959" y="-1153"/>
            <a:ext cx="907742" cy="90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4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rgbClr val="004389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7" rtl="0" eaLnBrk="1" latinLnBrk="0" hangingPunct="1">
        <a:spcBef>
          <a:spcPts val="1000"/>
        </a:spcBef>
        <a:spcAft>
          <a:spcPts val="0"/>
        </a:spcAft>
        <a:buClr>
          <a:srgbClr val="004389"/>
        </a:buClr>
        <a:buSzPct val="120000"/>
        <a:buFont typeface="Wingdings" panose="05000000000000000000" pitchFamily="2" charset="2"/>
        <a:buChar char="§"/>
        <a:defRPr sz="2000" b="0" i="0" kern="1200">
          <a:solidFill>
            <a:srgbClr val="004389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742957" indent="-285750" algn="l" defTabSz="457207" rtl="0" eaLnBrk="1" latinLnBrk="0" hangingPunct="1">
        <a:spcBef>
          <a:spcPts val="1000"/>
        </a:spcBef>
        <a:spcAft>
          <a:spcPts val="0"/>
        </a:spcAft>
        <a:buClr>
          <a:srgbClr val="004389"/>
        </a:buClr>
        <a:buSzPct val="120000"/>
        <a:buFont typeface="Wingdings" panose="05000000000000000000" pitchFamily="2" charset="2"/>
        <a:buChar char="§"/>
        <a:defRPr sz="1800" b="0" i="0" kern="1200">
          <a:solidFill>
            <a:srgbClr val="004389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200166" indent="-285750" algn="l" defTabSz="457207" rtl="0" eaLnBrk="1" latinLnBrk="0" hangingPunct="1">
        <a:spcBef>
          <a:spcPts val="1000"/>
        </a:spcBef>
        <a:spcAft>
          <a:spcPts val="0"/>
        </a:spcAft>
        <a:buClr>
          <a:srgbClr val="004389"/>
        </a:buClr>
        <a:buSzPct val="120000"/>
        <a:buFont typeface="Wingdings" panose="05000000000000000000" pitchFamily="2" charset="2"/>
        <a:buChar char="§"/>
        <a:defRPr sz="1600" b="0" i="0" kern="1200">
          <a:solidFill>
            <a:srgbClr val="004389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57373" indent="-285750" algn="l" defTabSz="457207" rtl="0" eaLnBrk="1" latinLnBrk="0" hangingPunct="1">
        <a:spcBef>
          <a:spcPts val="1000"/>
        </a:spcBef>
        <a:spcAft>
          <a:spcPts val="0"/>
        </a:spcAft>
        <a:buClr>
          <a:srgbClr val="004389"/>
        </a:buClr>
        <a:buSzPct val="120000"/>
        <a:buFont typeface="Wingdings" panose="05000000000000000000" pitchFamily="2" charset="2"/>
        <a:buChar char="§"/>
        <a:defRPr sz="1400" b="0" i="0" kern="1200">
          <a:solidFill>
            <a:srgbClr val="004389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114580" indent="-285750" algn="l" defTabSz="457207" rtl="0" eaLnBrk="1" latinLnBrk="0" hangingPunct="1">
        <a:spcBef>
          <a:spcPts val="1000"/>
        </a:spcBef>
        <a:spcAft>
          <a:spcPts val="0"/>
        </a:spcAft>
        <a:buClr>
          <a:srgbClr val="004389"/>
        </a:buClr>
        <a:buSzPct val="120000"/>
        <a:buFont typeface="Wingdings" panose="05000000000000000000" pitchFamily="2" charset="2"/>
        <a:buChar char="§"/>
        <a:defRPr sz="1400" b="0" i="0" kern="1200">
          <a:solidFill>
            <a:srgbClr val="004389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Experiment</a:t>
            </a:r>
            <a:endParaRPr lang="de-DE" dirty="0"/>
          </a:p>
        </p:txBody>
      </p:sp>
      <p:pic>
        <p:nvPicPr>
          <p:cNvPr id="4" name="Systemische_Dreiecksubun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6520" y="1555853"/>
            <a:ext cx="7379337" cy="4150441"/>
          </a:xfrm>
        </p:spPr>
      </p:pic>
    </p:spTree>
    <p:extLst>
      <p:ext uri="{BB962C8B-B14F-4D97-AF65-F5344CB8AC3E}">
        <p14:creationId xmlns:p14="http://schemas.microsoft.com/office/powerpoint/2010/main" val="365385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4355" y="452718"/>
            <a:ext cx="7632289" cy="1400530"/>
          </a:xfrm>
        </p:spPr>
        <p:txBody>
          <a:bodyPr/>
          <a:lstStyle/>
          <a:p>
            <a:r>
              <a:rPr lang="de-DE" dirty="0" smtClean="0"/>
              <a:t>Reflexion in der </a:t>
            </a:r>
            <a:r>
              <a:rPr lang="de-DE" dirty="0" smtClean="0"/>
              <a:t>Gruppe (5Min)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130" y="1386348"/>
            <a:ext cx="8370088" cy="4891507"/>
          </a:xfrm>
        </p:spPr>
        <p:txBody>
          <a:bodyPr>
            <a:noAutofit/>
          </a:bodyPr>
          <a:lstStyle/>
          <a:p>
            <a:r>
              <a:rPr lang="de-DE" sz="2800" dirty="0" smtClean="0"/>
              <a:t>Was </a:t>
            </a:r>
            <a:r>
              <a:rPr lang="de-DE" sz="2800" dirty="0"/>
              <a:t>haben Sie gesehen? Versuchen Sie zu beschreiben? Was ist Ihnen aufgefallen?  </a:t>
            </a:r>
            <a:br>
              <a:rPr lang="de-DE" sz="2800" dirty="0"/>
            </a:br>
            <a:endParaRPr lang="de-DE" sz="1000" dirty="0"/>
          </a:p>
          <a:p>
            <a:r>
              <a:rPr lang="de-DE" sz="2800" dirty="0" smtClean="0"/>
              <a:t>Nach </a:t>
            </a:r>
            <a:r>
              <a:rPr lang="de-DE" sz="2800" dirty="0"/>
              <a:t>welchen Mustern/ Regeln bewegen sich diese Menschen?  </a:t>
            </a:r>
          </a:p>
          <a:p>
            <a:endParaRPr lang="de-DE" sz="1000" dirty="0"/>
          </a:p>
          <a:p>
            <a:r>
              <a:rPr lang="de-DE" sz="2800" dirty="0" smtClean="0"/>
              <a:t>Wie </a:t>
            </a:r>
            <a:r>
              <a:rPr lang="de-DE" sz="2800" dirty="0" smtClean="0"/>
              <a:t>können Sie das Gesehene in Verbindung mit Testkindern, deren Klassen und Kontexten bringen?</a:t>
            </a:r>
            <a:br>
              <a:rPr lang="de-DE" sz="2800" dirty="0" smtClean="0"/>
            </a:br>
            <a:endParaRPr lang="de-DE" sz="2800" dirty="0" smtClean="0"/>
          </a:p>
          <a:p>
            <a:r>
              <a:rPr lang="de-DE" sz="2800" dirty="0" smtClean="0"/>
              <a:t>Was hat das mit Diagnostik zu tun? </a:t>
            </a:r>
          </a:p>
          <a:p>
            <a:pPr marL="0" indent="0">
              <a:buNone/>
            </a:pPr>
            <a:endParaRPr lang="de-DE" sz="2800" dirty="0" smtClean="0"/>
          </a:p>
        </p:txBody>
      </p:sp>
      <p:pic>
        <p:nvPicPr>
          <p:cNvPr id="4" name="Inhaltsplatzhalt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754" y="5331543"/>
            <a:ext cx="1929322" cy="128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697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6KPs21S1_1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6KPs21S1_1" id="{CE7320FA-5AC1-4CC8-B366-3D61EF9A96F6}" vid="{A6FCA35E-6A26-40AA-926E-4C572F314C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06KPs21S1_1</Template>
  <TotalTime>0</TotalTime>
  <Words>60</Words>
  <Application>Microsoft Office PowerPoint</Application>
  <PresentationFormat>Bildschirmpräsentation (4:3)</PresentationFormat>
  <Paragraphs>8</Paragraphs>
  <Slides>2</Slides>
  <Notes>1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Arial</vt:lpstr>
      <vt:lpstr>Calibri</vt:lpstr>
      <vt:lpstr>Century Gothic</vt:lpstr>
      <vt:lpstr>Segoe UI</vt:lpstr>
      <vt:lpstr>Wingdings</vt:lpstr>
      <vt:lpstr>Wingdings 3</vt:lpstr>
      <vt:lpstr>06KPs21S1_1</vt:lpstr>
      <vt:lpstr>Experiment</vt:lpstr>
      <vt:lpstr>Reflexion in der Gruppe (5Min)</vt:lpstr>
    </vt:vector>
  </TitlesOfParts>
  <Company>Universität Würzburg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Psychologie im Kontext körperlicher Beeinträchtigung</dc:title>
  <dc:creator>Christian Walter-Klose</dc:creator>
  <cp:lastModifiedBy>Verena Mihlan</cp:lastModifiedBy>
  <cp:revision>296</cp:revision>
  <cp:lastPrinted>2014-07-29T08:11:04Z</cp:lastPrinted>
  <dcterms:created xsi:type="dcterms:W3CDTF">2014-07-29T05:14:02Z</dcterms:created>
  <dcterms:modified xsi:type="dcterms:W3CDTF">2021-05-03T18:45:39Z</dcterms:modified>
</cp:coreProperties>
</file>