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5"/>
  </p:notesMasterIdLst>
  <p:sldIdLst>
    <p:sldId id="256" r:id="rId2"/>
    <p:sldId id="582" r:id="rId3"/>
    <p:sldId id="583" r:id="rId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3945" autoAdjust="0"/>
  </p:normalViewPr>
  <p:slideViewPr>
    <p:cSldViewPr snapToGrid="0">
      <p:cViewPr varScale="1">
        <p:scale>
          <a:sx n="65" d="100"/>
          <a:sy n="65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8161-95F6-4BA6-BC92-EBFBCBADE6FD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6240-D957-408A-809D-D41274A82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6240-D957-408A-809D-D41274A82C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none">
                <a:solidFill>
                  <a:srgbClr val="00438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</a:t>
            </a:r>
            <a:r>
              <a:rPr lang="de-DE" dirty="0" err="1" smtClean="0"/>
              <a:t>untertitelmasters</a:t>
            </a:r>
            <a:r>
              <a:rPr lang="de-DE" dirty="0" smtClean="0"/>
              <a:t>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9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0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8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8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86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2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5959" y="-1153"/>
            <a:ext cx="907742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20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7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8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00166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6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57373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14580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0153" y="867357"/>
            <a:ext cx="6620968" cy="3192916"/>
          </a:xfrm>
        </p:spPr>
        <p:txBody>
          <a:bodyPr/>
          <a:lstStyle/>
          <a:p>
            <a:pPr algn="ctr"/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/>
              <a:t>Praxisprojekt: Erstellung eines Fördergutachtes mit einer Schülerin, einem Schüler aus dem Förderbereich </a:t>
            </a:r>
            <a:r>
              <a:rPr lang="de-DE" sz="3600" dirty="0" err="1"/>
              <a:t>kmE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4200" dirty="0"/>
              <a:t/>
            </a:r>
            <a:br>
              <a:rPr lang="de-DE" sz="4200" dirty="0"/>
            </a:br>
            <a:r>
              <a:rPr lang="de-DE" sz="4200" dirty="0" smtClean="0"/>
              <a:t>                </a:t>
            </a:r>
            <a:r>
              <a:rPr lang="de-DE" sz="4200" dirty="0" smtClean="0"/>
              <a:t>  </a:t>
            </a:r>
            <a:r>
              <a:rPr lang="de-DE" sz="2800" dirty="0" smtClean="0"/>
              <a:t>Sommersemester 2021</a:t>
            </a:r>
            <a:endParaRPr lang="de-DE" sz="4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19664" y="5750834"/>
            <a:ext cx="4346828" cy="447065"/>
          </a:xfrm>
        </p:spPr>
        <p:txBody>
          <a:bodyPr>
            <a:noAutofit/>
          </a:bodyPr>
          <a:lstStyle/>
          <a:p>
            <a:pPr algn="r"/>
            <a:r>
              <a:rPr lang="de-DE" dirty="0" smtClean="0"/>
              <a:t>Verena </a:t>
            </a:r>
            <a:r>
              <a:rPr lang="de-DE" dirty="0"/>
              <a:t>Mihlan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0" y="3222880"/>
            <a:ext cx="3607894" cy="359749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-704976" y="5801315"/>
            <a:ext cx="1836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https://d1syos9fsbz8ei.cloudfront.net/Images/BlogImages/bonhomme-loupe_6897.jpg</a:t>
            </a:r>
          </a:p>
        </p:txBody>
      </p:sp>
    </p:spTree>
    <p:extLst>
      <p:ext uri="{BB962C8B-B14F-4D97-AF65-F5344CB8AC3E}">
        <p14:creationId xmlns:p14="http://schemas.microsoft.com/office/powerpoint/2010/main" val="10664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Kultur der Insel Albatros</a:t>
            </a:r>
            <a:endParaRPr lang="de-DE" dirty="0"/>
          </a:p>
        </p:txBody>
      </p:sp>
      <p:pic>
        <p:nvPicPr>
          <p:cNvPr id="4" name="Albatros_Kultur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43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88" y="2263775"/>
            <a:ext cx="6711950" cy="3775075"/>
          </a:xfrm>
        </p:spPr>
      </p:pic>
    </p:spTree>
    <p:extLst>
      <p:ext uri="{BB962C8B-B14F-4D97-AF65-F5344CB8AC3E}">
        <p14:creationId xmlns:p14="http://schemas.microsoft.com/office/powerpoint/2010/main" val="29314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390929" cy="1400530"/>
          </a:xfrm>
        </p:spPr>
        <p:txBody>
          <a:bodyPr/>
          <a:lstStyle/>
          <a:p>
            <a:r>
              <a:rPr lang="de-DE" dirty="0" smtClean="0"/>
              <a:t>5 Min. Reflexion </a:t>
            </a:r>
            <a:r>
              <a:rPr lang="de-DE" dirty="0" smtClean="0"/>
              <a:t>in der Gruppe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130" y="1691883"/>
            <a:ext cx="8370088" cy="4585972"/>
          </a:xfrm>
        </p:spPr>
        <p:txBody>
          <a:bodyPr>
            <a:noAutofit/>
          </a:bodyPr>
          <a:lstStyle/>
          <a:p>
            <a:r>
              <a:rPr lang="de-DE" sz="2800" dirty="0" smtClean="0"/>
              <a:t>Wie sehen Sie die Szene jetzt? 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Was wird deutlich? 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Wie können Sie Ihre Erkenntnisse mit Diagnostik in Verbindung bringen? 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Bringen Sie Ihre Erkenntnisse zurück mit ins Plenum.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42712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6KPs21S1_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KPs21S1_1" id="{CE7320FA-5AC1-4CC8-B366-3D61EF9A96F6}" vid="{A6FCA35E-6A26-40AA-926E-4C572F314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06KPs21S1_1</Template>
  <TotalTime>0</TotalTime>
  <Words>77</Words>
  <Application>Microsoft Office PowerPoint</Application>
  <PresentationFormat>Bildschirmpräsentation (4:3)</PresentationFormat>
  <Paragraphs>10</Paragraphs>
  <Slides>3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Segoe UI</vt:lpstr>
      <vt:lpstr>Wingdings</vt:lpstr>
      <vt:lpstr>Wingdings 3</vt:lpstr>
      <vt:lpstr>06KPs21S1_1</vt:lpstr>
      <vt:lpstr>     Praxisprojekt: Erstellung eines Fördergutachtes mit einer Schülerin, einem Schüler aus dem Förderbereich kmE                    Sommersemester 2021</vt:lpstr>
      <vt:lpstr>Die Kultur der Insel Albatros</vt:lpstr>
      <vt:lpstr>5 Min. Reflexion in der Gruppe</vt:lpstr>
    </vt:vector>
  </TitlesOfParts>
  <Company>Universität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im Kontext körperlicher Beeinträchtigung</dc:title>
  <dc:creator>Christian Walter-Klose</dc:creator>
  <cp:lastModifiedBy>Verena Mihlan</cp:lastModifiedBy>
  <cp:revision>183</cp:revision>
  <cp:lastPrinted>2014-07-29T08:11:04Z</cp:lastPrinted>
  <dcterms:created xsi:type="dcterms:W3CDTF">2014-07-29T05:14:02Z</dcterms:created>
  <dcterms:modified xsi:type="dcterms:W3CDTF">2021-05-03T18:39:29Z</dcterms:modified>
</cp:coreProperties>
</file>