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6"/>
  </p:notesMasterIdLst>
  <p:sldIdLst>
    <p:sldId id="256" r:id="rId2"/>
    <p:sldId id="555" r:id="rId3"/>
    <p:sldId id="580" r:id="rId4"/>
    <p:sldId id="581" r:id="rId5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4" autoAdjust="0"/>
    <p:restoredTop sz="93945" autoAdjust="0"/>
  </p:normalViewPr>
  <p:slideViewPr>
    <p:cSldViewPr snapToGrid="0">
      <p:cViewPr varScale="1">
        <p:scale>
          <a:sx n="65" d="100"/>
          <a:sy n="65" d="100"/>
        </p:scale>
        <p:origin x="11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58161-95F6-4BA6-BC92-EBFBCBADE6FD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76240-D957-408A-809D-D41274A82C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84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76240-D957-408A-809D-D41274A82C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84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none">
                <a:solidFill>
                  <a:srgbClr val="00438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</a:t>
            </a:r>
            <a:r>
              <a:rPr lang="de-DE" dirty="0" err="1" smtClean="0"/>
              <a:t>untertitelmasters</a:t>
            </a:r>
            <a:r>
              <a:rPr lang="de-DE" dirty="0" smtClean="0"/>
              <a:t>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9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0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5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5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0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8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8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4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05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3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4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3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860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8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5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5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9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2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6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76737" y="238806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 smtClean="0"/>
              <a:t>SoSe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66625" y="1938595"/>
            <a:ext cx="189020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rgbClr val="004389">
                    <a:alpha val="6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Dr. Christian Walter-Klose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75959" y="-1153"/>
            <a:ext cx="907742" cy="9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4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20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7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18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200166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16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57373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14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114580" indent="-285750" algn="l" defTabSz="457207" rtl="0" eaLnBrk="1" latinLnBrk="0" hangingPunct="1">
        <a:spcBef>
          <a:spcPts val="1000"/>
        </a:spcBef>
        <a:spcAft>
          <a:spcPts val="0"/>
        </a:spcAft>
        <a:buClr>
          <a:srgbClr val="004389"/>
        </a:buClr>
        <a:buSzPct val="120000"/>
        <a:buFont typeface="Wingdings" panose="05000000000000000000" pitchFamily="2" charset="2"/>
        <a:buChar char="§"/>
        <a:defRPr sz="1400" b="0" i="0" kern="1200">
          <a:solidFill>
            <a:srgbClr val="004389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0153" y="867357"/>
            <a:ext cx="6620968" cy="3192916"/>
          </a:xfrm>
        </p:spPr>
        <p:txBody>
          <a:bodyPr/>
          <a:lstStyle/>
          <a:p>
            <a:pPr algn="ctr"/>
            <a: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dirty="0"/>
              <a:t>Praxisprojekt: Erstellung eines Fördergutachtes mit einer Schülerin, einem Schüler aus dem Förderbereich </a:t>
            </a:r>
            <a:r>
              <a:rPr lang="de-DE" sz="3600" dirty="0" err="1"/>
              <a:t>kmE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4200" dirty="0"/>
              <a:t/>
            </a:r>
            <a:br>
              <a:rPr lang="de-DE" sz="4200" dirty="0"/>
            </a:br>
            <a:r>
              <a:rPr lang="de-DE" sz="4200" dirty="0" smtClean="0"/>
              <a:t>                </a:t>
            </a:r>
            <a:r>
              <a:rPr lang="de-DE" sz="4200" dirty="0" smtClean="0"/>
              <a:t> </a:t>
            </a:r>
            <a:r>
              <a:rPr lang="de-DE" sz="2800" dirty="0" smtClean="0"/>
              <a:t>Sommersemester 2021</a:t>
            </a:r>
            <a:endParaRPr lang="de-DE" sz="4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19664" y="5750834"/>
            <a:ext cx="4346828" cy="447065"/>
          </a:xfrm>
        </p:spPr>
        <p:txBody>
          <a:bodyPr>
            <a:noAutofit/>
          </a:bodyPr>
          <a:lstStyle/>
          <a:p>
            <a:pPr algn="r"/>
            <a:r>
              <a:rPr lang="de-DE" dirty="0" smtClean="0"/>
              <a:t>Verena </a:t>
            </a:r>
            <a:r>
              <a:rPr lang="de-DE" dirty="0"/>
              <a:t>Mihlan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0" y="3222880"/>
            <a:ext cx="3607894" cy="359749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-704976" y="5801315"/>
            <a:ext cx="18363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/>
              <a:t>https://d1syos9fsbz8ei.cloudfront.net/Images/BlogImages/bonhomme-loupe_6897.jpg</a:t>
            </a:r>
          </a:p>
        </p:txBody>
      </p:sp>
    </p:spTree>
    <p:extLst>
      <p:ext uri="{BB962C8B-B14F-4D97-AF65-F5344CB8AC3E}">
        <p14:creationId xmlns:p14="http://schemas.microsoft.com/office/powerpoint/2010/main" val="10664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kulturelle Brille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3987" y="2052925"/>
            <a:ext cx="8052867" cy="4195481"/>
          </a:xfrm>
        </p:spPr>
        <p:txBody>
          <a:bodyPr>
            <a:normAutofit/>
          </a:bodyPr>
          <a:lstStyle/>
          <a:p>
            <a:r>
              <a:rPr lang="de-DE" sz="2800" dirty="0" smtClean="0"/>
              <a:t>Auf der nächsten Folie sehen Sie ein Video. </a:t>
            </a:r>
          </a:p>
          <a:p>
            <a:pPr marL="0" indent="0">
              <a:buNone/>
            </a:pPr>
            <a:endParaRPr lang="de-DE" sz="2800" dirty="0" smtClean="0"/>
          </a:p>
          <a:p>
            <a:r>
              <a:rPr lang="de-DE" sz="2800" dirty="0" smtClean="0"/>
              <a:t>Schauen Sie sich die kurze Sequenz an und beobachten Sie sich selbst dabei: 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Welche Gedanken kommen Ihnen in den Kopf?</a:t>
            </a:r>
            <a:br>
              <a:rPr lang="de-DE" sz="2800" dirty="0" smtClean="0"/>
            </a:b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>Wie ordnen Sie das ein, was Sie sehen? </a:t>
            </a:r>
          </a:p>
        </p:txBody>
      </p:sp>
    </p:spTree>
    <p:extLst>
      <p:ext uri="{BB962C8B-B14F-4D97-AF65-F5344CB8AC3E}">
        <p14:creationId xmlns:p14="http://schemas.microsoft.com/office/powerpoint/2010/main" val="32088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Video: </a:t>
            </a:r>
            <a:endParaRPr lang="de-DE" dirty="0"/>
          </a:p>
        </p:txBody>
      </p:sp>
      <p:pic>
        <p:nvPicPr>
          <p:cNvPr id="4" name="Albatros_Kultur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6703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9511" y="1526108"/>
            <a:ext cx="7809765" cy="4392531"/>
          </a:xfrm>
        </p:spPr>
      </p:pic>
    </p:spTree>
    <p:extLst>
      <p:ext uri="{BB962C8B-B14F-4D97-AF65-F5344CB8AC3E}">
        <p14:creationId xmlns:p14="http://schemas.microsoft.com/office/powerpoint/2010/main" val="110754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Gruppenarbeit 7 Minuten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700" y="2052925"/>
            <a:ext cx="7839890" cy="4195481"/>
          </a:xfrm>
        </p:spPr>
        <p:txBody>
          <a:bodyPr>
            <a:normAutofit fontScale="92500" lnSpcReduction="10000"/>
          </a:bodyPr>
          <a:lstStyle/>
          <a:p>
            <a:r>
              <a:rPr lang="de-DE" sz="2800" dirty="0"/>
              <a:t>Tauschen Sie sich in der Gruppe darüber aus! Ging es Ihnen ähnlich? </a:t>
            </a:r>
            <a:endParaRPr lang="de-DE" sz="2800" dirty="0" smtClean="0"/>
          </a:p>
          <a:p>
            <a:endParaRPr lang="de-DE" sz="2800" dirty="0" smtClean="0"/>
          </a:p>
          <a:p>
            <a:r>
              <a:rPr lang="de-DE" sz="2800" dirty="0" smtClean="0"/>
              <a:t>Versuchen Sie im zweiten Schritt weg von Interpretation zur reinen Beschreibung zu gehen. 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/>
          </a:p>
          <a:p>
            <a:r>
              <a:rPr lang="de-DE" sz="2800" dirty="0"/>
              <a:t>Könnte man das Verhalten der beiden auch ganz anders einordnen? 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smtClean="0"/>
              <a:t>Öffnen Sie Teil 2! </a:t>
            </a:r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49181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6KPs21S1_1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6KPs21S1_1" id="{CE7320FA-5AC1-4CC8-B366-3D61EF9A96F6}" vid="{A6FCA35E-6A26-40AA-926E-4C572F314C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06KPs21S1_1</Template>
  <TotalTime>0</TotalTime>
  <Words>131</Words>
  <Application>Microsoft Office PowerPoint</Application>
  <PresentationFormat>Bildschirmpräsentation (4:3)</PresentationFormat>
  <Paragraphs>15</Paragraphs>
  <Slides>4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Century Gothic</vt:lpstr>
      <vt:lpstr>Segoe UI</vt:lpstr>
      <vt:lpstr>Wingdings</vt:lpstr>
      <vt:lpstr>Wingdings 3</vt:lpstr>
      <vt:lpstr>06KPs21S1_1</vt:lpstr>
      <vt:lpstr>     Praxisprojekt: Erstellung eines Fördergutachtes mit einer Schülerin, einem Schüler aus dem Förderbereich kmE                   Sommersemester 2021</vt:lpstr>
      <vt:lpstr>Die kulturelle Brille</vt:lpstr>
      <vt:lpstr>Video: </vt:lpstr>
      <vt:lpstr>Gruppenarbeit 7 Minuten</vt:lpstr>
    </vt:vector>
  </TitlesOfParts>
  <Company>Universität Würzburg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im Kontext körperlicher Beeinträchtigung</dc:title>
  <dc:creator>Christian Walter-Klose</dc:creator>
  <cp:lastModifiedBy>Verena Mihlan</cp:lastModifiedBy>
  <cp:revision>184</cp:revision>
  <cp:lastPrinted>2014-07-29T08:11:04Z</cp:lastPrinted>
  <dcterms:created xsi:type="dcterms:W3CDTF">2014-07-29T05:14:02Z</dcterms:created>
  <dcterms:modified xsi:type="dcterms:W3CDTF">2021-05-03T18:37:58Z</dcterms:modified>
</cp:coreProperties>
</file>