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"/>
  </p:notesMasterIdLst>
  <p:sldIdLst>
    <p:sldId id="679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4" autoAdjust="0"/>
    <p:restoredTop sz="93945" autoAdjust="0"/>
  </p:normalViewPr>
  <p:slideViewPr>
    <p:cSldViewPr snapToGrid="0">
      <p:cViewPr varScale="1">
        <p:scale>
          <a:sx n="65" d="100"/>
          <a:sy n="65" d="100"/>
        </p:scale>
        <p:origin x="11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58161-95F6-4BA6-BC92-EBFBCBADE6FD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6240-D957-408A-809D-D41274A82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8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76240-D957-408A-809D-D41274A82C1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39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none">
                <a:solidFill>
                  <a:srgbClr val="00438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</a:t>
            </a:r>
            <a:r>
              <a:rPr lang="de-DE" dirty="0" err="1" smtClean="0"/>
              <a:t>untertitelmasters</a:t>
            </a:r>
            <a:r>
              <a:rPr lang="de-DE" dirty="0" smtClean="0"/>
              <a:t>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5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5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8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86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5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5959" y="-1153"/>
            <a:ext cx="907742" cy="9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20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7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8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00166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6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57373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114580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893" y="-37252"/>
            <a:ext cx="7055380" cy="573001"/>
          </a:xfrm>
        </p:spPr>
        <p:txBody>
          <a:bodyPr/>
          <a:lstStyle/>
          <a:p>
            <a:r>
              <a:rPr lang="de-DE" sz="3200" dirty="0" smtClean="0"/>
              <a:t>Seminarplanung </a:t>
            </a:r>
            <a:r>
              <a:rPr lang="de-DE" sz="2000" dirty="0" smtClean="0"/>
              <a:t>(Hinweis: Prozessorientierung)</a:t>
            </a:r>
            <a:endParaRPr lang="de-DE" sz="20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128452"/>
              </p:ext>
            </p:extLst>
          </p:nvPr>
        </p:nvGraphicFramePr>
        <p:xfrm>
          <a:off x="312161" y="535749"/>
          <a:ext cx="8684356" cy="6089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755">
                  <a:extLst>
                    <a:ext uri="{9D8B030D-6E8A-4147-A177-3AD203B41FA5}">
                      <a16:colId xmlns:a16="http://schemas.microsoft.com/office/drawing/2014/main" val="3850278185"/>
                    </a:ext>
                  </a:extLst>
                </a:gridCol>
                <a:gridCol w="1069258">
                  <a:extLst>
                    <a:ext uri="{9D8B030D-6E8A-4147-A177-3AD203B41FA5}">
                      <a16:colId xmlns:a16="http://schemas.microsoft.com/office/drawing/2014/main" val="3077042284"/>
                    </a:ext>
                  </a:extLst>
                </a:gridCol>
                <a:gridCol w="5576348">
                  <a:extLst>
                    <a:ext uri="{9D8B030D-6E8A-4147-A177-3AD203B41FA5}">
                      <a16:colId xmlns:a16="http://schemas.microsoft.com/office/drawing/2014/main" val="2187407033"/>
                    </a:ext>
                  </a:extLst>
                </a:gridCol>
                <a:gridCol w="1583995">
                  <a:extLst>
                    <a:ext uri="{9D8B030D-6E8A-4147-A177-3AD203B41FA5}">
                      <a16:colId xmlns:a16="http://schemas.microsoft.com/office/drawing/2014/main" val="2315987424"/>
                    </a:ext>
                  </a:extLst>
                </a:gridCol>
              </a:tblGrid>
              <a:tr h="2268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3062778"/>
                  </a:ext>
                </a:extLst>
              </a:tr>
              <a:tr h="3842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13.04.2021</a:t>
                      </a: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Selbständige Einarbeitung: Lesetexte Ursula Haupt</a:t>
                      </a: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896086"/>
                  </a:ext>
                </a:extLst>
              </a:tr>
              <a:tr h="4490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20.04.2021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Kennenlernen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Ablauf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Theoretische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Grundlagen: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Subjektivität versus Objektivität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7759703"/>
                  </a:ext>
                </a:extLst>
              </a:tr>
              <a:tr h="4490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27.04.2021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Beobachtung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(Formen, Effekte und Fehler, usw.)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Aufbau der schriftlichen Beobachtung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Theresa Meixner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Vanessa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Nest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7842642"/>
                  </a:ext>
                </a:extLst>
              </a:tr>
              <a:tr h="39010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04.05.2021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Anamnese/ Kind-Umfeld-Analyse/Informationsgespräche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Gesprächsführung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Tabea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Kuhn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Jana Menzel</a:t>
                      </a: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9141873"/>
                  </a:ext>
                </a:extLst>
              </a:tr>
              <a:tr h="5763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11.05.2021</a:t>
                      </a:r>
                      <a:endParaRPr lang="de-DE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Stiftungsfest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1287902"/>
                  </a:ext>
                </a:extLst>
              </a:tr>
              <a:tr h="5452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18.05.2021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Intelligenzdiagnostik – Begriffe und CHC-Modell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K-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– Grundlagen und Durchführung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Gestaltung der Testsituation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Jonas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Walter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4772386"/>
                  </a:ext>
                </a:extLst>
              </a:tr>
              <a:tr h="5763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25.05.2021</a:t>
                      </a:r>
                      <a:endParaRPr lang="de-DE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Pfingsten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4848332"/>
                  </a:ext>
                </a:extLst>
              </a:tr>
              <a:tr h="4203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01.06.2021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Auswahl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Anpassung von Testverfahren, 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XBA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Überblick über weitere Verfahren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071019"/>
                  </a:ext>
                </a:extLst>
              </a:tr>
              <a:tr h="38582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08.06.2021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Befunde und Fördergutachten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2897485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15.06.2021</a:t>
                      </a: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/>
                        <a:t>Interpretation von Testergebnissen </a:t>
                      </a:r>
                      <a:endParaRPr lang="de-DE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5040908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22.06.2021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Förderung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Ableiten von Förderzielen aus Testergebnissen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0667142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29.06.2021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4859104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06.07.2021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de-DE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8869388"/>
                  </a:ext>
                </a:extLst>
              </a:tr>
              <a:tr h="293311">
                <a:tc>
                  <a:txBody>
                    <a:bodyPr/>
                    <a:lstStyle/>
                    <a:p>
                      <a:pPr algn="r"/>
                      <a:r>
                        <a:rPr lang="de-DE" sz="1200" dirty="0" smtClean="0"/>
                        <a:t>12.</a:t>
                      </a:r>
                      <a:endParaRPr lang="de-DE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13.07.2021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804071"/>
                  </a:ext>
                </a:extLst>
              </a:tr>
            </a:tbl>
          </a:graphicData>
        </a:graphic>
      </p:graphicFrame>
      <p:sp>
        <p:nvSpPr>
          <p:cNvPr id="5" name="Pfeil nach rechts 4"/>
          <p:cNvSpPr/>
          <p:nvPr/>
        </p:nvSpPr>
        <p:spPr>
          <a:xfrm>
            <a:off x="-401894" y="1489587"/>
            <a:ext cx="803787" cy="70792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0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6KPs21S1_1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KPs21S1_1" id="{CE7320FA-5AC1-4CC8-B366-3D61EF9A96F6}" vid="{A6FCA35E-6A26-40AA-926E-4C572F314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06KPs21S1_1</Template>
  <TotalTime>0</TotalTime>
  <Words>134</Words>
  <Application>Microsoft Office PowerPoint</Application>
  <PresentationFormat>Bildschirmpräsentation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Segoe UI</vt:lpstr>
      <vt:lpstr>Times New Roman</vt:lpstr>
      <vt:lpstr>Wingdings</vt:lpstr>
      <vt:lpstr>Wingdings 3</vt:lpstr>
      <vt:lpstr>06KPs21S1_1</vt:lpstr>
      <vt:lpstr>Seminarplanung (Hinweis: Prozessorientierung)</vt:lpstr>
    </vt:vector>
  </TitlesOfParts>
  <Company>Universität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im Kontext körperlicher Beeinträchtigung</dc:title>
  <dc:creator>Christian Walter-Klose</dc:creator>
  <cp:lastModifiedBy>Verena Mihlan</cp:lastModifiedBy>
  <cp:revision>302</cp:revision>
  <cp:lastPrinted>2014-07-29T08:11:04Z</cp:lastPrinted>
  <dcterms:created xsi:type="dcterms:W3CDTF">2014-07-29T05:14:02Z</dcterms:created>
  <dcterms:modified xsi:type="dcterms:W3CDTF">2021-04-27T09:19:45Z</dcterms:modified>
</cp:coreProperties>
</file>