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5"/>
  </p:notesMasterIdLst>
  <p:sldIdLst>
    <p:sldId id="256" r:id="rId2"/>
    <p:sldId id="257" r:id="rId3"/>
    <p:sldId id="258" r:id="rId4"/>
    <p:sldId id="331" r:id="rId5"/>
    <p:sldId id="259" r:id="rId6"/>
    <p:sldId id="260" r:id="rId7"/>
    <p:sldId id="261" r:id="rId8"/>
    <p:sldId id="280" r:id="rId9"/>
    <p:sldId id="282" r:id="rId10"/>
    <p:sldId id="283" r:id="rId11"/>
    <p:sldId id="279" r:id="rId12"/>
    <p:sldId id="262" r:id="rId13"/>
    <p:sldId id="285" r:id="rId14"/>
    <p:sldId id="291" r:id="rId15"/>
    <p:sldId id="286" r:id="rId16"/>
    <p:sldId id="288" r:id="rId17"/>
    <p:sldId id="294" r:id="rId18"/>
    <p:sldId id="289" r:id="rId19"/>
    <p:sldId id="290" r:id="rId20"/>
    <p:sldId id="297" r:id="rId21"/>
    <p:sldId id="296" r:id="rId22"/>
    <p:sldId id="299" r:id="rId23"/>
    <p:sldId id="300" r:id="rId24"/>
    <p:sldId id="301" r:id="rId25"/>
    <p:sldId id="295" r:id="rId26"/>
    <p:sldId id="287" r:id="rId27"/>
    <p:sldId id="263" r:id="rId28"/>
    <p:sldId id="332" r:id="rId29"/>
    <p:sldId id="328" r:id="rId30"/>
    <p:sldId id="264" r:id="rId31"/>
    <p:sldId id="266" r:id="rId32"/>
    <p:sldId id="329" r:id="rId33"/>
    <p:sldId id="330" r:id="rId34"/>
    <p:sldId id="265" r:id="rId35"/>
    <p:sldId id="267" r:id="rId36"/>
    <p:sldId id="309" r:id="rId37"/>
    <p:sldId id="312" r:id="rId38"/>
    <p:sldId id="310" r:id="rId39"/>
    <p:sldId id="311" r:id="rId40"/>
    <p:sldId id="313" r:id="rId41"/>
    <p:sldId id="270" r:id="rId42"/>
    <p:sldId id="314" r:id="rId43"/>
    <p:sldId id="315" r:id="rId44"/>
    <p:sldId id="271" r:id="rId45"/>
    <p:sldId id="327" r:id="rId46"/>
    <p:sldId id="272" r:id="rId47"/>
    <p:sldId id="273" r:id="rId48"/>
    <p:sldId id="274" r:id="rId49"/>
    <p:sldId id="316" r:id="rId50"/>
    <p:sldId id="275" r:id="rId51"/>
    <p:sldId id="326" r:id="rId52"/>
    <p:sldId id="277" r:id="rId53"/>
    <p:sldId id="278"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1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resa Meixner" initials="TM" lastIdx="1" clrIdx="0">
    <p:extLst>
      <p:ext uri="{19B8F6BF-5375-455C-9EA6-DF929625EA0E}">
        <p15:presenceInfo xmlns:p15="http://schemas.microsoft.com/office/powerpoint/2012/main" userId="a19a87377149910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F"/>
    <a:srgbClr val="D8DA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21A9FD-44F7-4741-AA53-3075D71C8F54}" v="264" dt="2021-04-21T08:09:37.518"/>
    <p1510:client id="{59523C3A-63F8-41A8-AC64-F7FFA7A7906A}" v="201" dt="2021-04-21T07:59:38.7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673" autoAdjust="0"/>
  </p:normalViewPr>
  <p:slideViewPr>
    <p:cSldViewPr snapToGrid="0">
      <p:cViewPr varScale="1">
        <p:scale>
          <a:sx n="72" d="100"/>
          <a:sy n="72" d="100"/>
        </p:scale>
        <p:origin x="1075" y="53"/>
      </p:cViewPr>
      <p:guideLst>
        <p:guide orient="horz" pos="2160"/>
        <p:guide pos="5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Meixner" userId="a19a87377149910e" providerId="LiveId" clId="{4621A9FD-44F7-4741-AA53-3075D71C8F54}"/>
    <pc:docChg chg="custSel delSld modSld">
      <pc:chgData name="Theresa Meixner" userId="a19a87377149910e" providerId="LiveId" clId="{4621A9FD-44F7-4741-AA53-3075D71C8F54}" dt="2021-04-21T09:56:13.922" v="347" actId="20577"/>
      <pc:docMkLst>
        <pc:docMk/>
      </pc:docMkLst>
      <pc:sldChg chg="modSp del mod modNotesTx">
        <pc:chgData name="Theresa Meixner" userId="a19a87377149910e" providerId="LiveId" clId="{4621A9FD-44F7-4741-AA53-3075D71C8F54}" dt="2021-04-21T09:55:43.229" v="264" actId="2696"/>
        <pc:sldMkLst>
          <pc:docMk/>
          <pc:sldMk cId="1426161858" sldId="276"/>
        </pc:sldMkLst>
        <pc:spChg chg="mod">
          <ac:chgData name="Theresa Meixner" userId="a19a87377149910e" providerId="LiveId" clId="{4621A9FD-44F7-4741-AA53-3075D71C8F54}" dt="2021-04-21T08:09:37.518" v="263" actId="20577"/>
          <ac:spMkLst>
            <pc:docMk/>
            <pc:sldMk cId="1426161858" sldId="276"/>
            <ac:spMk id="4" creationId="{1D9FCC07-3070-49AB-8847-14EAB978EE17}"/>
          </ac:spMkLst>
        </pc:spChg>
      </pc:sldChg>
      <pc:sldChg chg="modNotesTx">
        <pc:chgData name="Theresa Meixner" userId="a19a87377149910e" providerId="LiveId" clId="{4621A9FD-44F7-4741-AA53-3075D71C8F54}" dt="2021-04-21T08:05:58.069" v="56" actId="20577"/>
        <pc:sldMkLst>
          <pc:docMk/>
          <pc:sldMk cId="219873471" sldId="280"/>
        </pc:sldMkLst>
      </pc:sldChg>
      <pc:sldChg chg="del">
        <pc:chgData name="Theresa Meixner" userId="a19a87377149910e" providerId="LiveId" clId="{4621A9FD-44F7-4741-AA53-3075D71C8F54}" dt="2021-04-21T08:06:01.834" v="57" actId="2696"/>
        <pc:sldMkLst>
          <pc:docMk/>
          <pc:sldMk cId="4028368186" sldId="281"/>
        </pc:sldMkLst>
      </pc:sldChg>
      <pc:sldChg chg="del">
        <pc:chgData name="Theresa Meixner" userId="a19a87377149910e" providerId="LiveId" clId="{4621A9FD-44F7-4741-AA53-3075D71C8F54}" dt="2021-04-21T08:06:04.990" v="58" actId="2696"/>
        <pc:sldMkLst>
          <pc:docMk/>
          <pc:sldMk cId="3246790611" sldId="284"/>
        </pc:sldMkLst>
      </pc:sldChg>
      <pc:sldChg chg="modNotesTx">
        <pc:chgData name="Theresa Meixner" userId="a19a87377149910e" providerId="LiveId" clId="{4621A9FD-44F7-4741-AA53-3075D71C8F54}" dt="2021-04-21T08:06:39.894" v="86" actId="20577"/>
        <pc:sldMkLst>
          <pc:docMk/>
          <pc:sldMk cId="1111733527" sldId="289"/>
        </pc:sldMkLst>
      </pc:sldChg>
      <pc:sldChg chg="modNotesTx">
        <pc:chgData name="Theresa Meixner" userId="a19a87377149910e" providerId="LiveId" clId="{4621A9FD-44F7-4741-AA53-3075D71C8F54}" dt="2021-04-21T08:07:17.028" v="140" actId="20577"/>
        <pc:sldMkLst>
          <pc:docMk/>
          <pc:sldMk cId="1748255834" sldId="290"/>
        </pc:sldMkLst>
      </pc:sldChg>
      <pc:sldChg chg="del">
        <pc:chgData name="Theresa Meixner" userId="a19a87377149910e" providerId="LiveId" clId="{4621A9FD-44F7-4741-AA53-3075D71C8F54}" dt="2021-04-21T08:08:37.929" v="201" actId="2696"/>
        <pc:sldMkLst>
          <pc:docMk/>
          <pc:sldMk cId="2504689666" sldId="308"/>
        </pc:sldMkLst>
      </pc:sldChg>
      <pc:sldChg chg="modNotesTx">
        <pc:chgData name="Theresa Meixner" userId="a19a87377149910e" providerId="LiveId" clId="{4621A9FD-44F7-4741-AA53-3075D71C8F54}" dt="2021-04-21T08:08:34.273" v="200" actId="20577"/>
        <pc:sldMkLst>
          <pc:docMk/>
          <pc:sldMk cId="1337599505" sldId="309"/>
        </pc:sldMkLst>
      </pc:sldChg>
      <pc:sldChg chg="del">
        <pc:chgData name="Theresa Meixner" userId="a19a87377149910e" providerId="LiveId" clId="{4621A9FD-44F7-4741-AA53-3075D71C8F54}" dt="2021-04-21T08:07:20.778" v="141" actId="2696"/>
        <pc:sldMkLst>
          <pc:docMk/>
          <pc:sldMk cId="4164224535" sldId="317"/>
        </pc:sldMkLst>
      </pc:sldChg>
      <pc:sldChg chg="del">
        <pc:chgData name="Theresa Meixner" userId="a19a87377149910e" providerId="LiveId" clId="{4621A9FD-44F7-4741-AA53-3075D71C8F54}" dt="2021-04-21T09:55:43.229" v="264" actId="2696"/>
        <pc:sldMkLst>
          <pc:docMk/>
          <pc:sldMk cId="327874190" sldId="319"/>
        </pc:sldMkLst>
      </pc:sldChg>
      <pc:sldChg chg="del">
        <pc:chgData name="Theresa Meixner" userId="a19a87377149910e" providerId="LiveId" clId="{4621A9FD-44F7-4741-AA53-3075D71C8F54}" dt="2021-04-21T09:55:43.229" v="264" actId="2696"/>
        <pc:sldMkLst>
          <pc:docMk/>
          <pc:sldMk cId="1006008479" sldId="320"/>
        </pc:sldMkLst>
      </pc:sldChg>
      <pc:sldChg chg="del">
        <pc:chgData name="Theresa Meixner" userId="a19a87377149910e" providerId="LiveId" clId="{4621A9FD-44F7-4741-AA53-3075D71C8F54}" dt="2021-04-21T09:55:43.229" v="264" actId="2696"/>
        <pc:sldMkLst>
          <pc:docMk/>
          <pc:sldMk cId="459470716" sldId="321"/>
        </pc:sldMkLst>
      </pc:sldChg>
      <pc:sldChg chg="del">
        <pc:chgData name="Theresa Meixner" userId="a19a87377149910e" providerId="LiveId" clId="{4621A9FD-44F7-4741-AA53-3075D71C8F54}" dt="2021-04-21T09:55:43.229" v="264" actId="2696"/>
        <pc:sldMkLst>
          <pc:docMk/>
          <pc:sldMk cId="1713742947" sldId="322"/>
        </pc:sldMkLst>
      </pc:sldChg>
      <pc:sldChg chg="del">
        <pc:chgData name="Theresa Meixner" userId="a19a87377149910e" providerId="LiveId" clId="{4621A9FD-44F7-4741-AA53-3075D71C8F54}" dt="2021-04-21T09:55:43.229" v="264" actId="2696"/>
        <pc:sldMkLst>
          <pc:docMk/>
          <pc:sldMk cId="2612596496" sldId="323"/>
        </pc:sldMkLst>
      </pc:sldChg>
      <pc:sldChg chg="del">
        <pc:chgData name="Theresa Meixner" userId="a19a87377149910e" providerId="LiveId" clId="{4621A9FD-44F7-4741-AA53-3075D71C8F54}" dt="2021-04-21T09:55:43.229" v="264" actId="2696"/>
        <pc:sldMkLst>
          <pc:docMk/>
          <pc:sldMk cId="2082966778" sldId="324"/>
        </pc:sldMkLst>
      </pc:sldChg>
      <pc:sldChg chg="del">
        <pc:chgData name="Theresa Meixner" userId="a19a87377149910e" providerId="LiveId" clId="{4621A9FD-44F7-4741-AA53-3075D71C8F54}" dt="2021-04-21T09:55:43.229" v="264" actId="2696"/>
        <pc:sldMkLst>
          <pc:docMk/>
          <pc:sldMk cId="373620119" sldId="325"/>
        </pc:sldMkLst>
      </pc:sldChg>
      <pc:sldChg chg="modNotesTx">
        <pc:chgData name="Theresa Meixner" userId="a19a87377149910e" providerId="LiveId" clId="{4621A9FD-44F7-4741-AA53-3075D71C8F54}" dt="2021-04-21T09:56:13.922" v="347" actId="20577"/>
        <pc:sldMkLst>
          <pc:docMk/>
          <pc:sldMk cId="3139580930" sldId="326"/>
        </pc:sldMkLst>
      </pc:sldChg>
      <pc:sldChg chg="modSp mod">
        <pc:chgData name="Theresa Meixner" userId="a19a87377149910e" providerId="LiveId" clId="{4621A9FD-44F7-4741-AA53-3075D71C8F54}" dt="2021-04-21T08:08:02.494" v="155" actId="20577"/>
        <pc:sldMkLst>
          <pc:docMk/>
          <pc:sldMk cId="3153442482" sldId="332"/>
        </pc:sldMkLst>
        <pc:spChg chg="mod">
          <ac:chgData name="Theresa Meixner" userId="a19a87377149910e" providerId="LiveId" clId="{4621A9FD-44F7-4741-AA53-3075D71C8F54}" dt="2021-04-21T08:08:02.494" v="155" actId="20577"/>
          <ac:spMkLst>
            <pc:docMk/>
            <pc:sldMk cId="3153442482" sldId="332"/>
            <ac:spMk id="3" creationId="{BE7AEEF1-CE3E-45E8-B973-C8570600DD63}"/>
          </ac:spMkLst>
        </pc:spChg>
      </pc:sldChg>
    </pc:docChg>
  </pc:docChgLst>
  <pc:docChgLst>
    <pc:chgData name="Vanessa Nest" userId="cc5f00ed7d1417b9" providerId="Windows Live" clId="Web-{59523C3A-63F8-41A8-AC64-F7FFA7A7906A}"/>
    <pc:docChg chg="addSld delSld modSld">
      <pc:chgData name="Vanessa Nest" userId="cc5f00ed7d1417b9" providerId="Windows Live" clId="Web-{59523C3A-63F8-41A8-AC64-F7FFA7A7906A}" dt="2021-04-21T07:59:38.764" v="102" actId="20577"/>
      <pc:docMkLst>
        <pc:docMk/>
      </pc:docMkLst>
      <pc:sldChg chg="del">
        <pc:chgData name="Vanessa Nest" userId="cc5f00ed7d1417b9" providerId="Windows Live" clId="Web-{59523C3A-63F8-41A8-AC64-F7FFA7A7906A}" dt="2021-04-21T07:55:51.478" v="100"/>
        <pc:sldMkLst>
          <pc:docMk/>
          <pc:sldMk cId="1573233574" sldId="318"/>
        </pc:sldMkLst>
      </pc:sldChg>
      <pc:sldChg chg="new del">
        <pc:chgData name="Vanessa Nest" userId="cc5f00ed7d1417b9" providerId="Windows Live" clId="Web-{59523C3A-63F8-41A8-AC64-F7FFA7A7906A}" dt="2021-04-21T07:44:45.246" v="7"/>
        <pc:sldMkLst>
          <pc:docMk/>
          <pc:sldMk cId="842512129" sldId="332"/>
        </pc:sldMkLst>
      </pc:sldChg>
      <pc:sldChg chg="modSp new">
        <pc:chgData name="Vanessa Nest" userId="cc5f00ed7d1417b9" providerId="Windows Live" clId="Web-{59523C3A-63F8-41A8-AC64-F7FFA7A7906A}" dt="2021-04-21T07:59:38.764" v="102" actId="20577"/>
        <pc:sldMkLst>
          <pc:docMk/>
          <pc:sldMk cId="3153442482" sldId="332"/>
        </pc:sldMkLst>
        <pc:spChg chg="mod">
          <ac:chgData name="Vanessa Nest" userId="cc5f00ed7d1417b9" providerId="Windows Live" clId="Web-{59523C3A-63F8-41A8-AC64-F7FFA7A7906A}" dt="2021-04-21T07:45:47.576" v="27" actId="20577"/>
          <ac:spMkLst>
            <pc:docMk/>
            <pc:sldMk cId="3153442482" sldId="332"/>
            <ac:spMk id="2" creationId="{681E905E-56EC-4462-9492-282D88F72215}"/>
          </ac:spMkLst>
        </pc:spChg>
        <pc:spChg chg="mod">
          <ac:chgData name="Vanessa Nest" userId="cc5f00ed7d1417b9" providerId="Windows Live" clId="Web-{59523C3A-63F8-41A8-AC64-F7FFA7A7906A}" dt="2021-04-21T07:59:38.764" v="102" actId="20577"/>
          <ac:spMkLst>
            <pc:docMk/>
            <pc:sldMk cId="3153442482" sldId="332"/>
            <ac:spMk id="3" creationId="{BE7AEEF1-CE3E-45E8-B973-C8570600DD63}"/>
          </ac:spMkLst>
        </pc:spChg>
      </pc:sldChg>
      <pc:sldChg chg="modSp new del">
        <pc:chgData name="Vanessa Nest" userId="cc5f00ed7d1417b9" providerId="Windows Live" clId="Web-{59523C3A-63F8-41A8-AC64-F7FFA7A7906A}" dt="2021-04-21T07:45:26.356" v="22"/>
        <pc:sldMkLst>
          <pc:docMk/>
          <pc:sldMk cId="3249419448" sldId="332"/>
        </pc:sldMkLst>
        <pc:spChg chg="mod">
          <ac:chgData name="Vanessa Nest" userId="cc5f00ed7d1417b9" providerId="Windows Live" clId="Web-{59523C3A-63F8-41A8-AC64-F7FFA7A7906A}" dt="2021-04-21T07:45:23.153" v="21" actId="20577"/>
          <ac:spMkLst>
            <pc:docMk/>
            <pc:sldMk cId="3249419448" sldId="332"/>
            <ac:spMk id="2" creationId="{BFC83A4C-AADF-4425-AE32-5E5A3327872B}"/>
          </ac:spMkLst>
        </pc:spChg>
      </pc:sldChg>
      <pc:sldChg chg="modSp new del">
        <pc:chgData name="Vanessa Nest" userId="cc5f00ed7d1417b9" providerId="Windows Live" clId="Web-{59523C3A-63F8-41A8-AC64-F7FFA7A7906A}" dt="2021-04-21T07:44:26.590" v="5"/>
        <pc:sldMkLst>
          <pc:docMk/>
          <pc:sldMk cId="4217092730" sldId="332"/>
        </pc:sldMkLst>
        <pc:spChg chg="mod">
          <ac:chgData name="Vanessa Nest" userId="cc5f00ed7d1417b9" providerId="Windows Live" clId="Web-{59523C3A-63F8-41A8-AC64-F7FFA7A7906A}" dt="2021-04-21T07:44:15.199" v="4" actId="20577"/>
          <ac:spMkLst>
            <pc:docMk/>
            <pc:sldMk cId="4217092730" sldId="332"/>
            <ac:spMk id="2" creationId="{C4D517EF-CB56-496D-A668-849AE7C449B9}"/>
          </ac:spMkLst>
        </pc:spChg>
      </pc:sldChg>
    </pc:docChg>
  </pc:docChgLst>
  <pc:docChgLst>
    <pc:chgData name="Vanessa Nest" userId="cc5f00ed7d1417b9" providerId="Windows Live" clId="Web-{085EC760-B10F-4FCF-9035-65F7B2A12490}"/>
    <pc:docChg chg="modSld">
      <pc:chgData name="Vanessa Nest" userId="cc5f00ed7d1417b9" providerId="Windows Live" clId="Web-{085EC760-B10F-4FCF-9035-65F7B2A12490}" dt="2021-04-17T07:15:39.046" v="34" actId="20577"/>
      <pc:docMkLst>
        <pc:docMk/>
      </pc:docMkLst>
      <pc:sldChg chg="modSp">
        <pc:chgData name="Vanessa Nest" userId="cc5f00ed7d1417b9" providerId="Windows Live" clId="Web-{085EC760-B10F-4FCF-9035-65F7B2A12490}" dt="2021-04-16T07:19:11.025" v="0" actId="1076"/>
        <pc:sldMkLst>
          <pc:docMk/>
          <pc:sldMk cId="0" sldId="256"/>
        </pc:sldMkLst>
        <pc:spChg chg="mod">
          <ac:chgData name="Vanessa Nest" userId="cc5f00ed7d1417b9" providerId="Windows Live" clId="Web-{085EC760-B10F-4FCF-9035-65F7B2A12490}" dt="2021-04-16T07:19:11.025" v="0" actId="1076"/>
          <ac:spMkLst>
            <pc:docMk/>
            <pc:sldMk cId="0" sldId="256"/>
            <ac:spMk id="3074" creationId="{F50B79F0-1A52-4873-94D6-7F4D76B24119}"/>
          </ac:spMkLst>
        </pc:spChg>
      </pc:sldChg>
      <pc:sldChg chg="modSp">
        <pc:chgData name="Vanessa Nest" userId="cc5f00ed7d1417b9" providerId="Windows Live" clId="Web-{085EC760-B10F-4FCF-9035-65F7B2A12490}" dt="2021-04-17T06:53:59.995" v="18" actId="20577"/>
        <pc:sldMkLst>
          <pc:docMk/>
          <pc:sldMk cId="2735736951" sldId="258"/>
        </pc:sldMkLst>
        <pc:spChg chg="mod">
          <ac:chgData name="Vanessa Nest" userId="cc5f00ed7d1417b9" providerId="Windows Live" clId="Web-{085EC760-B10F-4FCF-9035-65F7B2A12490}" dt="2021-04-17T06:53:59.995" v="18" actId="20577"/>
          <ac:spMkLst>
            <pc:docMk/>
            <pc:sldMk cId="2735736951" sldId="258"/>
            <ac:spMk id="3" creationId="{EE21F10B-436D-48CD-A65A-8D7848CA43FE}"/>
          </ac:spMkLst>
        </pc:spChg>
      </pc:sldChg>
      <pc:sldChg chg="modSp">
        <pc:chgData name="Vanessa Nest" userId="cc5f00ed7d1417b9" providerId="Windows Live" clId="Web-{085EC760-B10F-4FCF-9035-65F7B2A12490}" dt="2021-04-17T06:55:14.216" v="30" actId="14100"/>
        <pc:sldMkLst>
          <pc:docMk/>
          <pc:sldMk cId="233537084" sldId="260"/>
        </pc:sldMkLst>
        <pc:spChg chg="mod">
          <ac:chgData name="Vanessa Nest" userId="cc5f00ed7d1417b9" providerId="Windows Live" clId="Web-{085EC760-B10F-4FCF-9035-65F7B2A12490}" dt="2021-04-17T06:54:51.747" v="23" actId="20577"/>
          <ac:spMkLst>
            <pc:docMk/>
            <pc:sldMk cId="233537084" sldId="260"/>
            <ac:spMk id="3" creationId="{6BC20C25-A30F-4925-8540-1F4831D78B82}"/>
          </ac:spMkLst>
        </pc:spChg>
        <pc:picChg chg="mod">
          <ac:chgData name="Vanessa Nest" userId="cc5f00ed7d1417b9" providerId="Windows Live" clId="Web-{085EC760-B10F-4FCF-9035-65F7B2A12490}" dt="2021-04-17T06:55:14.216" v="30" actId="14100"/>
          <ac:picMkLst>
            <pc:docMk/>
            <pc:sldMk cId="233537084" sldId="260"/>
            <ac:picMk id="4" creationId="{884DD9D5-618B-40D0-8364-9897BFD59CE7}"/>
          </ac:picMkLst>
        </pc:picChg>
      </pc:sldChg>
      <pc:sldChg chg="modSp">
        <pc:chgData name="Vanessa Nest" userId="cc5f00ed7d1417b9" providerId="Windows Live" clId="Web-{085EC760-B10F-4FCF-9035-65F7B2A12490}" dt="2021-04-16T07:48:31.484" v="8" actId="20577"/>
        <pc:sldMkLst>
          <pc:docMk/>
          <pc:sldMk cId="4113550793" sldId="273"/>
        </pc:sldMkLst>
        <pc:spChg chg="mod">
          <ac:chgData name="Vanessa Nest" userId="cc5f00ed7d1417b9" providerId="Windows Live" clId="Web-{085EC760-B10F-4FCF-9035-65F7B2A12490}" dt="2021-04-16T07:48:31.484" v="8" actId="20577"/>
          <ac:spMkLst>
            <pc:docMk/>
            <pc:sldMk cId="4113550793" sldId="273"/>
            <ac:spMk id="3" creationId="{F3ADA1C4-EE39-44A6-93D7-C20810E1CA23}"/>
          </ac:spMkLst>
        </pc:spChg>
      </pc:sldChg>
      <pc:sldChg chg="modSp">
        <pc:chgData name="Vanessa Nest" userId="cc5f00ed7d1417b9" providerId="Windows Live" clId="Web-{085EC760-B10F-4FCF-9035-65F7B2A12490}" dt="2021-04-17T07:15:39.046" v="34" actId="20577"/>
        <pc:sldMkLst>
          <pc:docMk/>
          <pc:sldMk cId="2408379617" sldId="278"/>
        </pc:sldMkLst>
        <pc:spChg chg="mod">
          <ac:chgData name="Vanessa Nest" userId="cc5f00ed7d1417b9" providerId="Windows Live" clId="Web-{085EC760-B10F-4FCF-9035-65F7B2A12490}" dt="2021-04-17T07:15:39.046" v="34" actId="20577"/>
          <ac:spMkLst>
            <pc:docMk/>
            <pc:sldMk cId="2408379617" sldId="278"/>
            <ac:spMk id="3" creationId="{CE758701-DA6D-4507-8A5D-3E8ED6AD4DC4}"/>
          </ac:spMkLst>
        </pc:spChg>
      </pc:sldChg>
      <pc:sldChg chg="modSp">
        <pc:chgData name="Vanessa Nest" userId="cc5f00ed7d1417b9" providerId="Windows Live" clId="Web-{085EC760-B10F-4FCF-9035-65F7B2A12490}" dt="2021-04-16T07:31:57.755" v="4" actId="20577"/>
        <pc:sldMkLst>
          <pc:docMk/>
          <pc:sldMk cId="1748255834" sldId="290"/>
        </pc:sldMkLst>
        <pc:spChg chg="mod">
          <ac:chgData name="Vanessa Nest" userId="cc5f00ed7d1417b9" providerId="Windows Live" clId="Web-{085EC760-B10F-4FCF-9035-65F7B2A12490}" dt="2021-04-16T07:31:57.755" v="4" actId="20577"/>
          <ac:spMkLst>
            <pc:docMk/>
            <pc:sldMk cId="1748255834" sldId="290"/>
            <ac:spMk id="3" creationId="{E6A16A30-30B2-4167-BB1D-72F7C5B15D7D}"/>
          </ac:spMkLst>
        </pc:spChg>
      </pc:sldChg>
      <pc:sldChg chg="modSp">
        <pc:chgData name="Vanessa Nest" userId="cc5f00ed7d1417b9" providerId="Windows Live" clId="Web-{085EC760-B10F-4FCF-9035-65F7B2A12490}" dt="2021-04-17T06:53:22.432" v="15" actId="20577"/>
        <pc:sldMkLst>
          <pc:docMk/>
          <pc:sldMk cId="2044234366" sldId="327"/>
        </pc:sldMkLst>
        <pc:spChg chg="mod">
          <ac:chgData name="Vanessa Nest" userId="cc5f00ed7d1417b9" providerId="Windows Live" clId="Web-{085EC760-B10F-4FCF-9035-65F7B2A12490}" dt="2021-04-17T06:53:22.432" v="15" actId="20577"/>
          <ac:spMkLst>
            <pc:docMk/>
            <pc:sldMk cId="2044234366" sldId="327"/>
            <ac:spMk id="3" creationId="{F3ADA1C4-EE39-44A6-93D7-C20810E1CA23}"/>
          </ac:spMkLst>
        </pc:spChg>
      </pc:sldChg>
      <pc:sldChg chg="modSp">
        <pc:chgData name="Vanessa Nest" userId="cc5f00ed7d1417b9" providerId="Windows Live" clId="Web-{085EC760-B10F-4FCF-9035-65F7B2A12490}" dt="2021-04-16T07:41:09.834" v="6" actId="20577"/>
        <pc:sldMkLst>
          <pc:docMk/>
          <pc:sldMk cId="2170351951" sldId="330"/>
        </pc:sldMkLst>
        <pc:spChg chg="mod">
          <ac:chgData name="Vanessa Nest" userId="cc5f00ed7d1417b9" providerId="Windows Live" clId="Web-{085EC760-B10F-4FCF-9035-65F7B2A12490}" dt="2021-04-16T07:41:09.834" v="6" actId="20577"/>
          <ac:spMkLst>
            <pc:docMk/>
            <pc:sldMk cId="2170351951" sldId="330"/>
            <ac:spMk id="3" creationId="{1347C8F3-6D73-439A-BB0F-D31772D3E9B4}"/>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4-09T20:14:33.347" idx="1">
    <p:pos x="4945" y="2318"/>
    <p:text>Idee: Vielleicht ein Etherpad einrichten, damit Studis das Fazit der Kommilitonen auch lesen können?</p:text>
    <p:extLst>
      <p:ext uri="{C676402C-5697-4E1C-873F-D02D1690AC5C}">
        <p15:threadingInfo xmlns:p15="http://schemas.microsoft.com/office/powerpoint/2012/main" timeZoneBias="-120"/>
      </p:ext>
    </p:extLst>
  </p:cm>
</p:cmLst>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BCB8D4-8750-4A8F-8F6D-74AF8B83EC1F}"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de-DE"/>
        </a:p>
      </dgm:t>
    </dgm:pt>
    <dgm:pt modelId="{2DFBD127-9693-49BB-9B44-C360945BADE3}">
      <dgm:prSet phldrT="[Text]" custT="1"/>
      <dgm:spPr/>
      <dgm:t>
        <a:bodyPr/>
        <a:lstStyle/>
        <a:p>
          <a:r>
            <a:rPr lang="de-DE" sz="1900" b="1"/>
            <a:t>Standardisierung</a:t>
          </a:r>
        </a:p>
      </dgm:t>
    </dgm:pt>
    <dgm:pt modelId="{D2E69F69-2F9E-4DC3-AD27-50B63519739B}" type="parTrans" cxnId="{3BB97C08-600C-4181-9745-8DCB29343F5F}">
      <dgm:prSet/>
      <dgm:spPr/>
      <dgm:t>
        <a:bodyPr/>
        <a:lstStyle/>
        <a:p>
          <a:endParaRPr lang="de-DE"/>
        </a:p>
      </dgm:t>
    </dgm:pt>
    <dgm:pt modelId="{D90C151C-A160-407D-ADF7-C68C5A538DDF}" type="sibTrans" cxnId="{3BB97C08-600C-4181-9745-8DCB29343F5F}">
      <dgm:prSet/>
      <dgm:spPr/>
      <dgm:t>
        <a:bodyPr/>
        <a:lstStyle/>
        <a:p>
          <a:endParaRPr lang="de-DE"/>
        </a:p>
      </dgm:t>
    </dgm:pt>
    <dgm:pt modelId="{633FB7E6-7642-4866-BA69-414CAD864F19}">
      <dgm:prSet phldrT="[Text]" custT="1"/>
      <dgm:spPr/>
      <dgm:t>
        <a:bodyPr/>
        <a:lstStyle/>
        <a:p>
          <a:r>
            <a:rPr lang="de-DE" sz="1900"/>
            <a:t>frei</a:t>
          </a:r>
        </a:p>
      </dgm:t>
    </dgm:pt>
    <dgm:pt modelId="{380DC0D4-14CC-41A7-AB4F-DA8283A40B62}" type="parTrans" cxnId="{5FCCBA47-F05F-4235-A7A5-6308B4D55300}">
      <dgm:prSet/>
      <dgm:spPr/>
      <dgm:t>
        <a:bodyPr/>
        <a:lstStyle/>
        <a:p>
          <a:endParaRPr lang="de-DE"/>
        </a:p>
      </dgm:t>
    </dgm:pt>
    <dgm:pt modelId="{0ACEDC2D-4561-4A8F-B977-31BFCFDF6DC8}" type="sibTrans" cxnId="{5FCCBA47-F05F-4235-A7A5-6308B4D55300}">
      <dgm:prSet/>
      <dgm:spPr/>
      <dgm:t>
        <a:bodyPr/>
        <a:lstStyle/>
        <a:p>
          <a:endParaRPr lang="de-DE"/>
        </a:p>
      </dgm:t>
    </dgm:pt>
    <dgm:pt modelId="{B029AD5B-E68B-49C8-8C91-1160E5F565BF}">
      <dgm:prSet phldrT="[Text]" custT="1"/>
      <dgm:spPr/>
      <dgm:t>
        <a:bodyPr/>
        <a:lstStyle/>
        <a:p>
          <a:r>
            <a:rPr lang="de-DE" sz="1900"/>
            <a:t>systematisch</a:t>
          </a:r>
        </a:p>
      </dgm:t>
    </dgm:pt>
    <dgm:pt modelId="{AAAE357E-13B3-48D8-A01A-C0389B60560A}" type="parTrans" cxnId="{8EF28EF6-2445-4797-9762-EA3151AF6033}">
      <dgm:prSet/>
      <dgm:spPr/>
      <dgm:t>
        <a:bodyPr/>
        <a:lstStyle/>
        <a:p>
          <a:endParaRPr lang="de-DE"/>
        </a:p>
      </dgm:t>
    </dgm:pt>
    <dgm:pt modelId="{B658D139-AFC0-41FE-B086-4369536BF7EA}" type="sibTrans" cxnId="{8EF28EF6-2445-4797-9762-EA3151AF6033}">
      <dgm:prSet/>
      <dgm:spPr/>
      <dgm:t>
        <a:bodyPr/>
        <a:lstStyle/>
        <a:p>
          <a:endParaRPr lang="de-DE"/>
        </a:p>
      </dgm:t>
    </dgm:pt>
    <dgm:pt modelId="{807E8CC5-4310-48E1-8FAF-9BBFAFDD04E0}">
      <dgm:prSet phldrT="[Text]" custT="1"/>
      <dgm:spPr/>
      <dgm:t>
        <a:bodyPr/>
        <a:lstStyle/>
        <a:p>
          <a:r>
            <a:rPr lang="de-DE" sz="1900" b="1"/>
            <a:t>Situation/ Ort</a:t>
          </a:r>
        </a:p>
      </dgm:t>
    </dgm:pt>
    <dgm:pt modelId="{221DC3D6-3BB4-442F-BE37-B7A2D897E054}" type="parTrans" cxnId="{070C5698-9594-4B91-84FD-4B790DA780DD}">
      <dgm:prSet/>
      <dgm:spPr/>
      <dgm:t>
        <a:bodyPr/>
        <a:lstStyle/>
        <a:p>
          <a:endParaRPr lang="de-DE"/>
        </a:p>
      </dgm:t>
    </dgm:pt>
    <dgm:pt modelId="{9C8FC65D-1AC9-4942-BB43-E631923AD30B}" type="sibTrans" cxnId="{070C5698-9594-4B91-84FD-4B790DA780DD}">
      <dgm:prSet/>
      <dgm:spPr/>
      <dgm:t>
        <a:bodyPr/>
        <a:lstStyle/>
        <a:p>
          <a:endParaRPr lang="de-DE"/>
        </a:p>
      </dgm:t>
    </dgm:pt>
    <dgm:pt modelId="{233D87AC-A347-4A51-A047-C8B773716BD6}">
      <dgm:prSet phldrT="[Text]" custT="1"/>
      <dgm:spPr/>
      <dgm:t>
        <a:bodyPr/>
        <a:lstStyle/>
        <a:p>
          <a:r>
            <a:rPr lang="de-DE" sz="1900"/>
            <a:t>natürlich</a:t>
          </a:r>
        </a:p>
      </dgm:t>
    </dgm:pt>
    <dgm:pt modelId="{6096275E-CB26-44D1-B986-B94EF42B6AA8}" type="parTrans" cxnId="{22418944-AA78-4570-A8D3-41A339C4195A}">
      <dgm:prSet/>
      <dgm:spPr/>
      <dgm:t>
        <a:bodyPr/>
        <a:lstStyle/>
        <a:p>
          <a:endParaRPr lang="de-DE"/>
        </a:p>
      </dgm:t>
    </dgm:pt>
    <dgm:pt modelId="{063999EC-C3D5-48DD-99E4-F34E86596F49}" type="sibTrans" cxnId="{22418944-AA78-4570-A8D3-41A339C4195A}">
      <dgm:prSet/>
      <dgm:spPr/>
      <dgm:t>
        <a:bodyPr/>
        <a:lstStyle/>
        <a:p>
          <a:endParaRPr lang="de-DE"/>
        </a:p>
      </dgm:t>
    </dgm:pt>
    <dgm:pt modelId="{D73CE63E-6AB3-4032-9E52-C573634669D3}">
      <dgm:prSet phldrT="[Text]" custT="1"/>
      <dgm:spPr/>
      <dgm:t>
        <a:bodyPr/>
        <a:lstStyle/>
        <a:p>
          <a:r>
            <a:rPr lang="de-DE" sz="1900"/>
            <a:t>künstlich</a:t>
          </a:r>
        </a:p>
      </dgm:t>
    </dgm:pt>
    <dgm:pt modelId="{3201E79B-CD9B-49F5-B980-899AA3400E24}" type="parTrans" cxnId="{62223811-6AE9-4F3E-BB7A-B6F89E8FA33C}">
      <dgm:prSet/>
      <dgm:spPr/>
      <dgm:t>
        <a:bodyPr/>
        <a:lstStyle/>
        <a:p>
          <a:endParaRPr lang="de-DE"/>
        </a:p>
      </dgm:t>
    </dgm:pt>
    <dgm:pt modelId="{9A6A6A43-7E71-4BDD-AE3C-A93136131F09}" type="sibTrans" cxnId="{62223811-6AE9-4F3E-BB7A-B6F89E8FA33C}">
      <dgm:prSet/>
      <dgm:spPr/>
      <dgm:t>
        <a:bodyPr/>
        <a:lstStyle/>
        <a:p>
          <a:endParaRPr lang="de-DE"/>
        </a:p>
      </dgm:t>
    </dgm:pt>
    <dgm:pt modelId="{570D0E47-3E2E-4D7A-9944-2CC41116C828}">
      <dgm:prSet phldrT="[Text]" custT="1"/>
      <dgm:spPr/>
      <dgm:t>
        <a:bodyPr/>
        <a:lstStyle/>
        <a:p>
          <a:r>
            <a:rPr lang="de-DE" sz="1900" b="1"/>
            <a:t>Rolle des Beobachters</a:t>
          </a:r>
        </a:p>
      </dgm:t>
    </dgm:pt>
    <dgm:pt modelId="{191FF9A3-6B23-491E-A40E-96C493259AD0}" type="parTrans" cxnId="{764A6397-12C1-4EFD-90C5-57B39F5D969A}">
      <dgm:prSet/>
      <dgm:spPr/>
      <dgm:t>
        <a:bodyPr/>
        <a:lstStyle/>
        <a:p>
          <a:endParaRPr lang="de-DE"/>
        </a:p>
      </dgm:t>
    </dgm:pt>
    <dgm:pt modelId="{56B6D972-A9C2-4C72-B186-B0AA6A59F1B4}" type="sibTrans" cxnId="{764A6397-12C1-4EFD-90C5-57B39F5D969A}">
      <dgm:prSet/>
      <dgm:spPr/>
      <dgm:t>
        <a:bodyPr/>
        <a:lstStyle/>
        <a:p>
          <a:endParaRPr lang="de-DE"/>
        </a:p>
      </dgm:t>
    </dgm:pt>
    <dgm:pt modelId="{2B0CFF24-E68F-49F0-A895-24FF4B72B1CB}">
      <dgm:prSet phldrT="[Text]" custT="1"/>
      <dgm:spPr/>
      <dgm:t>
        <a:bodyPr/>
        <a:lstStyle/>
        <a:p>
          <a:r>
            <a:rPr lang="de-DE" sz="1900" b="1"/>
            <a:t>Hilfsmittel</a:t>
          </a:r>
        </a:p>
      </dgm:t>
    </dgm:pt>
    <dgm:pt modelId="{64876530-A142-45BF-A609-5769E4C24536}" type="parTrans" cxnId="{FB7F350D-419C-47A1-8C59-51CE659D2B80}">
      <dgm:prSet/>
      <dgm:spPr/>
      <dgm:t>
        <a:bodyPr/>
        <a:lstStyle/>
        <a:p>
          <a:endParaRPr lang="de-DE"/>
        </a:p>
      </dgm:t>
    </dgm:pt>
    <dgm:pt modelId="{AC68EF69-8239-47F7-9671-8AD02DB1BD50}" type="sibTrans" cxnId="{FB7F350D-419C-47A1-8C59-51CE659D2B80}">
      <dgm:prSet/>
      <dgm:spPr/>
      <dgm:t>
        <a:bodyPr/>
        <a:lstStyle/>
        <a:p>
          <a:endParaRPr lang="de-DE"/>
        </a:p>
      </dgm:t>
    </dgm:pt>
    <dgm:pt modelId="{2A495B49-4293-4D74-BD3E-C178D9F09618}">
      <dgm:prSet phldrT="[Text]" custT="1"/>
      <dgm:spPr/>
      <dgm:t>
        <a:bodyPr/>
        <a:lstStyle/>
        <a:p>
          <a:r>
            <a:rPr lang="de-DE" sz="1900"/>
            <a:t>aktiv teilnehmend</a:t>
          </a:r>
        </a:p>
      </dgm:t>
    </dgm:pt>
    <dgm:pt modelId="{9B80190B-D40A-4E22-99EB-4FD7E937D063}" type="parTrans" cxnId="{DAE5829F-021A-4081-ABD4-237B06AA3D76}">
      <dgm:prSet/>
      <dgm:spPr/>
      <dgm:t>
        <a:bodyPr/>
        <a:lstStyle/>
        <a:p>
          <a:endParaRPr lang="de-DE"/>
        </a:p>
      </dgm:t>
    </dgm:pt>
    <dgm:pt modelId="{206ED0F7-9455-404C-BCC3-3EAC528FE5B0}" type="sibTrans" cxnId="{DAE5829F-021A-4081-ABD4-237B06AA3D76}">
      <dgm:prSet/>
      <dgm:spPr/>
      <dgm:t>
        <a:bodyPr/>
        <a:lstStyle/>
        <a:p>
          <a:endParaRPr lang="de-DE"/>
        </a:p>
      </dgm:t>
    </dgm:pt>
    <dgm:pt modelId="{D2C562CA-3EDF-4412-9553-56EE44166252}">
      <dgm:prSet phldrT="[Text]" custT="1"/>
      <dgm:spPr/>
      <dgm:t>
        <a:bodyPr/>
        <a:lstStyle/>
        <a:p>
          <a:r>
            <a:rPr lang="de-DE" sz="1900"/>
            <a:t>passiv teilnehmend</a:t>
          </a:r>
        </a:p>
      </dgm:t>
    </dgm:pt>
    <dgm:pt modelId="{28BB5EE8-98F8-4C64-8F78-CE4817503C59}" type="parTrans" cxnId="{3F321E5B-03AD-4BDB-B2C4-649474F8DFC7}">
      <dgm:prSet/>
      <dgm:spPr/>
      <dgm:t>
        <a:bodyPr/>
        <a:lstStyle/>
        <a:p>
          <a:endParaRPr lang="de-DE"/>
        </a:p>
      </dgm:t>
    </dgm:pt>
    <dgm:pt modelId="{9799DA18-8DB2-4B95-B38B-27FC2812F73A}" type="sibTrans" cxnId="{3F321E5B-03AD-4BDB-B2C4-649474F8DFC7}">
      <dgm:prSet/>
      <dgm:spPr/>
      <dgm:t>
        <a:bodyPr/>
        <a:lstStyle/>
        <a:p>
          <a:endParaRPr lang="de-DE"/>
        </a:p>
      </dgm:t>
    </dgm:pt>
    <dgm:pt modelId="{19AEA0D6-14BA-43CA-A803-A2C6C33BAD3D}">
      <dgm:prSet phldrT="[Text]" custT="1"/>
      <dgm:spPr/>
      <dgm:t>
        <a:bodyPr/>
        <a:lstStyle/>
        <a:p>
          <a:r>
            <a:rPr lang="de-DE" sz="1900"/>
            <a:t>nicht-teilnehmend</a:t>
          </a:r>
        </a:p>
      </dgm:t>
    </dgm:pt>
    <dgm:pt modelId="{1A8DA814-9574-49B5-A4F1-70EEE9D89C8B}" type="parTrans" cxnId="{EC218081-B7AD-4C55-BEB5-FE6A55A885E7}">
      <dgm:prSet/>
      <dgm:spPr/>
      <dgm:t>
        <a:bodyPr/>
        <a:lstStyle/>
        <a:p>
          <a:endParaRPr lang="de-DE"/>
        </a:p>
      </dgm:t>
    </dgm:pt>
    <dgm:pt modelId="{E200A17D-A212-4FD7-8E0B-23858FC3E80D}" type="sibTrans" cxnId="{EC218081-B7AD-4C55-BEB5-FE6A55A885E7}">
      <dgm:prSet/>
      <dgm:spPr/>
      <dgm:t>
        <a:bodyPr/>
        <a:lstStyle/>
        <a:p>
          <a:endParaRPr lang="de-DE"/>
        </a:p>
      </dgm:t>
    </dgm:pt>
    <dgm:pt modelId="{90DA8A4E-3B7E-48F1-8A8B-FB8C56B74BDD}">
      <dgm:prSet phldrT="[Text]" custT="1"/>
      <dgm:spPr/>
      <dgm:t>
        <a:bodyPr/>
        <a:lstStyle/>
        <a:p>
          <a:r>
            <a:rPr lang="de-DE" sz="1900" b="1"/>
            <a:t>Dokumentation</a:t>
          </a:r>
        </a:p>
      </dgm:t>
    </dgm:pt>
    <dgm:pt modelId="{32F2EB70-46D4-4943-A8EA-7C6670E5C255}" type="parTrans" cxnId="{AF5B5412-205C-4240-B806-5E38BF5D5A81}">
      <dgm:prSet/>
      <dgm:spPr/>
      <dgm:t>
        <a:bodyPr/>
        <a:lstStyle/>
        <a:p>
          <a:endParaRPr lang="de-DE"/>
        </a:p>
      </dgm:t>
    </dgm:pt>
    <dgm:pt modelId="{C5BD2447-0DDC-44FD-9FA4-A0D1EED37E31}" type="sibTrans" cxnId="{AF5B5412-205C-4240-B806-5E38BF5D5A81}">
      <dgm:prSet/>
      <dgm:spPr/>
      <dgm:t>
        <a:bodyPr/>
        <a:lstStyle/>
        <a:p>
          <a:endParaRPr lang="de-DE"/>
        </a:p>
      </dgm:t>
    </dgm:pt>
    <dgm:pt modelId="{3606F4BF-0109-4113-ACB2-3FCC79438F0D}">
      <dgm:prSet phldrT="[Text]" custT="1"/>
      <dgm:spPr/>
      <dgm:t>
        <a:bodyPr/>
        <a:lstStyle/>
        <a:p>
          <a:r>
            <a:rPr lang="de-DE" sz="1900" b="1"/>
            <a:t>Dauer</a:t>
          </a:r>
        </a:p>
      </dgm:t>
    </dgm:pt>
    <dgm:pt modelId="{6CB2D038-3B45-4AC4-9C61-5FB108FA6E63}" type="parTrans" cxnId="{00DEB942-4093-4D32-8C55-262F1686C7D9}">
      <dgm:prSet/>
      <dgm:spPr/>
      <dgm:t>
        <a:bodyPr/>
        <a:lstStyle/>
        <a:p>
          <a:endParaRPr lang="de-DE"/>
        </a:p>
      </dgm:t>
    </dgm:pt>
    <dgm:pt modelId="{766233CF-4033-4402-BC12-3E8805754A99}" type="sibTrans" cxnId="{00DEB942-4093-4D32-8C55-262F1686C7D9}">
      <dgm:prSet/>
      <dgm:spPr/>
      <dgm:t>
        <a:bodyPr/>
        <a:lstStyle/>
        <a:p>
          <a:endParaRPr lang="de-DE"/>
        </a:p>
      </dgm:t>
    </dgm:pt>
    <dgm:pt modelId="{6A0C8A4B-BAD5-4383-9D65-842ECED2A014}">
      <dgm:prSet phldrT="[Text]" custT="1"/>
      <dgm:spPr/>
      <dgm:t>
        <a:bodyPr/>
        <a:lstStyle/>
        <a:p>
          <a:r>
            <a:rPr lang="de-DE" sz="1900"/>
            <a:t>Verlaufs-protokoll</a:t>
          </a:r>
        </a:p>
      </dgm:t>
    </dgm:pt>
    <dgm:pt modelId="{D5C57FA9-8A72-4563-AC54-381E68C8C884}" type="parTrans" cxnId="{D35DADC7-9D96-4A60-B53E-BCA4C7A3717C}">
      <dgm:prSet/>
      <dgm:spPr/>
      <dgm:t>
        <a:bodyPr/>
        <a:lstStyle/>
        <a:p>
          <a:endParaRPr lang="de-DE"/>
        </a:p>
      </dgm:t>
    </dgm:pt>
    <dgm:pt modelId="{F98FAA64-5304-4D51-B6C2-FC37AD801E56}" type="sibTrans" cxnId="{D35DADC7-9D96-4A60-B53E-BCA4C7A3717C}">
      <dgm:prSet/>
      <dgm:spPr/>
      <dgm:t>
        <a:bodyPr/>
        <a:lstStyle/>
        <a:p>
          <a:endParaRPr lang="de-DE"/>
        </a:p>
      </dgm:t>
    </dgm:pt>
    <dgm:pt modelId="{BD3B89EF-5B75-4EF6-AF69-042D68880551}">
      <dgm:prSet phldrT="[Text]" custT="1"/>
      <dgm:spPr/>
      <dgm:t>
        <a:bodyPr/>
        <a:lstStyle/>
        <a:p>
          <a:r>
            <a:rPr lang="de-DE" sz="1900"/>
            <a:t>Zeichen-system</a:t>
          </a:r>
        </a:p>
      </dgm:t>
    </dgm:pt>
    <dgm:pt modelId="{054B6883-FF9F-48CB-B737-85FF0BC65261}" type="parTrans" cxnId="{8B2F30C7-3C24-4556-ACDB-55A6E03A2C5C}">
      <dgm:prSet/>
      <dgm:spPr/>
      <dgm:t>
        <a:bodyPr/>
        <a:lstStyle/>
        <a:p>
          <a:endParaRPr lang="de-DE"/>
        </a:p>
      </dgm:t>
    </dgm:pt>
    <dgm:pt modelId="{F9D61C0E-4224-4C60-954D-5D090770AE0D}" type="sibTrans" cxnId="{8B2F30C7-3C24-4556-ACDB-55A6E03A2C5C}">
      <dgm:prSet/>
      <dgm:spPr/>
      <dgm:t>
        <a:bodyPr/>
        <a:lstStyle/>
        <a:p>
          <a:endParaRPr lang="de-DE"/>
        </a:p>
      </dgm:t>
    </dgm:pt>
    <dgm:pt modelId="{6E374F3F-F9C8-4CFB-887B-53AD60F9F902}">
      <dgm:prSet phldrT="[Text]" custT="1"/>
      <dgm:spPr/>
      <dgm:t>
        <a:bodyPr/>
        <a:lstStyle/>
        <a:p>
          <a:r>
            <a:rPr lang="de-DE" sz="1900"/>
            <a:t>Kategorien-system</a:t>
          </a:r>
        </a:p>
      </dgm:t>
    </dgm:pt>
    <dgm:pt modelId="{C60DE1FC-DF47-4346-AB7D-3C5C0E6D8097}" type="parTrans" cxnId="{85CFDDFC-B88C-4A9F-ADBD-0E23524431B8}">
      <dgm:prSet/>
      <dgm:spPr/>
      <dgm:t>
        <a:bodyPr/>
        <a:lstStyle/>
        <a:p>
          <a:endParaRPr lang="de-DE"/>
        </a:p>
      </dgm:t>
    </dgm:pt>
    <dgm:pt modelId="{181DDC84-3E55-4F47-BB19-B7D75D01B884}" type="sibTrans" cxnId="{85CFDDFC-B88C-4A9F-ADBD-0E23524431B8}">
      <dgm:prSet/>
      <dgm:spPr/>
      <dgm:t>
        <a:bodyPr/>
        <a:lstStyle/>
        <a:p>
          <a:endParaRPr lang="de-DE"/>
        </a:p>
      </dgm:t>
    </dgm:pt>
    <dgm:pt modelId="{485746E9-82A8-499D-AED2-ABA5BCF4E978}">
      <dgm:prSet phldrT="[Text]" custT="1"/>
      <dgm:spPr/>
      <dgm:t>
        <a:bodyPr/>
        <a:lstStyle/>
        <a:p>
          <a:r>
            <a:rPr lang="de-DE" sz="1900"/>
            <a:t>Ratingskala</a:t>
          </a:r>
        </a:p>
      </dgm:t>
    </dgm:pt>
    <dgm:pt modelId="{7B029FD6-B1F5-41F4-A090-3245892461FB}" type="parTrans" cxnId="{25B1A8C3-79C2-43C4-8CF6-E726406BD635}">
      <dgm:prSet/>
      <dgm:spPr/>
      <dgm:t>
        <a:bodyPr/>
        <a:lstStyle/>
        <a:p>
          <a:endParaRPr lang="de-DE"/>
        </a:p>
      </dgm:t>
    </dgm:pt>
    <dgm:pt modelId="{7547F7ED-16F9-49BB-99C2-5A7D2B3A789A}" type="sibTrans" cxnId="{25B1A8C3-79C2-43C4-8CF6-E726406BD635}">
      <dgm:prSet/>
      <dgm:spPr/>
      <dgm:t>
        <a:bodyPr/>
        <a:lstStyle/>
        <a:p>
          <a:endParaRPr lang="de-DE"/>
        </a:p>
      </dgm:t>
    </dgm:pt>
    <dgm:pt modelId="{92F4FA38-C864-407B-A004-A16ABEAD0DE7}">
      <dgm:prSet phldrT="[Text]" custT="1"/>
      <dgm:spPr/>
      <dgm:t>
        <a:bodyPr/>
        <a:lstStyle/>
        <a:p>
          <a:r>
            <a:rPr lang="de-DE" sz="1900"/>
            <a:t>video-gestützt</a:t>
          </a:r>
        </a:p>
      </dgm:t>
    </dgm:pt>
    <dgm:pt modelId="{483C2DB8-51FB-476D-A69F-D8A37C6F0BBF}" type="parTrans" cxnId="{153D35BD-F8AC-4996-A9B3-743E671D817E}">
      <dgm:prSet/>
      <dgm:spPr/>
      <dgm:t>
        <a:bodyPr/>
        <a:lstStyle/>
        <a:p>
          <a:endParaRPr lang="de-DE"/>
        </a:p>
      </dgm:t>
    </dgm:pt>
    <dgm:pt modelId="{2123C897-AEEB-446C-B10E-D4E70DAFDEEA}" type="sibTrans" cxnId="{153D35BD-F8AC-4996-A9B3-743E671D817E}">
      <dgm:prSet/>
      <dgm:spPr/>
      <dgm:t>
        <a:bodyPr/>
        <a:lstStyle/>
        <a:p>
          <a:endParaRPr lang="de-DE"/>
        </a:p>
      </dgm:t>
    </dgm:pt>
    <dgm:pt modelId="{B62A73FB-3BCE-433C-810C-36FE9556C39D}" type="pres">
      <dgm:prSet presAssocID="{93BCB8D4-8750-4A8F-8F6D-74AF8B83EC1F}" presName="theList" presStyleCnt="0">
        <dgm:presLayoutVars>
          <dgm:dir/>
          <dgm:animLvl val="lvl"/>
          <dgm:resizeHandles val="exact"/>
        </dgm:presLayoutVars>
      </dgm:prSet>
      <dgm:spPr/>
    </dgm:pt>
    <dgm:pt modelId="{58A94B4A-7A62-4EE9-A81D-81328E064BF1}" type="pres">
      <dgm:prSet presAssocID="{2DFBD127-9693-49BB-9B44-C360945BADE3}" presName="compNode" presStyleCnt="0"/>
      <dgm:spPr/>
    </dgm:pt>
    <dgm:pt modelId="{D16E4A59-16B7-4324-BEA3-EDC8BC695709}" type="pres">
      <dgm:prSet presAssocID="{2DFBD127-9693-49BB-9B44-C360945BADE3}" presName="aNode" presStyleLbl="bgShp" presStyleIdx="0" presStyleCnt="6"/>
      <dgm:spPr/>
    </dgm:pt>
    <dgm:pt modelId="{46EAF56B-24C2-497E-8A76-71783F044F6F}" type="pres">
      <dgm:prSet presAssocID="{2DFBD127-9693-49BB-9B44-C360945BADE3}" presName="textNode" presStyleLbl="bgShp" presStyleIdx="0" presStyleCnt="6"/>
      <dgm:spPr/>
    </dgm:pt>
    <dgm:pt modelId="{D88BA678-6237-4FD7-ABBD-F198D683A873}" type="pres">
      <dgm:prSet presAssocID="{2DFBD127-9693-49BB-9B44-C360945BADE3}" presName="compChildNode" presStyleCnt="0"/>
      <dgm:spPr/>
    </dgm:pt>
    <dgm:pt modelId="{1B774835-2F5D-49BD-A7C3-737C69568CDA}" type="pres">
      <dgm:prSet presAssocID="{2DFBD127-9693-49BB-9B44-C360945BADE3}" presName="theInnerList" presStyleCnt="0"/>
      <dgm:spPr/>
    </dgm:pt>
    <dgm:pt modelId="{5807C8B9-9949-444E-A948-D27CF282F46E}" type="pres">
      <dgm:prSet presAssocID="{633FB7E6-7642-4866-BA69-414CAD864F19}" presName="childNode" presStyleLbl="node1" presStyleIdx="0" presStyleCnt="12">
        <dgm:presLayoutVars>
          <dgm:bulletEnabled val="1"/>
        </dgm:presLayoutVars>
      </dgm:prSet>
      <dgm:spPr/>
    </dgm:pt>
    <dgm:pt modelId="{65D62D87-A3B7-4473-B666-CAD98B099FB5}" type="pres">
      <dgm:prSet presAssocID="{633FB7E6-7642-4866-BA69-414CAD864F19}" presName="aSpace2" presStyleCnt="0"/>
      <dgm:spPr/>
    </dgm:pt>
    <dgm:pt modelId="{BA0C8200-5B66-4032-AFEA-59E61D06CF64}" type="pres">
      <dgm:prSet presAssocID="{B029AD5B-E68B-49C8-8C91-1160E5F565BF}" presName="childNode" presStyleLbl="node1" presStyleIdx="1" presStyleCnt="12">
        <dgm:presLayoutVars>
          <dgm:bulletEnabled val="1"/>
        </dgm:presLayoutVars>
      </dgm:prSet>
      <dgm:spPr/>
    </dgm:pt>
    <dgm:pt modelId="{C245D55D-55C7-4AA4-90B3-7749350B3FC1}" type="pres">
      <dgm:prSet presAssocID="{2DFBD127-9693-49BB-9B44-C360945BADE3}" presName="aSpace" presStyleCnt="0"/>
      <dgm:spPr/>
    </dgm:pt>
    <dgm:pt modelId="{3A8D47F7-4ECD-4ADE-B280-A23DBB97BC88}" type="pres">
      <dgm:prSet presAssocID="{807E8CC5-4310-48E1-8FAF-9BBFAFDD04E0}" presName="compNode" presStyleCnt="0"/>
      <dgm:spPr/>
    </dgm:pt>
    <dgm:pt modelId="{1D4A57B2-54AA-4752-9F7E-CF1723B9E179}" type="pres">
      <dgm:prSet presAssocID="{807E8CC5-4310-48E1-8FAF-9BBFAFDD04E0}" presName="aNode" presStyleLbl="bgShp" presStyleIdx="1" presStyleCnt="6"/>
      <dgm:spPr/>
    </dgm:pt>
    <dgm:pt modelId="{AFD38B8C-4AF1-4A10-A24D-AE3A6F76C8AC}" type="pres">
      <dgm:prSet presAssocID="{807E8CC5-4310-48E1-8FAF-9BBFAFDD04E0}" presName="textNode" presStyleLbl="bgShp" presStyleIdx="1" presStyleCnt="6"/>
      <dgm:spPr/>
    </dgm:pt>
    <dgm:pt modelId="{13728ED7-9420-4692-95FA-E64F439EDE8A}" type="pres">
      <dgm:prSet presAssocID="{807E8CC5-4310-48E1-8FAF-9BBFAFDD04E0}" presName="compChildNode" presStyleCnt="0"/>
      <dgm:spPr/>
    </dgm:pt>
    <dgm:pt modelId="{C94553FF-1410-45D7-93F5-B87BDB17389E}" type="pres">
      <dgm:prSet presAssocID="{807E8CC5-4310-48E1-8FAF-9BBFAFDD04E0}" presName="theInnerList" presStyleCnt="0"/>
      <dgm:spPr/>
    </dgm:pt>
    <dgm:pt modelId="{C8051F46-9936-48E3-9CDA-DCF9D7EC8E08}" type="pres">
      <dgm:prSet presAssocID="{233D87AC-A347-4A51-A047-C8B773716BD6}" presName="childNode" presStyleLbl="node1" presStyleIdx="2" presStyleCnt="12">
        <dgm:presLayoutVars>
          <dgm:bulletEnabled val="1"/>
        </dgm:presLayoutVars>
      </dgm:prSet>
      <dgm:spPr/>
    </dgm:pt>
    <dgm:pt modelId="{0CEFE382-6627-4946-84BB-8DF292DC64F2}" type="pres">
      <dgm:prSet presAssocID="{233D87AC-A347-4A51-A047-C8B773716BD6}" presName="aSpace2" presStyleCnt="0"/>
      <dgm:spPr/>
    </dgm:pt>
    <dgm:pt modelId="{0B05AD89-8678-4886-A23D-E417FB56CCB5}" type="pres">
      <dgm:prSet presAssocID="{D73CE63E-6AB3-4032-9E52-C573634669D3}" presName="childNode" presStyleLbl="node1" presStyleIdx="3" presStyleCnt="12">
        <dgm:presLayoutVars>
          <dgm:bulletEnabled val="1"/>
        </dgm:presLayoutVars>
      </dgm:prSet>
      <dgm:spPr/>
    </dgm:pt>
    <dgm:pt modelId="{588282D8-D837-408D-A04B-D1E0816CFD71}" type="pres">
      <dgm:prSet presAssocID="{807E8CC5-4310-48E1-8FAF-9BBFAFDD04E0}" presName="aSpace" presStyleCnt="0"/>
      <dgm:spPr/>
    </dgm:pt>
    <dgm:pt modelId="{66037E11-6D3C-4FA8-983B-0079DAC168E4}" type="pres">
      <dgm:prSet presAssocID="{570D0E47-3E2E-4D7A-9944-2CC41116C828}" presName="compNode" presStyleCnt="0"/>
      <dgm:spPr/>
    </dgm:pt>
    <dgm:pt modelId="{C4788210-FCF7-44C6-806F-185AC4E649D6}" type="pres">
      <dgm:prSet presAssocID="{570D0E47-3E2E-4D7A-9944-2CC41116C828}" presName="aNode" presStyleLbl="bgShp" presStyleIdx="2" presStyleCnt="6"/>
      <dgm:spPr/>
    </dgm:pt>
    <dgm:pt modelId="{CAE56379-B14C-412C-A0DD-4F0A089D6833}" type="pres">
      <dgm:prSet presAssocID="{570D0E47-3E2E-4D7A-9944-2CC41116C828}" presName="textNode" presStyleLbl="bgShp" presStyleIdx="2" presStyleCnt="6"/>
      <dgm:spPr/>
    </dgm:pt>
    <dgm:pt modelId="{A0837A3F-99CA-4155-A60E-776F278F774A}" type="pres">
      <dgm:prSet presAssocID="{570D0E47-3E2E-4D7A-9944-2CC41116C828}" presName="compChildNode" presStyleCnt="0"/>
      <dgm:spPr/>
    </dgm:pt>
    <dgm:pt modelId="{7BA26F0A-9B0C-4CAC-BC76-EA89DB95C606}" type="pres">
      <dgm:prSet presAssocID="{570D0E47-3E2E-4D7A-9944-2CC41116C828}" presName="theInnerList" presStyleCnt="0"/>
      <dgm:spPr/>
    </dgm:pt>
    <dgm:pt modelId="{BC87CC86-F13F-490F-8ED2-0EB6DA4863F5}" type="pres">
      <dgm:prSet presAssocID="{2A495B49-4293-4D74-BD3E-C178D9F09618}" presName="childNode" presStyleLbl="node1" presStyleIdx="4" presStyleCnt="12">
        <dgm:presLayoutVars>
          <dgm:bulletEnabled val="1"/>
        </dgm:presLayoutVars>
      </dgm:prSet>
      <dgm:spPr/>
    </dgm:pt>
    <dgm:pt modelId="{3EB13CBA-774D-430C-ACC1-6009506DBB96}" type="pres">
      <dgm:prSet presAssocID="{2A495B49-4293-4D74-BD3E-C178D9F09618}" presName="aSpace2" presStyleCnt="0"/>
      <dgm:spPr/>
    </dgm:pt>
    <dgm:pt modelId="{457B5238-B17E-4C5F-84D3-75B8E8610320}" type="pres">
      <dgm:prSet presAssocID="{D2C562CA-3EDF-4412-9553-56EE44166252}" presName="childNode" presStyleLbl="node1" presStyleIdx="5" presStyleCnt="12">
        <dgm:presLayoutVars>
          <dgm:bulletEnabled val="1"/>
        </dgm:presLayoutVars>
      </dgm:prSet>
      <dgm:spPr/>
    </dgm:pt>
    <dgm:pt modelId="{2AAE37A2-EE86-474C-9119-3D775DE67812}" type="pres">
      <dgm:prSet presAssocID="{D2C562CA-3EDF-4412-9553-56EE44166252}" presName="aSpace2" presStyleCnt="0"/>
      <dgm:spPr/>
    </dgm:pt>
    <dgm:pt modelId="{E51C3024-83D8-413B-9397-240BC97ABC64}" type="pres">
      <dgm:prSet presAssocID="{19AEA0D6-14BA-43CA-A803-A2C6C33BAD3D}" presName="childNode" presStyleLbl="node1" presStyleIdx="6" presStyleCnt="12">
        <dgm:presLayoutVars>
          <dgm:bulletEnabled val="1"/>
        </dgm:presLayoutVars>
      </dgm:prSet>
      <dgm:spPr/>
    </dgm:pt>
    <dgm:pt modelId="{9109483B-B7FF-4490-96C3-7BBD89C07F0D}" type="pres">
      <dgm:prSet presAssocID="{570D0E47-3E2E-4D7A-9944-2CC41116C828}" presName="aSpace" presStyleCnt="0"/>
      <dgm:spPr/>
    </dgm:pt>
    <dgm:pt modelId="{42051669-065D-45D1-9C52-940143A3AABF}" type="pres">
      <dgm:prSet presAssocID="{2B0CFF24-E68F-49F0-A895-24FF4B72B1CB}" presName="compNode" presStyleCnt="0"/>
      <dgm:spPr/>
    </dgm:pt>
    <dgm:pt modelId="{D7C378AD-9E25-4AD1-9968-226CDEA21FF0}" type="pres">
      <dgm:prSet presAssocID="{2B0CFF24-E68F-49F0-A895-24FF4B72B1CB}" presName="aNode" presStyleLbl="bgShp" presStyleIdx="3" presStyleCnt="6"/>
      <dgm:spPr/>
    </dgm:pt>
    <dgm:pt modelId="{94FF75AA-836A-4809-8A26-1DDDD7633CD2}" type="pres">
      <dgm:prSet presAssocID="{2B0CFF24-E68F-49F0-A895-24FF4B72B1CB}" presName="textNode" presStyleLbl="bgShp" presStyleIdx="3" presStyleCnt="6"/>
      <dgm:spPr/>
    </dgm:pt>
    <dgm:pt modelId="{6442ECE0-395C-4A93-9E61-C4C8E7E69304}" type="pres">
      <dgm:prSet presAssocID="{2B0CFF24-E68F-49F0-A895-24FF4B72B1CB}" presName="compChildNode" presStyleCnt="0"/>
      <dgm:spPr/>
    </dgm:pt>
    <dgm:pt modelId="{08BC5825-094E-446F-ADA6-A65ADF6E87BF}" type="pres">
      <dgm:prSet presAssocID="{2B0CFF24-E68F-49F0-A895-24FF4B72B1CB}" presName="theInnerList" presStyleCnt="0"/>
      <dgm:spPr/>
    </dgm:pt>
    <dgm:pt modelId="{E7B908E4-C808-46E0-A037-B83E516E6B47}" type="pres">
      <dgm:prSet presAssocID="{92F4FA38-C864-407B-A004-A16ABEAD0DE7}" presName="childNode" presStyleLbl="node1" presStyleIdx="7" presStyleCnt="12">
        <dgm:presLayoutVars>
          <dgm:bulletEnabled val="1"/>
        </dgm:presLayoutVars>
      </dgm:prSet>
      <dgm:spPr/>
    </dgm:pt>
    <dgm:pt modelId="{0A57C5ED-E9C8-43EE-B11C-E3598444CF48}" type="pres">
      <dgm:prSet presAssocID="{2B0CFF24-E68F-49F0-A895-24FF4B72B1CB}" presName="aSpace" presStyleCnt="0"/>
      <dgm:spPr/>
    </dgm:pt>
    <dgm:pt modelId="{12BACE98-551A-4413-9D0B-F8A05B308EE8}" type="pres">
      <dgm:prSet presAssocID="{90DA8A4E-3B7E-48F1-8A8B-FB8C56B74BDD}" presName="compNode" presStyleCnt="0"/>
      <dgm:spPr/>
    </dgm:pt>
    <dgm:pt modelId="{98B93D31-ABDC-42F4-B5BA-43A109602B2F}" type="pres">
      <dgm:prSet presAssocID="{90DA8A4E-3B7E-48F1-8A8B-FB8C56B74BDD}" presName="aNode" presStyleLbl="bgShp" presStyleIdx="4" presStyleCnt="6"/>
      <dgm:spPr/>
    </dgm:pt>
    <dgm:pt modelId="{3FDD12D0-E96C-4E8D-9BEF-B3E087F7A397}" type="pres">
      <dgm:prSet presAssocID="{90DA8A4E-3B7E-48F1-8A8B-FB8C56B74BDD}" presName="textNode" presStyleLbl="bgShp" presStyleIdx="4" presStyleCnt="6"/>
      <dgm:spPr/>
    </dgm:pt>
    <dgm:pt modelId="{D504BC9A-37C6-4358-8D3D-34C76E556000}" type="pres">
      <dgm:prSet presAssocID="{90DA8A4E-3B7E-48F1-8A8B-FB8C56B74BDD}" presName="compChildNode" presStyleCnt="0"/>
      <dgm:spPr/>
    </dgm:pt>
    <dgm:pt modelId="{93F1FEC3-677F-4F3D-A775-36BC604B1CEB}" type="pres">
      <dgm:prSet presAssocID="{90DA8A4E-3B7E-48F1-8A8B-FB8C56B74BDD}" presName="theInnerList" presStyleCnt="0"/>
      <dgm:spPr/>
    </dgm:pt>
    <dgm:pt modelId="{70F44D4F-BABC-4A33-9187-25D16E74DBB6}" type="pres">
      <dgm:prSet presAssocID="{6A0C8A4B-BAD5-4383-9D65-842ECED2A014}" presName="childNode" presStyleLbl="node1" presStyleIdx="8" presStyleCnt="12">
        <dgm:presLayoutVars>
          <dgm:bulletEnabled val="1"/>
        </dgm:presLayoutVars>
      </dgm:prSet>
      <dgm:spPr/>
    </dgm:pt>
    <dgm:pt modelId="{28953DE3-4447-43CC-81D6-73D9E176C70B}" type="pres">
      <dgm:prSet presAssocID="{6A0C8A4B-BAD5-4383-9D65-842ECED2A014}" presName="aSpace2" presStyleCnt="0"/>
      <dgm:spPr/>
    </dgm:pt>
    <dgm:pt modelId="{C1E26ECB-164B-4198-8A9B-E7893DAE920D}" type="pres">
      <dgm:prSet presAssocID="{BD3B89EF-5B75-4EF6-AF69-042D68880551}" presName="childNode" presStyleLbl="node1" presStyleIdx="9" presStyleCnt="12">
        <dgm:presLayoutVars>
          <dgm:bulletEnabled val="1"/>
        </dgm:presLayoutVars>
      </dgm:prSet>
      <dgm:spPr/>
    </dgm:pt>
    <dgm:pt modelId="{8F8A6478-4550-450F-9786-7F5FE97FE3FE}" type="pres">
      <dgm:prSet presAssocID="{BD3B89EF-5B75-4EF6-AF69-042D68880551}" presName="aSpace2" presStyleCnt="0"/>
      <dgm:spPr/>
    </dgm:pt>
    <dgm:pt modelId="{1EA349E4-AC25-466A-9482-38F4593A8C23}" type="pres">
      <dgm:prSet presAssocID="{6E374F3F-F9C8-4CFB-887B-53AD60F9F902}" presName="childNode" presStyleLbl="node1" presStyleIdx="10" presStyleCnt="12">
        <dgm:presLayoutVars>
          <dgm:bulletEnabled val="1"/>
        </dgm:presLayoutVars>
      </dgm:prSet>
      <dgm:spPr/>
    </dgm:pt>
    <dgm:pt modelId="{DB268A33-0B8E-4189-A226-FBC2D9FB3A42}" type="pres">
      <dgm:prSet presAssocID="{6E374F3F-F9C8-4CFB-887B-53AD60F9F902}" presName="aSpace2" presStyleCnt="0"/>
      <dgm:spPr/>
    </dgm:pt>
    <dgm:pt modelId="{4B206422-51A1-470C-8E86-C7C10C65136C}" type="pres">
      <dgm:prSet presAssocID="{485746E9-82A8-499D-AED2-ABA5BCF4E978}" presName="childNode" presStyleLbl="node1" presStyleIdx="11" presStyleCnt="12">
        <dgm:presLayoutVars>
          <dgm:bulletEnabled val="1"/>
        </dgm:presLayoutVars>
      </dgm:prSet>
      <dgm:spPr/>
    </dgm:pt>
    <dgm:pt modelId="{52ACF0E5-C845-4F32-8170-0371769FF8B1}" type="pres">
      <dgm:prSet presAssocID="{90DA8A4E-3B7E-48F1-8A8B-FB8C56B74BDD}" presName="aSpace" presStyleCnt="0"/>
      <dgm:spPr/>
    </dgm:pt>
    <dgm:pt modelId="{4B9389DF-BD64-4E04-AD26-750D2CF307D6}" type="pres">
      <dgm:prSet presAssocID="{3606F4BF-0109-4113-ACB2-3FCC79438F0D}" presName="compNode" presStyleCnt="0"/>
      <dgm:spPr/>
    </dgm:pt>
    <dgm:pt modelId="{DD822A53-8AEA-4906-B898-27A8369061E3}" type="pres">
      <dgm:prSet presAssocID="{3606F4BF-0109-4113-ACB2-3FCC79438F0D}" presName="aNode" presStyleLbl="bgShp" presStyleIdx="5" presStyleCnt="6"/>
      <dgm:spPr/>
    </dgm:pt>
    <dgm:pt modelId="{FB7DCD56-B3B0-4336-BCB6-860136ABC1C2}" type="pres">
      <dgm:prSet presAssocID="{3606F4BF-0109-4113-ACB2-3FCC79438F0D}" presName="textNode" presStyleLbl="bgShp" presStyleIdx="5" presStyleCnt="6"/>
      <dgm:spPr/>
    </dgm:pt>
    <dgm:pt modelId="{32C78412-3E99-4951-BCF6-1392963E1F2B}" type="pres">
      <dgm:prSet presAssocID="{3606F4BF-0109-4113-ACB2-3FCC79438F0D}" presName="compChildNode" presStyleCnt="0"/>
      <dgm:spPr/>
    </dgm:pt>
    <dgm:pt modelId="{87B946EF-91CE-40BB-AF59-99ABAAB8E344}" type="pres">
      <dgm:prSet presAssocID="{3606F4BF-0109-4113-ACB2-3FCC79438F0D}" presName="theInnerList" presStyleCnt="0"/>
      <dgm:spPr/>
    </dgm:pt>
  </dgm:ptLst>
  <dgm:cxnLst>
    <dgm:cxn modelId="{3BB97C08-600C-4181-9745-8DCB29343F5F}" srcId="{93BCB8D4-8750-4A8F-8F6D-74AF8B83EC1F}" destId="{2DFBD127-9693-49BB-9B44-C360945BADE3}" srcOrd="0" destOrd="0" parTransId="{D2E69F69-2F9E-4DC3-AD27-50B63519739B}" sibTransId="{D90C151C-A160-407D-ADF7-C68C5A538DDF}"/>
    <dgm:cxn modelId="{660F4009-9A82-4A49-85D5-01BCD440D978}" type="presOf" srcId="{233D87AC-A347-4A51-A047-C8B773716BD6}" destId="{C8051F46-9936-48E3-9CDA-DCF9D7EC8E08}" srcOrd="0" destOrd="0" presId="urn:microsoft.com/office/officeart/2005/8/layout/lProcess2"/>
    <dgm:cxn modelId="{7EB8940A-FB21-4D43-9E7A-D4D3539EBB1F}" type="presOf" srcId="{2B0CFF24-E68F-49F0-A895-24FF4B72B1CB}" destId="{94FF75AA-836A-4809-8A26-1DDDD7633CD2}" srcOrd="1" destOrd="0" presId="urn:microsoft.com/office/officeart/2005/8/layout/lProcess2"/>
    <dgm:cxn modelId="{FB7F350D-419C-47A1-8C59-51CE659D2B80}" srcId="{93BCB8D4-8750-4A8F-8F6D-74AF8B83EC1F}" destId="{2B0CFF24-E68F-49F0-A895-24FF4B72B1CB}" srcOrd="3" destOrd="0" parTransId="{64876530-A142-45BF-A609-5769E4C24536}" sibTransId="{AC68EF69-8239-47F7-9671-8AD02DB1BD50}"/>
    <dgm:cxn modelId="{C795C60F-A59F-49CA-A07C-3D022F9A0ED1}" type="presOf" srcId="{633FB7E6-7642-4866-BA69-414CAD864F19}" destId="{5807C8B9-9949-444E-A948-D27CF282F46E}" srcOrd="0" destOrd="0" presId="urn:microsoft.com/office/officeart/2005/8/layout/lProcess2"/>
    <dgm:cxn modelId="{62223811-6AE9-4F3E-BB7A-B6F89E8FA33C}" srcId="{807E8CC5-4310-48E1-8FAF-9BBFAFDD04E0}" destId="{D73CE63E-6AB3-4032-9E52-C573634669D3}" srcOrd="1" destOrd="0" parTransId="{3201E79B-CD9B-49F5-B980-899AA3400E24}" sibTransId="{9A6A6A43-7E71-4BDD-AE3C-A93136131F09}"/>
    <dgm:cxn modelId="{AF5B5412-205C-4240-B806-5E38BF5D5A81}" srcId="{93BCB8D4-8750-4A8F-8F6D-74AF8B83EC1F}" destId="{90DA8A4E-3B7E-48F1-8A8B-FB8C56B74BDD}" srcOrd="4" destOrd="0" parTransId="{32F2EB70-46D4-4943-A8EA-7C6670E5C255}" sibTransId="{C5BD2447-0DDC-44FD-9FA4-A0D1EED37E31}"/>
    <dgm:cxn modelId="{7A57062C-E0E5-4A99-BD8B-FFB626A9FEB4}" type="presOf" srcId="{90DA8A4E-3B7E-48F1-8A8B-FB8C56B74BDD}" destId="{3FDD12D0-E96C-4E8D-9BEF-B3E087F7A397}" srcOrd="1" destOrd="0" presId="urn:microsoft.com/office/officeart/2005/8/layout/lProcess2"/>
    <dgm:cxn modelId="{536A5937-836D-44E2-8161-95A84CAAC4E1}" type="presOf" srcId="{BD3B89EF-5B75-4EF6-AF69-042D68880551}" destId="{C1E26ECB-164B-4198-8A9B-E7893DAE920D}" srcOrd="0" destOrd="0" presId="urn:microsoft.com/office/officeart/2005/8/layout/lProcess2"/>
    <dgm:cxn modelId="{35589A39-C779-4668-8628-D662532734C5}" type="presOf" srcId="{2DFBD127-9693-49BB-9B44-C360945BADE3}" destId="{D16E4A59-16B7-4324-BEA3-EDC8BC695709}" srcOrd="0" destOrd="0" presId="urn:microsoft.com/office/officeart/2005/8/layout/lProcess2"/>
    <dgm:cxn modelId="{A6B7E23B-241D-4E76-A8BD-3D8FA4C09D4D}" type="presOf" srcId="{485746E9-82A8-499D-AED2-ABA5BCF4E978}" destId="{4B206422-51A1-470C-8E86-C7C10C65136C}" srcOrd="0" destOrd="0" presId="urn:microsoft.com/office/officeart/2005/8/layout/lProcess2"/>
    <dgm:cxn modelId="{3F321E5B-03AD-4BDB-B2C4-649474F8DFC7}" srcId="{570D0E47-3E2E-4D7A-9944-2CC41116C828}" destId="{D2C562CA-3EDF-4412-9553-56EE44166252}" srcOrd="1" destOrd="0" parTransId="{28BB5EE8-98F8-4C64-8F78-CE4817503C59}" sibTransId="{9799DA18-8DB2-4B95-B38B-27FC2812F73A}"/>
    <dgm:cxn modelId="{E8CDDD5D-2007-4D1E-8D5D-07550A30A457}" type="presOf" srcId="{2DFBD127-9693-49BB-9B44-C360945BADE3}" destId="{46EAF56B-24C2-497E-8A76-71783F044F6F}" srcOrd="1" destOrd="0" presId="urn:microsoft.com/office/officeart/2005/8/layout/lProcess2"/>
    <dgm:cxn modelId="{46019641-503A-4889-A66B-374F15E0A39F}" type="presOf" srcId="{92F4FA38-C864-407B-A004-A16ABEAD0DE7}" destId="{E7B908E4-C808-46E0-A037-B83E516E6B47}" srcOrd="0" destOrd="0" presId="urn:microsoft.com/office/officeart/2005/8/layout/lProcess2"/>
    <dgm:cxn modelId="{00DEB942-4093-4D32-8C55-262F1686C7D9}" srcId="{93BCB8D4-8750-4A8F-8F6D-74AF8B83EC1F}" destId="{3606F4BF-0109-4113-ACB2-3FCC79438F0D}" srcOrd="5" destOrd="0" parTransId="{6CB2D038-3B45-4AC4-9C61-5FB108FA6E63}" sibTransId="{766233CF-4033-4402-BC12-3E8805754A99}"/>
    <dgm:cxn modelId="{C5504164-78A5-4CBA-BEE8-5CB7E9F6BF64}" type="presOf" srcId="{807E8CC5-4310-48E1-8FAF-9BBFAFDD04E0}" destId="{1D4A57B2-54AA-4752-9F7E-CF1723B9E179}" srcOrd="0" destOrd="0" presId="urn:microsoft.com/office/officeart/2005/8/layout/lProcess2"/>
    <dgm:cxn modelId="{22418944-AA78-4570-A8D3-41A339C4195A}" srcId="{807E8CC5-4310-48E1-8FAF-9BBFAFDD04E0}" destId="{233D87AC-A347-4A51-A047-C8B773716BD6}" srcOrd="0" destOrd="0" parTransId="{6096275E-CB26-44D1-B986-B94EF42B6AA8}" sibTransId="{063999EC-C3D5-48DD-99E4-F34E86596F49}"/>
    <dgm:cxn modelId="{1653B764-F596-4558-AFC1-EAFF71E56DA3}" type="presOf" srcId="{2A495B49-4293-4D74-BD3E-C178D9F09618}" destId="{BC87CC86-F13F-490F-8ED2-0EB6DA4863F5}" srcOrd="0" destOrd="0" presId="urn:microsoft.com/office/officeart/2005/8/layout/lProcess2"/>
    <dgm:cxn modelId="{0701AA47-F642-42D9-A356-7286889F0131}" type="presOf" srcId="{D73CE63E-6AB3-4032-9E52-C573634669D3}" destId="{0B05AD89-8678-4886-A23D-E417FB56CCB5}" srcOrd="0" destOrd="0" presId="urn:microsoft.com/office/officeart/2005/8/layout/lProcess2"/>
    <dgm:cxn modelId="{5FCCBA47-F05F-4235-A7A5-6308B4D55300}" srcId="{2DFBD127-9693-49BB-9B44-C360945BADE3}" destId="{633FB7E6-7642-4866-BA69-414CAD864F19}" srcOrd="0" destOrd="0" parTransId="{380DC0D4-14CC-41A7-AB4F-DA8283A40B62}" sibTransId="{0ACEDC2D-4561-4A8F-B977-31BFCFDF6DC8}"/>
    <dgm:cxn modelId="{DEBFD46A-F64B-47B4-A49B-27488E4F08B7}" type="presOf" srcId="{B029AD5B-E68B-49C8-8C91-1160E5F565BF}" destId="{BA0C8200-5B66-4032-AFEA-59E61D06CF64}" srcOrd="0" destOrd="0" presId="urn:microsoft.com/office/officeart/2005/8/layout/lProcess2"/>
    <dgm:cxn modelId="{EC218081-B7AD-4C55-BEB5-FE6A55A885E7}" srcId="{570D0E47-3E2E-4D7A-9944-2CC41116C828}" destId="{19AEA0D6-14BA-43CA-A803-A2C6C33BAD3D}" srcOrd="2" destOrd="0" parTransId="{1A8DA814-9574-49B5-A4F1-70EEE9D89C8B}" sibTransId="{E200A17D-A212-4FD7-8E0B-23858FC3E80D}"/>
    <dgm:cxn modelId="{9DA71D96-7CA1-4AE4-BD5B-8431C4FF2C48}" type="presOf" srcId="{90DA8A4E-3B7E-48F1-8A8B-FB8C56B74BDD}" destId="{98B93D31-ABDC-42F4-B5BA-43A109602B2F}" srcOrd="0" destOrd="0" presId="urn:microsoft.com/office/officeart/2005/8/layout/lProcess2"/>
    <dgm:cxn modelId="{764A6397-12C1-4EFD-90C5-57B39F5D969A}" srcId="{93BCB8D4-8750-4A8F-8F6D-74AF8B83EC1F}" destId="{570D0E47-3E2E-4D7A-9944-2CC41116C828}" srcOrd="2" destOrd="0" parTransId="{191FF9A3-6B23-491E-A40E-96C493259AD0}" sibTransId="{56B6D972-A9C2-4C72-B186-B0AA6A59F1B4}"/>
    <dgm:cxn modelId="{070C5698-9594-4B91-84FD-4B790DA780DD}" srcId="{93BCB8D4-8750-4A8F-8F6D-74AF8B83EC1F}" destId="{807E8CC5-4310-48E1-8FAF-9BBFAFDD04E0}" srcOrd="1" destOrd="0" parTransId="{221DC3D6-3BB4-442F-BE37-B7A2D897E054}" sibTransId="{9C8FC65D-1AC9-4942-BB43-E631923AD30B}"/>
    <dgm:cxn modelId="{F1DF999C-7ADE-4ADE-9DD9-F99EAB9279C9}" type="presOf" srcId="{93BCB8D4-8750-4A8F-8F6D-74AF8B83EC1F}" destId="{B62A73FB-3BCE-433C-810C-36FE9556C39D}" srcOrd="0" destOrd="0" presId="urn:microsoft.com/office/officeart/2005/8/layout/lProcess2"/>
    <dgm:cxn modelId="{DAE5829F-021A-4081-ABD4-237B06AA3D76}" srcId="{570D0E47-3E2E-4D7A-9944-2CC41116C828}" destId="{2A495B49-4293-4D74-BD3E-C178D9F09618}" srcOrd="0" destOrd="0" parTransId="{9B80190B-D40A-4E22-99EB-4FD7E937D063}" sibTransId="{206ED0F7-9455-404C-BCC3-3EAC528FE5B0}"/>
    <dgm:cxn modelId="{1F9A05A5-689E-433B-AC67-5FEAA6249F17}" type="presOf" srcId="{D2C562CA-3EDF-4412-9553-56EE44166252}" destId="{457B5238-B17E-4C5F-84D3-75B8E8610320}" srcOrd="0" destOrd="0" presId="urn:microsoft.com/office/officeart/2005/8/layout/lProcess2"/>
    <dgm:cxn modelId="{F0B19EAC-62E9-421A-814B-049085153D22}" type="presOf" srcId="{6A0C8A4B-BAD5-4383-9D65-842ECED2A014}" destId="{70F44D4F-BABC-4A33-9187-25D16E74DBB6}" srcOrd="0" destOrd="0" presId="urn:microsoft.com/office/officeart/2005/8/layout/lProcess2"/>
    <dgm:cxn modelId="{153D35BD-F8AC-4996-A9B3-743E671D817E}" srcId="{2B0CFF24-E68F-49F0-A895-24FF4B72B1CB}" destId="{92F4FA38-C864-407B-A004-A16ABEAD0DE7}" srcOrd="0" destOrd="0" parTransId="{483C2DB8-51FB-476D-A69F-D8A37C6F0BBF}" sibTransId="{2123C897-AEEB-446C-B10E-D4E70DAFDEEA}"/>
    <dgm:cxn modelId="{25B1A8C3-79C2-43C4-8CF6-E726406BD635}" srcId="{90DA8A4E-3B7E-48F1-8A8B-FB8C56B74BDD}" destId="{485746E9-82A8-499D-AED2-ABA5BCF4E978}" srcOrd="3" destOrd="0" parTransId="{7B029FD6-B1F5-41F4-A090-3245892461FB}" sibTransId="{7547F7ED-16F9-49BB-99C2-5A7D2B3A789A}"/>
    <dgm:cxn modelId="{298321C4-60D5-446D-B246-006115D867F3}" type="presOf" srcId="{807E8CC5-4310-48E1-8FAF-9BBFAFDD04E0}" destId="{AFD38B8C-4AF1-4A10-A24D-AE3A6F76C8AC}" srcOrd="1" destOrd="0" presId="urn:microsoft.com/office/officeart/2005/8/layout/lProcess2"/>
    <dgm:cxn modelId="{8B2F30C7-3C24-4556-ACDB-55A6E03A2C5C}" srcId="{90DA8A4E-3B7E-48F1-8A8B-FB8C56B74BDD}" destId="{BD3B89EF-5B75-4EF6-AF69-042D68880551}" srcOrd="1" destOrd="0" parTransId="{054B6883-FF9F-48CB-B737-85FF0BC65261}" sibTransId="{F9D61C0E-4224-4C60-954D-5D090770AE0D}"/>
    <dgm:cxn modelId="{D35DADC7-9D96-4A60-B53E-BCA4C7A3717C}" srcId="{90DA8A4E-3B7E-48F1-8A8B-FB8C56B74BDD}" destId="{6A0C8A4B-BAD5-4383-9D65-842ECED2A014}" srcOrd="0" destOrd="0" parTransId="{D5C57FA9-8A72-4563-AC54-381E68C8C884}" sibTransId="{F98FAA64-5304-4D51-B6C2-FC37AD801E56}"/>
    <dgm:cxn modelId="{02DF2CD1-0282-4A66-8261-E6DC83B70904}" type="presOf" srcId="{2B0CFF24-E68F-49F0-A895-24FF4B72B1CB}" destId="{D7C378AD-9E25-4AD1-9968-226CDEA21FF0}" srcOrd="0" destOrd="0" presId="urn:microsoft.com/office/officeart/2005/8/layout/lProcess2"/>
    <dgm:cxn modelId="{3588B4E1-4B7A-40DF-B993-020A481A1E10}" type="presOf" srcId="{19AEA0D6-14BA-43CA-A803-A2C6C33BAD3D}" destId="{E51C3024-83D8-413B-9397-240BC97ABC64}" srcOrd="0" destOrd="0" presId="urn:microsoft.com/office/officeart/2005/8/layout/lProcess2"/>
    <dgm:cxn modelId="{A2CCC6E3-C626-4294-AFF8-B139444E6E91}" type="presOf" srcId="{570D0E47-3E2E-4D7A-9944-2CC41116C828}" destId="{C4788210-FCF7-44C6-806F-185AC4E649D6}" srcOrd="0" destOrd="0" presId="urn:microsoft.com/office/officeart/2005/8/layout/lProcess2"/>
    <dgm:cxn modelId="{5CD606EB-F77B-44B2-9607-C50FEF7BD7F5}" type="presOf" srcId="{570D0E47-3E2E-4D7A-9944-2CC41116C828}" destId="{CAE56379-B14C-412C-A0DD-4F0A089D6833}" srcOrd="1" destOrd="0" presId="urn:microsoft.com/office/officeart/2005/8/layout/lProcess2"/>
    <dgm:cxn modelId="{EED1AEF2-BE55-46C1-8885-B58BAFF4771A}" type="presOf" srcId="{6E374F3F-F9C8-4CFB-887B-53AD60F9F902}" destId="{1EA349E4-AC25-466A-9482-38F4593A8C23}" srcOrd="0" destOrd="0" presId="urn:microsoft.com/office/officeart/2005/8/layout/lProcess2"/>
    <dgm:cxn modelId="{2CF60FF3-1B40-4AE5-8BE2-BE8CAEE9DAB3}" type="presOf" srcId="{3606F4BF-0109-4113-ACB2-3FCC79438F0D}" destId="{DD822A53-8AEA-4906-B898-27A8369061E3}" srcOrd="0" destOrd="0" presId="urn:microsoft.com/office/officeart/2005/8/layout/lProcess2"/>
    <dgm:cxn modelId="{8EF28EF6-2445-4797-9762-EA3151AF6033}" srcId="{2DFBD127-9693-49BB-9B44-C360945BADE3}" destId="{B029AD5B-E68B-49C8-8C91-1160E5F565BF}" srcOrd="1" destOrd="0" parTransId="{AAAE357E-13B3-48D8-A01A-C0389B60560A}" sibTransId="{B658D139-AFC0-41FE-B086-4369536BF7EA}"/>
    <dgm:cxn modelId="{10D4F6F9-7F88-4EE6-801F-716387A6CB6F}" type="presOf" srcId="{3606F4BF-0109-4113-ACB2-3FCC79438F0D}" destId="{FB7DCD56-B3B0-4336-BCB6-860136ABC1C2}" srcOrd="1" destOrd="0" presId="urn:microsoft.com/office/officeart/2005/8/layout/lProcess2"/>
    <dgm:cxn modelId="{85CFDDFC-B88C-4A9F-ADBD-0E23524431B8}" srcId="{90DA8A4E-3B7E-48F1-8A8B-FB8C56B74BDD}" destId="{6E374F3F-F9C8-4CFB-887B-53AD60F9F902}" srcOrd="2" destOrd="0" parTransId="{C60DE1FC-DF47-4346-AB7D-3C5C0E6D8097}" sibTransId="{181DDC84-3E55-4F47-BB19-B7D75D01B884}"/>
    <dgm:cxn modelId="{2B175C51-DF4F-4413-9858-29FC16F94752}" type="presParOf" srcId="{B62A73FB-3BCE-433C-810C-36FE9556C39D}" destId="{58A94B4A-7A62-4EE9-A81D-81328E064BF1}" srcOrd="0" destOrd="0" presId="urn:microsoft.com/office/officeart/2005/8/layout/lProcess2"/>
    <dgm:cxn modelId="{E8606F13-7B4E-41CE-AA65-D33E1A3BE819}" type="presParOf" srcId="{58A94B4A-7A62-4EE9-A81D-81328E064BF1}" destId="{D16E4A59-16B7-4324-BEA3-EDC8BC695709}" srcOrd="0" destOrd="0" presId="urn:microsoft.com/office/officeart/2005/8/layout/lProcess2"/>
    <dgm:cxn modelId="{728B9284-2CCF-4722-9866-A2F158D236D6}" type="presParOf" srcId="{58A94B4A-7A62-4EE9-A81D-81328E064BF1}" destId="{46EAF56B-24C2-497E-8A76-71783F044F6F}" srcOrd="1" destOrd="0" presId="urn:microsoft.com/office/officeart/2005/8/layout/lProcess2"/>
    <dgm:cxn modelId="{D9C8FAB6-390A-43C4-A11D-FCB98DEEB276}" type="presParOf" srcId="{58A94B4A-7A62-4EE9-A81D-81328E064BF1}" destId="{D88BA678-6237-4FD7-ABBD-F198D683A873}" srcOrd="2" destOrd="0" presId="urn:microsoft.com/office/officeart/2005/8/layout/lProcess2"/>
    <dgm:cxn modelId="{6425982B-28D3-487C-93F5-3AE6A8AA1C01}" type="presParOf" srcId="{D88BA678-6237-4FD7-ABBD-F198D683A873}" destId="{1B774835-2F5D-49BD-A7C3-737C69568CDA}" srcOrd="0" destOrd="0" presId="urn:microsoft.com/office/officeart/2005/8/layout/lProcess2"/>
    <dgm:cxn modelId="{20FA34BD-90B0-4F0D-81CA-CC83858A3F57}" type="presParOf" srcId="{1B774835-2F5D-49BD-A7C3-737C69568CDA}" destId="{5807C8B9-9949-444E-A948-D27CF282F46E}" srcOrd="0" destOrd="0" presId="urn:microsoft.com/office/officeart/2005/8/layout/lProcess2"/>
    <dgm:cxn modelId="{C3AC9205-F50B-4BC2-B614-593981E52EA6}" type="presParOf" srcId="{1B774835-2F5D-49BD-A7C3-737C69568CDA}" destId="{65D62D87-A3B7-4473-B666-CAD98B099FB5}" srcOrd="1" destOrd="0" presId="urn:microsoft.com/office/officeart/2005/8/layout/lProcess2"/>
    <dgm:cxn modelId="{F86F8BA0-56BE-48C4-A7F4-FEB6272E80BA}" type="presParOf" srcId="{1B774835-2F5D-49BD-A7C3-737C69568CDA}" destId="{BA0C8200-5B66-4032-AFEA-59E61D06CF64}" srcOrd="2" destOrd="0" presId="urn:microsoft.com/office/officeart/2005/8/layout/lProcess2"/>
    <dgm:cxn modelId="{794374C9-111B-4973-AC45-A34A0E99C3E3}" type="presParOf" srcId="{B62A73FB-3BCE-433C-810C-36FE9556C39D}" destId="{C245D55D-55C7-4AA4-90B3-7749350B3FC1}" srcOrd="1" destOrd="0" presId="urn:microsoft.com/office/officeart/2005/8/layout/lProcess2"/>
    <dgm:cxn modelId="{9FDA5790-CAC4-4331-8402-812B73CF40D4}" type="presParOf" srcId="{B62A73FB-3BCE-433C-810C-36FE9556C39D}" destId="{3A8D47F7-4ECD-4ADE-B280-A23DBB97BC88}" srcOrd="2" destOrd="0" presId="urn:microsoft.com/office/officeart/2005/8/layout/lProcess2"/>
    <dgm:cxn modelId="{C70A83DE-81AF-4234-BBF4-DB2D8E1F6D02}" type="presParOf" srcId="{3A8D47F7-4ECD-4ADE-B280-A23DBB97BC88}" destId="{1D4A57B2-54AA-4752-9F7E-CF1723B9E179}" srcOrd="0" destOrd="0" presId="urn:microsoft.com/office/officeart/2005/8/layout/lProcess2"/>
    <dgm:cxn modelId="{700CEF3A-873B-4B2F-9D33-41295C1D37F6}" type="presParOf" srcId="{3A8D47F7-4ECD-4ADE-B280-A23DBB97BC88}" destId="{AFD38B8C-4AF1-4A10-A24D-AE3A6F76C8AC}" srcOrd="1" destOrd="0" presId="urn:microsoft.com/office/officeart/2005/8/layout/lProcess2"/>
    <dgm:cxn modelId="{DB595511-BBEF-44F8-9318-A7C14A20077E}" type="presParOf" srcId="{3A8D47F7-4ECD-4ADE-B280-A23DBB97BC88}" destId="{13728ED7-9420-4692-95FA-E64F439EDE8A}" srcOrd="2" destOrd="0" presId="urn:microsoft.com/office/officeart/2005/8/layout/lProcess2"/>
    <dgm:cxn modelId="{B6C1EBFA-026E-4491-B764-1740B7AC3D09}" type="presParOf" srcId="{13728ED7-9420-4692-95FA-E64F439EDE8A}" destId="{C94553FF-1410-45D7-93F5-B87BDB17389E}" srcOrd="0" destOrd="0" presId="urn:microsoft.com/office/officeart/2005/8/layout/lProcess2"/>
    <dgm:cxn modelId="{970E96A7-08D5-4237-AFA5-9F528D752517}" type="presParOf" srcId="{C94553FF-1410-45D7-93F5-B87BDB17389E}" destId="{C8051F46-9936-48E3-9CDA-DCF9D7EC8E08}" srcOrd="0" destOrd="0" presId="urn:microsoft.com/office/officeart/2005/8/layout/lProcess2"/>
    <dgm:cxn modelId="{0898EA4A-06ED-4A4A-B7AA-220DB9DB3141}" type="presParOf" srcId="{C94553FF-1410-45D7-93F5-B87BDB17389E}" destId="{0CEFE382-6627-4946-84BB-8DF292DC64F2}" srcOrd="1" destOrd="0" presId="urn:microsoft.com/office/officeart/2005/8/layout/lProcess2"/>
    <dgm:cxn modelId="{B805EB73-430A-4252-9651-9441B92997A8}" type="presParOf" srcId="{C94553FF-1410-45D7-93F5-B87BDB17389E}" destId="{0B05AD89-8678-4886-A23D-E417FB56CCB5}" srcOrd="2" destOrd="0" presId="urn:microsoft.com/office/officeart/2005/8/layout/lProcess2"/>
    <dgm:cxn modelId="{D4A0DAC0-6A85-4DBF-9212-8DC708C1FFF1}" type="presParOf" srcId="{B62A73FB-3BCE-433C-810C-36FE9556C39D}" destId="{588282D8-D837-408D-A04B-D1E0816CFD71}" srcOrd="3" destOrd="0" presId="urn:microsoft.com/office/officeart/2005/8/layout/lProcess2"/>
    <dgm:cxn modelId="{27314945-CA3E-4673-8B6D-6167E9CA265E}" type="presParOf" srcId="{B62A73FB-3BCE-433C-810C-36FE9556C39D}" destId="{66037E11-6D3C-4FA8-983B-0079DAC168E4}" srcOrd="4" destOrd="0" presId="urn:microsoft.com/office/officeart/2005/8/layout/lProcess2"/>
    <dgm:cxn modelId="{84FAA827-48D6-44B0-9CEA-A175F12B183B}" type="presParOf" srcId="{66037E11-6D3C-4FA8-983B-0079DAC168E4}" destId="{C4788210-FCF7-44C6-806F-185AC4E649D6}" srcOrd="0" destOrd="0" presId="urn:microsoft.com/office/officeart/2005/8/layout/lProcess2"/>
    <dgm:cxn modelId="{4C287FF5-6B89-4FA5-BF7C-1404C187F866}" type="presParOf" srcId="{66037E11-6D3C-4FA8-983B-0079DAC168E4}" destId="{CAE56379-B14C-412C-A0DD-4F0A089D6833}" srcOrd="1" destOrd="0" presId="urn:microsoft.com/office/officeart/2005/8/layout/lProcess2"/>
    <dgm:cxn modelId="{1A6E8EB5-96F0-478A-B4FF-8F7997506C9C}" type="presParOf" srcId="{66037E11-6D3C-4FA8-983B-0079DAC168E4}" destId="{A0837A3F-99CA-4155-A60E-776F278F774A}" srcOrd="2" destOrd="0" presId="urn:microsoft.com/office/officeart/2005/8/layout/lProcess2"/>
    <dgm:cxn modelId="{18476887-7DF3-432D-ADA4-AA68BF9CE0F3}" type="presParOf" srcId="{A0837A3F-99CA-4155-A60E-776F278F774A}" destId="{7BA26F0A-9B0C-4CAC-BC76-EA89DB95C606}" srcOrd="0" destOrd="0" presId="urn:microsoft.com/office/officeart/2005/8/layout/lProcess2"/>
    <dgm:cxn modelId="{36123CFA-34A0-4B0F-933C-D2E5E0D82471}" type="presParOf" srcId="{7BA26F0A-9B0C-4CAC-BC76-EA89DB95C606}" destId="{BC87CC86-F13F-490F-8ED2-0EB6DA4863F5}" srcOrd="0" destOrd="0" presId="urn:microsoft.com/office/officeart/2005/8/layout/lProcess2"/>
    <dgm:cxn modelId="{96F4AFE1-AA2A-400A-8A4C-77DDF5787BD1}" type="presParOf" srcId="{7BA26F0A-9B0C-4CAC-BC76-EA89DB95C606}" destId="{3EB13CBA-774D-430C-ACC1-6009506DBB96}" srcOrd="1" destOrd="0" presId="urn:microsoft.com/office/officeart/2005/8/layout/lProcess2"/>
    <dgm:cxn modelId="{466F40A9-7296-438E-B2F0-068BD0C35ED1}" type="presParOf" srcId="{7BA26F0A-9B0C-4CAC-BC76-EA89DB95C606}" destId="{457B5238-B17E-4C5F-84D3-75B8E8610320}" srcOrd="2" destOrd="0" presId="urn:microsoft.com/office/officeart/2005/8/layout/lProcess2"/>
    <dgm:cxn modelId="{21C73853-D871-4DD6-982D-10326CF57611}" type="presParOf" srcId="{7BA26F0A-9B0C-4CAC-BC76-EA89DB95C606}" destId="{2AAE37A2-EE86-474C-9119-3D775DE67812}" srcOrd="3" destOrd="0" presId="urn:microsoft.com/office/officeart/2005/8/layout/lProcess2"/>
    <dgm:cxn modelId="{5A26A9A0-93C6-48DE-8F4E-B03940797D2D}" type="presParOf" srcId="{7BA26F0A-9B0C-4CAC-BC76-EA89DB95C606}" destId="{E51C3024-83D8-413B-9397-240BC97ABC64}" srcOrd="4" destOrd="0" presId="urn:microsoft.com/office/officeart/2005/8/layout/lProcess2"/>
    <dgm:cxn modelId="{8487912F-86AD-4541-BD0B-5EC5E546F857}" type="presParOf" srcId="{B62A73FB-3BCE-433C-810C-36FE9556C39D}" destId="{9109483B-B7FF-4490-96C3-7BBD89C07F0D}" srcOrd="5" destOrd="0" presId="urn:microsoft.com/office/officeart/2005/8/layout/lProcess2"/>
    <dgm:cxn modelId="{CB58E0CE-D0AD-4B30-83D9-EAB0E769C35F}" type="presParOf" srcId="{B62A73FB-3BCE-433C-810C-36FE9556C39D}" destId="{42051669-065D-45D1-9C52-940143A3AABF}" srcOrd="6" destOrd="0" presId="urn:microsoft.com/office/officeart/2005/8/layout/lProcess2"/>
    <dgm:cxn modelId="{0AA6D408-675F-4DDE-A901-D4C14D8A1360}" type="presParOf" srcId="{42051669-065D-45D1-9C52-940143A3AABF}" destId="{D7C378AD-9E25-4AD1-9968-226CDEA21FF0}" srcOrd="0" destOrd="0" presId="urn:microsoft.com/office/officeart/2005/8/layout/lProcess2"/>
    <dgm:cxn modelId="{3ABE5092-FEEE-41C1-B19A-319EB631AAC9}" type="presParOf" srcId="{42051669-065D-45D1-9C52-940143A3AABF}" destId="{94FF75AA-836A-4809-8A26-1DDDD7633CD2}" srcOrd="1" destOrd="0" presId="urn:microsoft.com/office/officeart/2005/8/layout/lProcess2"/>
    <dgm:cxn modelId="{556EFC2B-B221-468B-ABC5-CE885145DE8F}" type="presParOf" srcId="{42051669-065D-45D1-9C52-940143A3AABF}" destId="{6442ECE0-395C-4A93-9E61-C4C8E7E69304}" srcOrd="2" destOrd="0" presId="urn:microsoft.com/office/officeart/2005/8/layout/lProcess2"/>
    <dgm:cxn modelId="{38DA6B50-AACF-4B47-9082-B55DDDD45ADC}" type="presParOf" srcId="{6442ECE0-395C-4A93-9E61-C4C8E7E69304}" destId="{08BC5825-094E-446F-ADA6-A65ADF6E87BF}" srcOrd="0" destOrd="0" presId="urn:microsoft.com/office/officeart/2005/8/layout/lProcess2"/>
    <dgm:cxn modelId="{95015606-9435-4331-9067-58B263A6BC96}" type="presParOf" srcId="{08BC5825-094E-446F-ADA6-A65ADF6E87BF}" destId="{E7B908E4-C808-46E0-A037-B83E516E6B47}" srcOrd="0" destOrd="0" presId="urn:microsoft.com/office/officeart/2005/8/layout/lProcess2"/>
    <dgm:cxn modelId="{AA0AEBE3-63FB-449E-BF2E-F3EB9F2CCC28}" type="presParOf" srcId="{B62A73FB-3BCE-433C-810C-36FE9556C39D}" destId="{0A57C5ED-E9C8-43EE-B11C-E3598444CF48}" srcOrd="7" destOrd="0" presId="urn:microsoft.com/office/officeart/2005/8/layout/lProcess2"/>
    <dgm:cxn modelId="{CA87B065-9CCC-45A7-9EEB-4D45B6DDA9C0}" type="presParOf" srcId="{B62A73FB-3BCE-433C-810C-36FE9556C39D}" destId="{12BACE98-551A-4413-9D0B-F8A05B308EE8}" srcOrd="8" destOrd="0" presId="urn:microsoft.com/office/officeart/2005/8/layout/lProcess2"/>
    <dgm:cxn modelId="{E72B7F7D-F32C-4949-B475-1DABA48EBB02}" type="presParOf" srcId="{12BACE98-551A-4413-9D0B-F8A05B308EE8}" destId="{98B93D31-ABDC-42F4-B5BA-43A109602B2F}" srcOrd="0" destOrd="0" presId="urn:microsoft.com/office/officeart/2005/8/layout/lProcess2"/>
    <dgm:cxn modelId="{5A2125DD-3DF8-49DE-B9D2-93290BAFBFCA}" type="presParOf" srcId="{12BACE98-551A-4413-9D0B-F8A05B308EE8}" destId="{3FDD12D0-E96C-4E8D-9BEF-B3E087F7A397}" srcOrd="1" destOrd="0" presId="urn:microsoft.com/office/officeart/2005/8/layout/lProcess2"/>
    <dgm:cxn modelId="{7FFB80F3-CAAD-496D-98EE-6C38C8286765}" type="presParOf" srcId="{12BACE98-551A-4413-9D0B-F8A05B308EE8}" destId="{D504BC9A-37C6-4358-8D3D-34C76E556000}" srcOrd="2" destOrd="0" presId="urn:microsoft.com/office/officeart/2005/8/layout/lProcess2"/>
    <dgm:cxn modelId="{23D40930-194E-4F81-819F-81ADD7C39521}" type="presParOf" srcId="{D504BC9A-37C6-4358-8D3D-34C76E556000}" destId="{93F1FEC3-677F-4F3D-A775-36BC604B1CEB}" srcOrd="0" destOrd="0" presId="urn:microsoft.com/office/officeart/2005/8/layout/lProcess2"/>
    <dgm:cxn modelId="{471629E4-84A7-4345-8206-11282A451823}" type="presParOf" srcId="{93F1FEC3-677F-4F3D-A775-36BC604B1CEB}" destId="{70F44D4F-BABC-4A33-9187-25D16E74DBB6}" srcOrd="0" destOrd="0" presId="urn:microsoft.com/office/officeart/2005/8/layout/lProcess2"/>
    <dgm:cxn modelId="{9A631E66-1C80-4558-9E11-DE26D88CEBB5}" type="presParOf" srcId="{93F1FEC3-677F-4F3D-A775-36BC604B1CEB}" destId="{28953DE3-4447-43CC-81D6-73D9E176C70B}" srcOrd="1" destOrd="0" presId="urn:microsoft.com/office/officeart/2005/8/layout/lProcess2"/>
    <dgm:cxn modelId="{23E54E47-E941-46DD-AC46-46C00BDB47A2}" type="presParOf" srcId="{93F1FEC3-677F-4F3D-A775-36BC604B1CEB}" destId="{C1E26ECB-164B-4198-8A9B-E7893DAE920D}" srcOrd="2" destOrd="0" presId="urn:microsoft.com/office/officeart/2005/8/layout/lProcess2"/>
    <dgm:cxn modelId="{BAB28E41-37AB-4330-8FE0-6789CF8EA9BA}" type="presParOf" srcId="{93F1FEC3-677F-4F3D-A775-36BC604B1CEB}" destId="{8F8A6478-4550-450F-9786-7F5FE97FE3FE}" srcOrd="3" destOrd="0" presId="urn:microsoft.com/office/officeart/2005/8/layout/lProcess2"/>
    <dgm:cxn modelId="{762FF677-E026-4A95-A12D-0873A3000830}" type="presParOf" srcId="{93F1FEC3-677F-4F3D-A775-36BC604B1CEB}" destId="{1EA349E4-AC25-466A-9482-38F4593A8C23}" srcOrd="4" destOrd="0" presId="urn:microsoft.com/office/officeart/2005/8/layout/lProcess2"/>
    <dgm:cxn modelId="{B444D274-47EA-442D-9EC2-2004C3EE3C6E}" type="presParOf" srcId="{93F1FEC3-677F-4F3D-A775-36BC604B1CEB}" destId="{DB268A33-0B8E-4189-A226-FBC2D9FB3A42}" srcOrd="5" destOrd="0" presId="urn:microsoft.com/office/officeart/2005/8/layout/lProcess2"/>
    <dgm:cxn modelId="{5498D765-AD22-4829-85C3-F670AD1BB709}" type="presParOf" srcId="{93F1FEC3-677F-4F3D-A775-36BC604B1CEB}" destId="{4B206422-51A1-470C-8E86-C7C10C65136C}" srcOrd="6" destOrd="0" presId="urn:microsoft.com/office/officeart/2005/8/layout/lProcess2"/>
    <dgm:cxn modelId="{BD205DFE-826C-4955-9CEE-7FB72569C586}" type="presParOf" srcId="{B62A73FB-3BCE-433C-810C-36FE9556C39D}" destId="{52ACF0E5-C845-4F32-8170-0371769FF8B1}" srcOrd="9" destOrd="0" presId="urn:microsoft.com/office/officeart/2005/8/layout/lProcess2"/>
    <dgm:cxn modelId="{75A1BEEA-37BB-4654-B690-C8FDC2066549}" type="presParOf" srcId="{B62A73FB-3BCE-433C-810C-36FE9556C39D}" destId="{4B9389DF-BD64-4E04-AD26-750D2CF307D6}" srcOrd="10" destOrd="0" presId="urn:microsoft.com/office/officeart/2005/8/layout/lProcess2"/>
    <dgm:cxn modelId="{9AF79309-BC74-4450-88B4-858756550EE2}" type="presParOf" srcId="{4B9389DF-BD64-4E04-AD26-750D2CF307D6}" destId="{DD822A53-8AEA-4906-B898-27A8369061E3}" srcOrd="0" destOrd="0" presId="urn:microsoft.com/office/officeart/2005/8/layout/lProcess2"/>
    <dgm:cxn modelId="{E0D94FDD-27E7-42B0-A8AD-1B1EF7CF4C25}" type="presParOf" srcId="{4B9389DF-BD64-4E04-AD26-750D2CF307D6}" destId="{FB7DCD56-B3B0-4336-BCB6-860136ABC1C2}" srcOrd="1" destOrd="0" presId="urn:microsoft.com/office/officeart/2005/8/layout/lProcess2"/>
    <dgm:cxn modelId="{BA89559A-56B3-41D1-BF40-6DF190CCFAC3}" type="presParOf" srcId="{4B9389DF-BD64-4E04-AD26-750D2CF307D6}" destId="{32C78412-3E99-4951-BCF6-1392963E1F2B}" srcOrd="2" destOrd="0" presId="urn:microsoft.com/office/officeart/2005/8/layout/lProcess2"/>
    <dgm:cxn modelId="{64B8789F-3CEC-4D68-AECD-E22DE3E2A564}" type="presParOf" srcId="{32C78412-3E99-4951-BCF6-1392963E1F2B}" destId="{87B946EF-91CE-40BB-AF59-99ABAAB8E344}"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3E13EE-B72A-4681-8B09-795B91D73870}" type="doc">
      <dgm:prSet loTypeId="urn:microsoft.com/office/officeart/2005/8/layout/hList7" loCatId="list" qsTypeId="urn:microsoft.com/office/officeart/2005/8/quickstyle/simple1" qsCatId="simple" csTypeId="urn:microsoft.com/office/officeart/2005/8/colors/accent1_1" csCatId="accent1" phldr="1"/>
      <dgm:spPr/>
    </dgm:pt>
    <dgm:pt modelId="{A868149B-7222-4835-89B7-1255203B3762}">
      <dgm:prSet phldrT="[Text]" custT="1"/>
      <dgm:spPr/>
      <dgm:t>
        <a:bodyPr/>
        <a:lstStyle/>
        <a:p>
          <a:r>
            <a:rPr lang="de-DE" sz="2300"/>
            <a:t>natürliche Situation</a:t>
          </a:r>
        </a:p>
      </dgm:t>
    </dgm:pt>
    <dgm:pt modelId="{388E682C-C160-4531-87F1-9F8B754B0BD8}" type="parTrans" cxnId="{35E221C2-E324-4F79-9058-1930168C1EAE}">
      <dgm:prSet/>
      <dgm:spPr/>
      <dgm:t>
        <a:bodyPr/>
        <a:lstStyle/>
        <a:p>
          <a:endParaRPr lang="de-DE"/>
        </a:p>
      </dgm:t>
    </dgm:pt>
    <dgm:pt modelId="{3FC50978-9A45-461F-92DE-81B378982B21}" type="sibTrans" cxnId="{35E221C2-E324-4F79-9058-1930168C1EAE}">
      <dgm:prSet/>
      <dgm:spPr/>
      <dgm:t>
        <a:bodyPr/>
        <a:lstStyle/>
        <a:p>
          <a:endParaRPr lang="de-DE"/>
        </a:p>
      </dgm:t>
    </dgm:pt>
    <dgm:pt modelId="{5DEC6F2D-43E5-4908-A7BB-F2FB6E0D35D9}">
      <dgm:prSet phldrT="[Text]"/>
      <dgm:spPr/>
      <dgm:t>
        <a:bodyPr/>
        <a:lstStyle/>
        <a:p>
          <a:r>
            <a:rPr lang="de-DE"/>
            <a:t>künstliche Situation</a:t>
          </a:r>
        </a:p>
      </dgm:t>
    </dgm:pt>
    <dgm:pt modelId="{4B98B7A5-EB4A-4CA5-A55D-F3166FB009DB}" type="parTrans" cxnId="{5FDFA0B3-76CC-4F84-8AD8-2DBAB21C5394}">
      <dgm:prSet/>
      <dgm:spPr/>
      <dgm:t>
        <a:bodyPr/>
        <a:lstStyle/>
        <a:p>
          <a:endParaRPr lang="de-DE"/>
        </a:p>
      </dgm:t>
    </dgm:pt>
    <dgm:pt modelId="{8F89E453-5E12-4985-86B9-1B164A5FC5A4}" type="sibTrans" cxnId="{5FDFA0B3-76CC-4F84-8AD8-2DBAB21C5394}">
      <dgm:prSet/>
      <dgm:spPr/>
      <dgm:t>
        <a:bodyPr/>
        <a:lstStyle/>
        <a:p>
          <a:endParaRPr lang="de-DE"/>
        </a:p>
      </dgm:t>
    </dgm:pt>
    <dgm:pt modelId="{261C13B0-00C5-4B8F-9E83-0400E62F0731}">
      <dgm:prSet phldrT="[Text]" custT="1"/>
      <dgm:spPr/>
      <dgm:t>
        <a:bodyPr/>
        <a:lstStyle/>
        <a:p>
          <a:r>
            <a:rPr lang="de-DE" sz="1800"/>
            <a:t>unverändert, unbeeinflusst</a:t>
          </a:r>
        </a:p>
      </dgm:t>
    </dgm:pt>
    <dgm:pt modelId="{C41FA6E7-BB2D-459E-8237-A8271C37C7CF}" type="parTrans" cxnId="{E85C7268-517F-4620-9FC2-C4F75F88F54A}">
      <dgm:prSet/>
      <dgm:spPr/>
      <dgm:t>
        <a:bodyPr/>
        <a:lstStyle/>
        <a:p>
          <a:endParaRPr lang="de-DE"/>
        </a:p>
      </dgm:t>
    </dgm:pt>
    <dgm:pt modelId="{52E76BB5-02B5-40C1-8D77-527C1E6AD46B}" type="sibTrans" cxnId="{E85C7268-517F-4620-9FC2-C4F75F88F54A}">
      <dgm:prSet/>
      <dgm:spPr/>
      <dgm:t>
        <a:bodyPr/>
        <a:lstStyle/>
        <a:p>
          <a:endParaRPr lang="de-DE"/>
        </a:p>
      </dgm:t>
    </dgm:pt>
    <dgm:pt modelId="{C5F657A8-70AA-410D-9E9A-051D06216B60}">
      <dgm:prSet phldrT="[Text]" custT="1"/>
      <dgm:spPr/>
      <dgm:t>
        <a:bodyPr/>
        <a:lstStyle/>
        <a:p>
          <a:r>
            <a:rPr lang="de-DE" sz="1800"/>
            <a:t>ermöglicht ganzheitliches Verstehen</a:t>
          </a:r>
        </a:p>
      </dgm:t>
    </dgm:pt>
    <dgm:pt modelId="{A7219F29-6751-4E43-A216-F6C278288BC0}" type="parTrans" cxnId="{B09DBC3F-3D0B-4CC9-A141-0648EB7D7D09}">
      <dgm:prSet/>
      <dgm:spPr/>
      <dgm:t>
        <a:bodyPr/>
        <a:lstStyle/>
        <a:p>
          <a:endParaRPr lang="de-DE"/>
        </a:p>
      </dgm:t>
    </dgm:pt>
    <dgm:pt modelId="{36A28FE2-9824-4CE4-9287-D01EC4389AB1}" type="sibTrans" cxnId="{B09DBC3F-3D0B-4CC9-A141-0648EB7D7D09}">
      <dgm:prSet/>
      <dgm:spPr/>
      <dgm:t>
        <a:bodyPr/>
        <a:lstStyle/>
        <a:p>
          <a:endParaRPr lang="de-DE"/>
        </a:p>
      </dgm:t>
    </dgm:pt>
    <dgm:pt modelId="{7D77BE4A-EC2C-4048-99B2-B80EC4F00501}">
      <dgm:prSet phldrT="[Text]"/>
      <dgm:spPr/>
      <dgm:t>
        <a:bodyPr/>
        <a:lstStyle/>
        <a:p>
          <a:r>
            <a:rPr lang="de-DE"/>
            <a:t>absichtlich hergestellte Anforderungen</a:t>
          </a:r>
        </a:p>
      </dgm:t>
    </dgm:pt>
    <dgm:pt modelId="{0ADDBF29-8F07-48A9-92E6-1B80E7C2F036}" type="parTrans" cxnId="{B838A713-69D0-46B2-B488-5E0E7B87D832}">
      <dgm:prSet/>
      <dgm:spPr/>
      <dgm:t>
        <a:bodyPr/>
        <a:lstStyle/>
        <a:p>
          <a:endParaRPr lang="de-DE"/>
        </a:p>
      </dgm:t>
    </dgm:pt>
    <dgm:pt modelId="{6DDBFA0D-A1E1-481A-B30A-E872DF5C2833}" type="sibTrans" cxnId="{B838A713-69D0-46B2-B488-5E0E7B87D832}">
      <dgm:prSet/>
      <dgm:spPr/>
      <dgm:t>
        <a:bodyPr/>
        <a:lstStyle/>
        <a:p>
          <a:endParaRPr lang="de-DE"/>
        </a:p>
      </dgm:t>
    </dgm:pt>
    <dgm:pt modelId="{F22B7676-16F0-4B3E-A8EA-DB5D82B45869}">
      <dgm:prSet phldrT="[Text]"/>
      <dgm:spPr/>
      <dgm:t>
        <a:bodyPr/>
        <a:lstStyle/>
        <a:p>
          <a:r>
            <a:rPr lang="de-DE"/>
            <a:t>z. B. Tests</a:t>
          </a:r>
        </a:p>
      </dgm:t>
    </dgm:pt>
    <dgm:pt modelId="{4D6FACDE-D457-4B34-9943-BE0D4F9B595D}" type="parTrans" cxnId="{8A858CC2-11B3-4D3F-A1B5-563E605CAF09}">
      <dgm:prSet/>
      <dgm:spPr/>
      <dgm:t>
        <a:bodyPr/>
        <a:lstStyle/>
        <a:p>
          <a:endParaRPr lang="de-DE"/>
        </a:p>
      </dgm:t>
    </dgm:pt>
    <dgm:pt modelId="{B5BF55B3-0487-4C26-976F-8D8465891417}" type="sibTrans" cxnId="{8A858CC2-11B3-4D3F-A1B5-563E605CAF09}">
      <dgm:prSet/>
      <dgm:spPr/>
      <dgm:t>
        <a:bodyPr/>
        <a:lstStyle/>
        <a:p>
          <a:endParaRPr lang="de-DE"/>
        </a:p>
      </dgm:t>
    </dgm:pt>
    <dgm:pt modelId="{C1F7FE74-0ABD-4A74-9E04-3EBC0A1E5A6F}">
      <dgm:prSet phldrT="[Text]" custT="1"/>
      <dgm:spPr/>
      <dgm:t>
        <a:bodyPr/>
        <a:lstStyle/>
        <a:p>
          <a:r>
            <a:rPr lang="de-DE" sz="1800"/>
            <a:t>z. B. freies Spiel</a:t>
          </a:r>
        </a:p>
      </dgm:t>
    </dgm:pt>
    <dgm:pt modelId="{1C815332-85AC-4E8E-8C0C-113BC4D9C081}" type="parTrans" cxnId="{FA626246-98C3-483F-9A71-7118F8483F90}">
      <dgm:prSet/>
      <dgm:spPr/>
      <dgm:t>
        <a:bodyPr/>
        <a:lstStyle/>
        <a:p>
          <a:endParaRPr lang="de-DE"/>
        </a:p>
      </dgm:t>
    </dgm:pt>
    <dgm:pt modelId="{6A6EDB55-13EA-470E-939E-A62F4DB1471D}" type="sibTrans" cxnId="{FA626246-98C3-483F-9A71-7118F8483F90}">
      <dgm:prSet/>
      <dgm:spPr/>
      <dgm:t>
        <a:bodyPr/>
        <a:lstStyle/>
        <a:p>
          <a:endParaRPr lang="de-DE"/>
        </a:p>
      </dgm:t>
    </dgm:pt>
    <dgm:pt modelId="{36DC850F-C595-4051-8F27-F4679BEC5C0B}">
      <dgm:prSet phldrT="[Text]"/>
      <dgm:spPr/>
      <dgm:t>
        <a:bodyPr/>
        <a:lstStyle/>
        <a:p>
          <a:r>
            <a:rPr lang="de-DE"/>
            <a:t>nur kleiner Ausschnitt → generalisierbar?!</a:t>
          </a:r>
        </a:p>
      </dgm:t>
    </dgm:pt>
    <dgm:pt modelId="{33B5FE88-61D6-4975-97E0-499E3E1346E8}" type="parTrans" cxnId="{4F8CA106-FA11-4CBA-8F1F-7EDA1A01B8AD}">
      <dgm:prSet/>
      <dgm:spPr/>
      <dgm:t>
        <a:bodyPr/>
        <a:lstStyle/>
        <a:p>
          <a:endParaRPr lang="de-DE"/>
        </a:p>
      </dgm:t>
    </dgm:pt>
    <dgm:pt modelId="{DB482B4B-F3AA-4637-B944-74A1F9228E16}" type="sibTrans" cxnId="{4F8CA106-FA11-4CBA-8F1F-7EDA1A01B8AD}">
      <dgm:prSet/>
      <dgm:spPr/>
      <dgm:t>
        <a:bodyPr/>
        <a:lstStyle/>
        <a:p>
          <a:endParaRPr lang="de-DE"/>
        </a:p>
      </dgm:t>
    </dgm:pt>
    <dgm:pt modelId="{05A93D4A-7E2B-4487-B423-E9B763BD704E}">
      <dgm:prSet phldrT="[Text]" custT="1"/>
      <dgm:spPr/>
      <dgm:t>
        <a:bodyPr/>
        <a:lstStyle/>
        <a:p>
          <a:r>
            <a:rPr lang="de-DE" sz="1800"/>
            <a:t>aber: Störvariablen möglich</a:t>
          </a:r>
        </a:p>
      </dgm:t>
    </dgm:pt>
    <dgm:pt modelId="{9BA11C88-53AE-474C-B506-44A1AD6F1D03}" type="parTrans" cxnId="{7085C5FA-6219-44B0-9409-8A2EB9E825E8}">
      <dgm:prSet/>
      <dgm:spPr/>
      <dgm:t>
        <a:bodyPr/>
        <a:lstStyle/>
        <a:p>
          <a:endParaRPr lang="de-DE"/>
        </a:p>
      </dgm:t>
    </dgm:pt>
    <dgm:pt modelId="{B603CF6A-CF9D-4154-B485-1D6C457552E1}" type="sibTrans" cxnId="{7085C5FA-6219-44B0-9409-8A2EB9E825E8}">
      <dgm:prSet/>
      <dgm:spPr/>
      <dgm:t>
        <a:bodyPr/>
        <a:lstStyle/>
        <a:p>
          <a:endParaRPr lang="de-DE"/>
        </a:p>
      </dgm:t>
    </dgm:pt>
    <dgm:pt modelId="{542C10FC-F9E5-4400-BF7F-B2093C29F1CD}" type="pres">
      <dgm:prSet presAssocID="{8E3E13EE-B72A-4681-8B09-795B91D73870}" presName="Name0" presStyleCnt="0">
        <dgm:presLayoutVars>
          <dgm:dir/>
          <dgm:resizeHandles val="exact"/>
        </dgm:presLayoutVars>
      </dgm:prSet>
      <dgm:spPr/>
    </dgm:pt>
    <dgm:pt modelId="{0CB9DBAD-D1EB-4CF7-B743-A0A7E4C18969}" type="pres">
      <dgm:prSet presAssocID="{8E3E13EE-B72A-4681-8B09-795B91D73870}" presName="fgShape" presStyleLbl="fgShp" presStyleIdx="0" presStyleCnt="1" custLinFactNeighborX="0" custLinFactNeighborY="7963"/>
      <dgm:spPr/>
    </dgm:pt>
    <dgm:pt modelId="{931C56DD-3914-40F9-9DD4-16153297F6A4}" type="pres">
      <dgm:prSet presAssocID="{8E3E13EE-B72A-4681-8B09-795B91D73870}" presName="linComp" presStyleCnt="0"/>
      <dgm:spPr/>
    </dgm:pt>
    <dgm:pt modelId="{D46DAC3D-9458-46A8-9849-FB7F05ED443C}" type="pres">
      <dgm:prSet presAssocID="{A868149B-7222-4835-89B7-1255203B3762}" presName="compNode" presStyleCnt="0"/>
      <dgm:spPr/>
    </dgm:pt>
    <dgm:pt modelId="{BA520D41-E26A-4923-BEB5-4EBB05D2364F}" type="pres">
      <dgm:prSet presAssocID="{A868149B-7222-4835-89B7-1255203B3762}" presName="bkgdShape" presStyleLbl="node1" presStyleIdx="0" presStyleCnt="2"/>
      <dgm:spPr/>
    </dgm:pt>
    <dgm:pt modelId="{A3C8CE0E-8EA4-435D-B26F-A769E87EB019}" type="pres">
      <dgm:prSet presAssocID="{A868149B-7222-4835-89B7-1255203B3762}" presName="nodeTx" presStyleLbl="node1" presStyleIdx="0" presStyleCnt="2">
        <dgm:presLayoutVars>
          <dgm:bulletEnabled val="1"/>
        </dgm:presLayoutVars>
      </dgm:prSet>
      <dgm:spPr/>
    </dgm:pt>
    <dgm:pt modelId="{4DE88137-F715-4F9A-A1CC-C300F2C4C351}" type="pres">
      <dgm:prSet presAssocID="{A868149B-7222-4835-89B7-1255203B3762}" presName="invisiNode" presStyleLbl="node1" presStyleIdx="0" presStyleCnt="2"/>
      <dgm:spPr/>
    </dgm:pt>
    <dgm:pt modelId="{30587D0D-88B2-4959-8938-59FA47C5EF67}" type="pres">
      <dgm:prSet presAssocID="{A868149B-7222-4835-89B7-1255203B3762}" presName="imagNode"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Kind mit Ballon"/>
        </a:ext>
      </dgm:extLst>
    </dgm:pt>
    <dgm:pt modelId="{67CCB1CB-DA2F-4A3F-A7D5-01D172A7D828}" type="pres">
      <dgm:prSet presAssocID="{3FC50978-9A45-461F-92DE-81B378982B21}" presName="sibTrans" presStyleLbl="sibTrans2D1" presStyleIdx="0" presStyleCnt="0"/>
      <dgm:spPr/>
    </dgm:pt>
    <dgm:pt modelId="{2E0B0AE6-DC67-4BF4-85FE-8ABF4967E4B4}" type="pres">
      <dgm:prSet presAssocID="{5DEC6F2D-43E5-4908-A7BB-F2FB6E0D35D9}" presName="compNode" presStyleCnt="0"/>
      <dgm:spPr/>
    </dgm:pt>
    <dgm:pt modelId="{60946597-BBB9-41E3-AAD5-C192D8F1C138}" type="pres">
      <dgm:prSet presAssocID="{5DEC6F2D-43E5-4908-A7BB-F2FB6E0D35D9}" presName="bkgdShape" presStyleLbl="node1" presStyleIdx="1" presStyleCnt="2"/>
      <dgm:spPr/>
    </dgm:pt>
    <dgm:pt modelId="{71E8401A-CD50-4B27-89C4-4A922A9D09E5}" type="pres">
      <dgm:prSet presAssocID="{5DEC6F2D-43E5-4908-A7BB-F2FB6E0D35D9}" presName="nodeTx" presStyleLbl="node1" presStyleIdx="1" presStyleCnt="2">
        <dgm:presLayoutVars>
          <dgm:bulletEnabled val="1"/>
        </dgm:presLayoutVars>
      </dgm:prSet>
      <dgm:spPr/>
    </dgm:pt>
    <dgm:pt modelId="{BA0D178E-4AC6-4F9B-BD55-2C1CC9CCFB88}" type="pres">
      <dgm:prSet presAssocID="{5DEC6F2D-43E5-4908-A7BB-F2FB6E0D35D9}" presName="invisiNode" presStyleLbl="node1" presStyleIdx="1" presStyleCnt="2"/>
      <dgm:spPr/>
    </dgm:pt>
    <dgm:pt modelId="{844BF5F6-4A15-43DA-90CA-D43C11BA219D}" type="pres">
      <dgm:prSet presAssocID="{5DEC6F2D-43E5-4908-A7BB-F2FB6E0D35D9}" presName="imagNode" presStyleLbl="fgImgPlac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heckliste RNL"/>
        </a:ext>
      </dgm:extLst>
    </dgm:pt>
  </dgm:ptLst>
  <dgm:cxnLst>
    <dgm:cxn modelId="{4F8CA106-FA11-4CBA-8F1F-7EDA1A01B8AD}" srcId="{5DEC6F2D-43E5-4908-A7BB-F2FB6E0D35D9}" destId="{36DC850F-C595-4051-8F27-F4679BEC5C0B}" srcOrd="1" destOrd="0" parTransId="{33B5FE88-61D6-4975-97E0-499E3E1346E8}" sibTransId="{DB482B4B-F3AA-4637-B944-74A1F9228E16}"/>
    <dgm:cxn modelId="{B838A713-69D0-46B2-B488-5E0E7B87D832}" srcId="{5DEC6F2D-43E5-4908-A7BB-F2FB6E0D35D9}" destId="{7D77BE4A-EC2C-4048-99B2-B80EC4F00501}" srcOrd="0" destOrd="0" parTransId="{0ADDBF29-8F07-48A9-92E6-1B80E7C2F036}" sibTransId="{6DDBFA0D-A1E1-481A-B30A-E872DF5C2833}"/>
    <dgm:cxn modelId="{0B5D1B14-6D4C-4AF0-9346-ABDA2BC09641}" type="presOf" srcId="{C5F657A8-70AA-410D-9E9A-051D06216B60}" destId="{BA520D41-E26A-4923-BEB5-4EBB05D2364F}" srcOrd="0" destOrd="2" presId="urn:microsoft.com/office/officeart/2005/8/layout/hList7"/>
    <dgm:cxn modelId="{00F23016-9C8F-4212-AE06-04C39F181207}" type="presOf" srcId="{05A93D4A-7E2B-4487-B423-E9B763BD704E}" destId="{A3C8CE0E-8EA4-435D-B26F-A769E87EB019}" srcOrd="1" destOrd="3" presId="urn:microsoft.com/office/officeart/2005/8/layout/hList7"/>
    <dgm:cxn modelId="{82E27D1D-356C-47A6-83D4-B74AA3453F5B}" type="presOf" srcId="{A868149B-7222-4835-89B7-1255203B3762}" destId="{A3C8CE0E-8EA4-435D-B26F-A769E87EB019}" srcOrd="1" destOrd="0" presId="urn:microsoft.com/office/officeart/2005/8/layout/hList7"/>
    <dgm:cxn modelId="{25934325-491B-4041-BB9D-A9B9E593A740}" type="presOf" srcId="{5DEC6F2D-43E5-4908-A7BB-F2FB6E0D35D9}" destId="{60946597-BBB9-41E3-AAD5-C192D8F1C138}" srcOrd="0" destOrd="0" presId="urn:microsoft.com/office/officeart/2005/8/layout/hList7"/>
    <dgm:cxn modelId="{3786AB28-AC64-4C33-A09C-1996BC5FDF79}" type="presOf" srcId="{8E3E13EE-B72A-4681-8B09-795B91D73870}" destId="{542C10FC-F9E5-4400-BF7F-B2093C29F1CD}" srcOrd="0" destOrd="0" presId="urn:microsoft.com/office/officeart/2005/8/layout/hList7"/>
    <dgm:cxn modelId="{5429E232-7552-418E-912E-E0393B88D2FE}" type="presOf" srcId="{C1F7FE74-0ABD-4A74-9E04-3EBC0A1E5A6F}" destId="{A3C8CE0E-8EA4-435D-B26F-A769E87EB019}" srcOrd="1" destOrd="4" presId="urn:microsoft.com/office/officeart/2005/8/layout/hList7"/>
    <dgm:cxn modelId="{409B4035-9666-4E85-9E0F-B144D28DB610}" type="presOf" srcId="{261C13B0-00C5-4B8F-9E83-0400E62F0731}" destId="{BA520D41-E26A-4923-BEB5-4EBB05D2364F}" srcOrd="0" destOrd="1" presId="urn:microsoft.com/office/officeart/2005/8/layout/hList7"/>
    <dgm:cxn modelId="{552D973E-DC53-4D9B-BBF0-CE8F5C06F1CC}" type="presOf" srcId="{261C13B0-00C5-4B8F-9E83-0400E62F0731}" destId="{A3C8CE0E-8EA4-435D-B26F-A769E87EB019}" srcOrd="1" destOrd="1" presId="urn:microsoft.com/office/officeart/2005/8/layout/hList7"/>
    <dgm:cxn modelId="{B09DBC3F-3D0B-4CC9-A141-0648EB7D7D09}" srcId="{A868149B-7222-4835-89B7-1255203B3762}" destId="{C5F657A8-70AA-410D-9E9A-051D06216B60}" srcOrd="1" destOrd="0" parTransId="{A7219F29-6751-4E43-A216-F6C278288BC0}" sibTransId="{36A28FE2-9824-4CE4-9287-D01EC4389AB1}"/>
    <dgm:cxn modelId="{6EE72463-4A40-47CE-A5D4-35A3638E2138}" type="presOf" srcId="{36DC850F-C595-4051-8F27-F4679BEC5C0B}" destId="{71E8401A-CD50-4B27-89C4-4A922A9D09E5}" srcOrd="1" destOrd="2" presId="urn:microsoft.com/office/officeart/2005/8/layout/hList7"/>
    <dgm:cxn modelId="{FA626246-98C3-483F-9A71-7118F8483F90}" srcId="{A868149B-7222-4835-89B7-1255203B3762}" destId="{C1F7FE74-0ABD-4A74-9E04-3EBC0A1E5A6F}" srcOrd="3" destOrd="0" parTransId="{1C815332-85AC-4E8E-8C0C-113BC4D9C081}" sibTransId="{6A6EDB55-13EA-470E-939E-A62F4DB1471D}"/>
    <dgm:cxn modelId="{E85C7268-517F-4620-9FC2-C4F75F88F54A}" srcId="{A868149B-7222-4835-89B7-1255203B3762}" destId="{261C13B0-00C5-4B8F-9E83-0400E62F0731}" srcOrd="0" destOrd="0" parTransId="{C41FA6E7-BB2D-459E-8237-A8271C37C7CF}" sibTransId="{52E76BB5-02B5-40C1-8D77-527C1E6AD46B}"/>
    <dgm:cxn modelId="{05C3946A-7D82-4AC0-A285-0CCB7528314B}" type="presOf" srcId="{C5F657A8-70AA-410D-9E9A-051D06216B60}" destId="{A3C8CE0E-8EA4-435D-B26F-A769E87EB019}" srcOrd="1" destOrd="2" presId="urn:microsoft.com/office/officeart/2005/8/layout/hList7"/>
    <dgm:cxn modelId="{7704074D-1094-4021-B2B4-8393190DE61F}" type="presOf" srcId="{36DC850F-C595-4051-8F27-F4679BEC5C0B}" destId="{60946597-BBB9-41E3-AAD5-C192D8F1C138}" srcOrd="0" destOrd="2" presId="urn:microsoft.com/office/officeart/2005/8/layout/hList7"/>
    <dgm:cxn modelId="{C68D648C-4275-4E1F-A7FC-5C997A036A7E}" type="presOf" srcId="{05A93D4A-7E2B-4487-B423-E9B763BD704E}" destId="{BA520D41-E26A-4923-BEB5-4EBB05D2364F}" srcOrd="0" destOrd="3" presId="urn:microsoft.com/office/officeart/2005/8/layout/hList7"/>
    <dgm:cxn modelId="{4A13729E-A702-47D1-B22B-61E8271631AA}" type="presOf" srcId="{A868149B-7222-4835-89B7-1255203B3762}" destId="{BA520D41-E26A-4923-BEB5-4EBB05D2364F}" srcOrd="0" destOrd="0" presId="urn:microsoft.com/office/officeart/2005/8/layout/hList7"/>
    <dgm:cxn modelId="{0E015FA3-43B7-41B0-B206-D93D19AA92AF}" type="presOf" srcId="{5DEC6F2D-43E5-4908-A7BB-F2FB6E0D35D9}" destId="{71E8401A-CD50-4B27-89C4-4A922A9D09E5}" srcOrd="1" destOrd="0" presId="urn:microsoft.com/office/officeart/2005/8/layout/hList7"/>
    <dgm:cxn modelId="{5FDFA0B3-76CC-4F84-8AD8-2DBAB21C5394}" srcId="{8E3E13EE-B72A-4681-8B09-795B91D73870}" destId="{5DEC6F2D-43E5-4908-A7BB-F2FB6E0D35D9}" srcOrd="1" destOrd="0" parTransId="{4B98B7A5-EB4A-4CA5-A55D-F3166FB009DB}" sibTransId="{8F89E453-5E12-4985-86B9-1B164A5FC5A4}"/>
    <dgm:cxn modelId="{976E5BC0-E3FD-48EB-A029-22BB6B10A792}" type="presOf" srcId="{F22B7676-16F0-4B3E-A8EA-DB5D82B45869}" destId="{71E8401A-CD50-4B27-89C4-4A922A9D09E5}" srcOrd="1" destOrd="3" presId="urn:microsoft.com/office/officeart/2005/8/layout/hList7"/>
    <dgm:cxn modelId="{35E221C2-E324-4F79-9058-1930168C1EAE}" srcId="{8E3E13EE-B72A-4681-8B09-795B91D73870}" destId="{A868149B-7222-4835-89B7-1255203B3762}" srcOrd="0" destOrd="0" parTransId="{388E682C-C160-4531-87F1-9F8B754B0BD8}" sibTransId="{3FC50978-9A45-461F-92DE-81B378982B21}"/>
    <dgm:cxn modelId="{8A858CC2-11B3-4D3F-A1B5-563E605CAF09}" srcId="{5DEC6F2D-43E5-4908-A7BB-F2FB6E0D35D9}" destId="{F22B7676-16F0-4B3E-A8EA-DB5D82B45869}" srcOrd="2" destOrd="0" parTransId="{4D6FACDE-D457-4B34-9943-BE0D4F9B595D}" sibTransId="{B5BF55B3-0487-4C26-976F-8D8465891417}"/>
    <dgm:cxn modelId="{8F96A1C4-D2B3-4C78-B657-E01C8DB7E70C}" type="presOf" srcId="{7D77BE4A-EC2C-4048-99B2-B80EC4F00501}" destId="{60946597-BBB9-41E3-AAD5-C192D8F1C138}" srcOrd="0" destOrd="1" presId="urn:microsoft.com/office/officeart/2005/8/layout/hList7"/>
    <dgm:cxn modelId="{C4BD9CC8-C74F-4B2F-9373-8EC3374CCBE5}" type="presOf" srcId="{3FC50978-9A45-461F-92DE-81B378982B21}" destId="{67CCB1CB-DA2F-4A3F-A7D5-01D172A7D828}" srcOrd="0" destOrd="0" presId="urn:microsoft.com/office/officeart/2005/8/layout/hList7"/>
    <dgm:cxn modelId="{5C8E38CC-CD56-4203-9507-777DF7A1979E}" type="presOf" srcId="{C1F7FE74-0ABD-4A74-9E04-3EBC0A1E5A6F}" destId="{BA520D41-E26A-4923-BEB5-4EBB05D2364F}" srcOrd="0" destOrd="4" presId="urn:microsoft.com/office/officeart/2005/8/layout/hList7"/>
    <dgm:cxn modelId="{28A0D6CE-AD25-4A06-BCE1-32FE9729455D}" type="presOf" srcId="{7D77BE4A-EC2C-4048-99B2-B80EC4F00501}" destId="{71E8401A-CD50-4B27-89C4-4A922A9D09E5}" srcOrd="1" destOrd="1" presId="urn:microsoft.com/office/officeart/2005/8/layout/hList7"/>
    <dgm:cxn modelId="{7085C5FA-6219-44B0-9409-8A2EB9E825E8}" srcId="{A868149B-7222-4835-89B7-1255203B3762}" destId="{05A93D4A-7E2B-4487-B423-E9B763BD704E}" srcOrd="2" destOrd="0" parTransId="{9BA11C88-53AE-474C-B506-44A1AD6F1D03}" sibTransId="{B603CF6A-CF9D-4154-B485-1D6C457552E1}"/>
    <dgm:cxn modelId="{D18D37FD-DD68-4BCA-96D3-74E21A654D65}" type="presOf" srcId="{F22B7676-16F0-4B3E-A8EA-DB5D82B45869}" destId="{60946597-BBB9-41E3-AAD5-C192D8F1C138}" srcOrd="0" destOrd="3" presId="urn:microsoft.com/office/officeart/2005/8/layout/hList7"/>
    <dgm:cxn modelId="{6628D2E5-2545-4CE7-BE42-D530C5E0BE51}" type="presParOf" srcId="{542C10FC-F9E5-4400-BF7F-B2093C29F1CD}" destId="{0CB9DBAD-D1EB-4CF7-B743-A0A7E4C18969}" srcOrd="0" destOrd="0" presId="urn:microsoft.com/office/officeart/2005/8/layout/hList7"/>
    <dgm:cxn modelId="{772BD834-2C15-4D2F-9ECC-75B06ADEEA1B}" type="presParOf" srcId="{542C10FC-F9E5-4400-BF7F-B2093C29F1CD}" destId="{931C56DD-3914-40F9-9DD4-16153297F6A4}" srcOrd="1" destOrd="0" presId="urn:microsoft.com/office/officeart/2005/8/layout/hList7"/>
    <dgm:cxn modelId="{B9C4D7A0-8955-43EB-BE04-19D0698F09C6}" type="presParOf" srcId="{931C56DD-3914-40F9-9DD4-16153297F6A4}" destId="{D46DAC3D-9458-46A8-9849-FB7F05ED443C}" srcOrd="0" destOrd="0" presId="urn:microsoft.com/office/officeart/2005/8/layout/hList7"/>
    <dgm:cxn modelId="{1E619A67-399F-4291-9035-1AF02D1E3174}" type="presParOf" srcId="{D46DAC3D-9458-46A8-9849-FB7F05ED443C}" destId="{BA520D41-E26A-4923-BEB5-4EBB05D2364F}" srcOrd="0" destOrd="0" presId="urn:microsoft.com/office/officeart/2005/8/layout/hList7"/>
    <dgm:cxn modelId="{51620D7E-80F0-46EA-973C-C501BEEDFBC8}" type="presParOf" srcId="{D46DAC3D-9458-46A8-9849-FB7F05ED443C}" destId="{A3C8CE0E-8EA4-435D-B26F-A769E87EB019}" srcOrd="1" destOrd="0" presId="urn:microsoft.com/office/officeart/2005/8/layout/hList7"/>
    <dgm:cxn modelId="{1B892561-E88E-41A4-A34B-C8E73CA1FFCB}" type="presParOf" srcId="{D46DAC3D-9458-46A8-9849-FB7F05ED443C}" destId="{4DE88137-F715-4F9A-A1CC-C300F2C4C351}" srcOrd="2" destOrd="0" presId="urn:microsoft.com/office/officeart/2005/8/layout/hList7"/>
    <dgm:cxn modelId="{CF5BE468-CCBF-495D-818D-AD5B792C4B55}" type="presParOf" srcId="{D46DAC3D-9458-46A8-9849-FB7F05ED443C}" destId="{30587D0D-88B2-4959-8938-59FA47C5EF67}" srcOrd="3" destOrd="0" presId="urn:microsoft.com/office/officeart/2005/8/layout/hList7"/>
    <dgm:cxn modelId="{17EE4F9A-6092-4EC9-A1C6-A734E4219B45}" type="presParOf" srcId="{931C56DD-3914-40F9-9DD4-16153297F6A4}" destId="{67CCB1CB-DA2F-4A3F-A7D5-01D172A7D828}" srcOrd="1" destOrd="0" presId="urn:microsoft.com/office/officeart/2005/8/layout/hList7"/>
    <dgm:cxn modelId="{5701AABE-32C5-4354-A932-D038264BE6B8}" type="presParOf" srcId="{931C56DD-3914-40F9-9DD4-16153297F6A4}" destId="{2E0B0AE6-DC67-4BF4-85FE-8ABF4967E4B4}" srcOrd="2" destOrd="0" presId="urn:microsoft.com/office/officeart/2005/8/layout/hList7"/>
    <dgm:cxn modelId="{2BA1B883-5CFD-4EB8-B9CE-7DDDC4BD8606}" type="presParOf" srcId="{2E0B0AE6-DC67-4BF4-85FE-8ABF4967E4B4}" destId="{60946597-BBB9-41E3-AAD5-C192D8F1C138}" srcOrd="0" destOrd="0" presId="urn:microsoft.com/office/officeart/2005/8/layout/hList7"/>
    <dgm:cxn modelId="{5C95D64E-DB54-43B5-B8DD-C76BF3C359A7}" type="presParOf" srcId="{2E0B0AE6-DC67-4BF4-85FE-8ABF4967E4B4}" destId="{71E8401A-CD50-4B27-89C4-4A922A9D09E5}" srcOrd="1" destOrd="0" presId="urn:microsoft.com/office/officeart/2005/8/layout/hList7"/>
    <dgm:cxn modelId="{AE5A3D4D-0549-4FFC-8F6E-F85F21E7D169}" type="presParOf" srcId="{2E0B0AE6-DC67-4BF4-85FE-8ABF4967E4B4}" destId="{BA0D178E-4AC6-4F9B-BD55-2C1CC9CCFB88}" srcOrd="2" destOrd="0" presId="urn:microsoft.com/office/officeart/2005/8/layout/hList7"/>
    <dgm:cxn modelId="{A57217C8-ADD9-4A22-B270-21D865583583}" type="presParOf" srcId="{2E0B0AE6-DC67-4BF4-85FE-8ABF4967E4B4}" destId="{844BF5F6-4A15-43DA-90CA-D43C11BA219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0413F1-BC74-48F1-82A0-6951B4EC82C3}"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de-DE"/>
        </a:p>
      </dgm:t>
    </dgm:pt>
    <dgm:pt modelId="{69ED5CC2-7AD1-46D3-9062-1B9699C617A0}">
      <dgm:prSet phldrT="[Text]" custT="1"/>
      <dgm:spPr/>
      <dgm:t>
        <a:bodyPr/>
        <a:lstStyle/>
        <a:p>
          <a:r>
            <a:rPr lang="de-DE" sz="2000"/>
            <a:t>„Doppelfunktion von Beobachter und Interaktionspartner“ </a:t>
          </a:r>
          <a:r>
            <a:rPr lang="de-DE" sz="1800"/>
            <a:t>(Ledl 1994, S. 15)</a:t>
          </a:r>
        </a:p>
      </dgm:t>
    </dgm:pt>
    <dgm:pt modelId="{EDB3D564-A9A4-4B36-A1ED-2D2719B5ED05}" type="parTrans" cxnId="{797821EB-99FD-4AFE-909A-C6A48FD46540}">
      <dgm:prSet/>
      <dgm:spPr/>
      <dgm:t>
        <a:bodyPr/>
        <a:lstStyle/>
        <a:p>
          <a:endParaRPr lang="de-DE"/>
        </a:p>
      </dgm:t>
    </dgm:pt>
    <dgm:pt modelId="{E36C3413-4B6F-4DAC-B336-DDB6F442472F}" type="sibTrans" cxnId="{797821EB-99FD-4AFE-909A-C6A48FD46540}">
      <dgm:prSet/>
      <dgm:spPr/>
      <dgm:t>
        <a:bodyPr/>
        <a:lstStyle/>
        <a:p>
          <a:endParaRPr lang="de-DE"/>
        </a:p>
      </dgm:t>
    </dgm:pt>
    <dgm:pt modelId="{DC261CFB-8300-4B95-9123-1468E56CFD5B}">
      <dgm:prSet phldrT="[Text]"/>
      <dgm:spPr>
        <a:ln>
          <a:solidFill>
            <a:srgbClr val="003C7F"/>
          </a:solidFill>
        </a:ln>
      </dgm:spPr>
      <dgm:t>
        <a:bodyPr/>
        <a:lstStyle/>
        <a:p>
          <a:r>
            <a:rPr lang="de-DE"/>
            <a:t>passiv teilnehmend</a:t>
          </a:r>
        </a:p>
      </dgm:t>
    </dgm:pt>
    <dgm:pt modelId="{816894DA-A5CD-4C86-AE89-5979CD60174A}" type="parTrans" cxnId="{0E70A837-03FF-4C6F-9AE8-22CBA59A28B0}">
      <dgm:prSet/>
      <dgm:spPr/>
      <dgm:t>
        <a:bodyPr/>
        <a:lstStyle/>
        <a:p>
          <a:endParaRPr lang="de-DE"/>
        </a:p>
      </dgm:t>
    </dgm:pt>
    <dgm:pt modelId="{925CCFD3-9890-4D34-9E62-72B254E3F4C2}" type="sibTrans" cxnId="{0E70A837-03FF-4C6F-9AE8-22CBA59A28B0}">
      <dgm:prSet/>
      <dgm:spPr/>
      <dgm:t>
        <a:bodyPr/>
        <a:lstStyle/>
        <a:p>
          <a:endParaRPr lang="de-DE"/>
        </a:p>
      </dgm:t>
    </dgm:pt>
    <dgm:pt modelId="{5568DF21-DDF9-408A-9845-C47AFBC6C0A3}">
      <dgm:prSet phldrT="[Text]"/>
      <dgm:spPr>
        <a:ln w="12700">
          <a:solidFill>
            <a:srgbClr val="003C7F"/>
          </a:solidFill>
        </a:ln>
      </dgm:spPr>
      <dgm:t>
        <a:bodyPr/>
        <a:lstStyle/>
        <a:p>
          <a:r>
            <a:rPr lang="de-DE"/>
            <a:t>nicht-teilnehmend</a:t>
          </a:r>
        </a:p>
      </dgm:t>
    </dgm:pt>
    <dgm:pt modelId="{EE96C472-0A23-428A-8064-66CA8A95FB4D}" type="parTrans" cxnId="{D3528CB7-F1CB-4406-ABB5-62469EC237CC}">
      <dgm:prSet/>
      <dgm:spPr/>
      <dgm:t>
        <a:bodyPr/>
        <a:lstStyle/>
        <a:p>
          <a:endParaRPr lang="de-DE"/>
        </a:p>
      </dgm:t>
    </dgm:pt>
    <dgm:pt modelId="{EA7F130D-C0CF-4AA3-A962-82439E851391}" type="sibTrans" cxnId="{D3528CB7-F1CB-4406-ABB5-62469EC237CC}">
      <dgm:prSet/>
      <dgm:spPr/>
      <dgm:t>
        <a:bodyPr/>
        <a:lstStyle/>
        <a:p>
          <a:endParaRPr lang="de-DE"/>
        </a:p>
      </dgm:t>
    </dgm:pt>
    <dgm:pt modelId="{920322A2-DC1A-4D02-9C7F-4DA7D246EC25}">
      <dgm:prSet custT="1"/>
      <dgm:spPr/>
      <dgm:t>
        <a:bodyPr/>
        <a:lstStyle/>
        <a:p>
          <a:r>
            <a:rPr lang="de-DE" sz="2000"/>
            <a:t>„[nimmt] aktiv am Geschehen teil, das [er] beobachte[t]“ </a:t>
          </a:r>
          <a:r>
            <a:rPr lang="de-DE" sz="1800"/>
            <a:t>(Tröster 2019, S. 31)</a:t>
          </a:r>
        </a:p>
      </dgm:t>
    </dgm:pt>
    <dgm:pt modelId="{61EA1A80-6AAB-4805-B84C-92038CFCEDFC}" type="parTrans" cxnId="{AA96A619-BC4C-4749-9F84-97EC756A6E2E}">
      <dgm:prSet/>
      <dgm:spPr/>
      <dgm:t>
        <a:bodyPr/>
        <a:lstStyle/>
        <a:p>
          <a:endParaRPr lang="de-DE"/>
        </a:p>
      </dgm:t>
    </dgm:pt>
    <dgm:pt modelId="{EA3CF812-F0AD-4571-9C63-7783E49A6084}" type="sibTrans" cxnId="{AA96A619-BC4C-4749-9F84-97EC756A6E2E}">
      <dgm:prSet/>
      <dgm:spPr/>
      <dgm:t>
        <a:bodyPr/>
        <a:lstStyle/>
        <a:p>
          <a:endParaRPr lang="de-DE"/>
        </a:p>
      </dgm:t>
    </dgm:pt>
    <dgm:pt modelId="{C5A59273-AC5F-4123-9C63-EF68121DF835}">
      <dgm:prSet phldrT="[Text]"/>
      <dgm:spPr>
        <a:ln>
          <a:solidFill>
            <a:srgbClr val="003C7F"/>
          </a:solidFill>
        </a:ln>
      </dgm:spPr>
      <dgm:t>
        <a:bodyPr/>
        <a:lstStyle/>
        <a:p>
          <a:r>
            <a:rPr lang="de-DE"/>
            <a:t>aktiv teilnehmend</a:t>
          </a:r>
        </a:p>
      </dgm:t>
    </dgm:pt>
    <dgm:pt modelId="{0F41D446-5A77-40B9-BA06-8ABB8177AF5E}" type="parTrans" cxnId="{728436F3-FFA3-408C-ACBC-A65D20CB2E71}">
      <dgm:prSet/>
      <dgm:spPr/>
      <dgm:t>
        <a:bodyPr/>
        <a:lstStyle/>
        <a:p>
          <a:endParaRPr lang="de-DE"/>
        </a:p>
      </dgm:t>
    </dgm:pt>
    <dgm:pt modelId="{2C6E0E9C-BF22-498C-B171-BD97AD42B153}" type="sibTrans" cxnId="{728436F3-FFA3-408C-ACBC-A65D20CB2E71}">
      <dgm:prSet/>
      <dgm:spPr/>
      <dgm:t>
        <a:bodyPr/>
        <a:lstStyle/>
        <a:p>
          <a:endParaRPr lang="de-DE"/>
        </a:p>
      </dgm:t>
    </dgm:pt>
    <dgm:pt modelId="{4065D470-B5BB-42D1-81F0-A26EEB712E41}">
      <dgm:prSet phldrT="[Text]"/>
      <dgm:spPr/>
      <dgm:t>
        <a:bodyPr/>
        <a:lstStyle/>
        <a:p>
          <a:r>
            <a:rPr lang="de-DE"/>
            <a:t>anwesend, aber nur zur Beobachtung und Protokollierung</a:t>
          </a:r>
        </a:p>
      </dgm:t>
    </dgm:pt>
    <dgm:pt modelId="{305646B8-090D-43BB-8485-E855029E71B8}" type="parTrans" cxnId="{43718E7A-C0BF-4F00-94F8-C72B7158D196}">
      <dgm:prSet/>
      <dgm:spPr/>
      <dgm:t>
        <a:bodyPr/>
        <a:lstStyle/>
        <a:p>
          <a:endParaRPr lang="de-DE"/>
        </a:p>
      </dgm:t>
    </dgm:pt>
    <dgm:pt modelId="{17E59249-2148-4313-AB0F-3C969EBFF8FB}" type="sibTrans" cxnId="{43718E7A-C0BF-4F00-94F8-C72B7158D196}">
      <dgm:prSet/>
      <dgm:spPr/>
      <dgm:t>
        <a:bodyPr/>
        <a:lstStyle/>
        <a:p>
          <a:endParaRPr lang="de-DE"/>
        </a:p>
      </dgm:t>
    </dgm:pt>
    <dgm:pt modelId="{33D5AAB9-BE5B-4494-B97E-ABD0F402B898}">
      <dgm:prSet phldrT="[Text]"/>
      <dgm:spPr/>
      <dgm:t>
        <a:bodyPr/>
        <a:lstStyle/>
        <a:p>
          <a:r>
            <a:rPr lang="de-DE"/>
            <a:t>keine aktive Beeinflussung der Situation</a:t>
          </a:r>
        </a:p>
      </dgm:t>
    </dgm:pt>
    <dgm:pt modelId="{AEBCD233-3BB1-4574-8B8F-9B5B108BE0B7}" type="parTrans" cxnId="{762856CA-BD0C-4E9E-9C7D-6FC0B4D464AF}">
      <dgm:prSet/>
      <dgm:spPr/>
      <dgm:t>
        <a:bodyPr/>
        <a:lstStyle/>
        <a:p>
          <a:endParaRPr lang="de-DE"/>
        </a:p>
      </dgm:t>
    </dgm:pt>
    <dgm:pt modelId="{53B1DA25-108E-4F2B-B364-0E19D13FFF2F}" type="sibTrans" cxnId="{762856CA-BD0C-4E9E-9C7D-6FC0B4D464AF}">
      <dgm:prSet/>
      <dgm:spPr/>
      <dgm:t>
        <a:bodyPr/>
        <a:lstStyle/>
        <a:p>
          <a:endParaRPr lang="de-DE"/>
        </a:p>
      </dgm:t>
    </dgm:pt>
    <dgm:pt modelId="{86A12032-60B3-4FBA-AB20-F5957114D1C1}">
      <dgm:prSet phldrT="[Text]"/>
      <dgm:spPr/>
      <dgm:t>
        <a:bodyPr/>
        <a:lstStyle/>
        <a:p>
          <a:r>
            <a:rPr lang="de-DE"/>
            <a:t>nicht im selben Raum</a:t>
          </a:r>
        </a:p>
      </dgm:t>
    </dgm:pt>
    <dgm:pt modelId="{2A03149F-D140-4558-B533-29BD29DC6168}" type="parTrans" cxnId="{2677DEC3-FD7C-4336-B523-D0A884F37541}">
      <dgm:prSet/>
      <dgm:spPr/>
      <dgm:t>
        <a:bodyPr/>
        <a:lstStyle/>
        <a:p>
          <a:endParaRPr lang="de-DE"/>
        </a:p>
      </dgm:t>
    </dgm:pt>
    <dgm:pt modelId="{2A23DC56-842E-4ED9-80D6-919C9D34E6D2}" type="sibTrans" cxnId="{2677DEC3-FD7C-4336-B523-D0A884F37541}">
      <dgm:prSet/>
      <dgm:spPr/>
      <dgm:t>
        <a:bodyPr/>
        <a:lstStyle/>
        <a:p>
          <a:endParaRPr lang="de-DE"/>
        </a:p>
      </dgm:t>
    </dgm:pt>
    <dgm:pt modelId="{C7022B94-E8FF-4523-9479-76F3D2008C2E}">
      <dgm:prSet/>
      <dgm:spPr/>
      <dgm:t>
        <a:bodyPr/>
        <a:lstStyle/>
        <a:p>
          <a:r>
            <a:rPr lang="de-DE" sz="2000"/>
            <a:t>kann die Situation gezielt beeinflussen</a:t>
          </a:r>
        </a:p>
      </dgm:t>
    </dgm:pt>
    <dgm:pt modelId="{A2566D4F-3FB3-4BE6-A8BE-A5EC2CFB9AC1}" type="parTrans" cxnId="{C599ECB2-499F-41CD-BD86-28D5F0D5F07B}">
      <dgm:prSet/>
      <dgm:spPr/>
      <dgm:t>
        <a:bodyPr/>
        <a:lstStyle/>
        <a:p>
          <a:endParaRPr lang="de-DE"/>
        </a:p>
      </dgm:t>
    </dgm:pt>
    <dgm:pt modelId="{E21B0D94-E44E-4F03-A83B-909FD41B4920}" type="sibTrans" cxnId="{C599ECB2-499F-41CD-BD86-28D5F0D5F07B}">
      <dgm:prSet/>
      <dgm:spPr/>
      <dgm:t>
        <a:bodyPr/>
        <a:lstStyle/>
        <a:p>
          <a:endParaRPr lang="de-DE"/>
        </a:p>
      </dgm:t>
    </dgm:pt>
    <dgm:pt modelId="{DAAB62FC-C2D6-4591-9C5D-B61A8EA243B1}" type="pres">
      <dgm:prSet presAssocID="{3E0413F1-BC74-48F1-82A0-6951B4EC82C3}" presName="linear" presStyleCnt="0">
        <dgm:presLayoutVars>
          <dgm:animLvl val="lvl"/>
          <dgm:resizeHandles val="exact"/>
        </dgm:presLayoutVars>
      </dgm:prSet>
      <dgm:spPr/>
    </dgm:pt>
    <dgm:pt modelId="{B80C55EC-0873-42D2-A4F2-A726AADFC0EA}" type="pres">
      <dgm:prSet presAssocID="{C5A59273-AC5F-4123-9C63-EF68121DF835}" presName="parentText" presStyleLbl="node1" presStyleIdx="0" presStyleCnt="3">
        <dgm:presLayoutVars>
          <dgm:chMax val="0"/>
          <dgm:bulletEnabled val="1"/>
        </dgm:presLayoutVars>
      </dgm:prSet>
      <dgm:spPr/>
    </dgm:pt>
    <dgm:pt modelId="{FF2C4519-92CB-4F04-B36F-7479DD916A0E}" type="pres">
      <dgm:prSet presAssocID="{C5A59273-AC5F-4123-9C63-EF68121DF835}" presName="childText" presStyleLbl="revTx" presStyleIdx="0" presStyleCnt="3">
        <dgm:presLayoutVars>
          <dgm:bulletEnabled val="1"/>
        </dgm:presLayoutVars>
      </dgm:prSet>
      <dgm:spPr/>
    </dgm:pt>
    <dgm:pt modelId="{99D92341-D4DC-43C5-95E9-5ADCF80D633E}" type="pres">
      <dgm:prSet presAssocID="{DC261CFB-8300-4B95-9123-1468E56CFD5B}" presName="parentText" presStyleLbl="node1" presStyleIdx="1" presStyleCnt="3">
        <dgm:presLayoutVars>
          <dgm:chMax val="0"/>
          <dgm:bulletEnabled val="1"/>
        </dgm:presLayoutVars>
      </dgm:prSet>
      <dgm:spPr/>
    </dgm:pt>
    <dgm:pt modelId="{B4F8185A-9AE2-40E0-BCC8-A1E397172338}" type="pres">
      <dgm:prSet presAssocID="{DC261CFB-8300-4B95-9123-1468E56CFD5B}" presName="childText" presStyleLbl="revTx" presStyleIdx="1" presStyleCnt="3">
        <dgm:presLayoutVars>
          <dgm:bulletEnabled val="1"/>
        </dgm:presLayoutVars>
      </dgm:prSet>
      <dgm:spPr/>
    </dgm:pt>
    <dgm:pt modelId="{34408840-D314-421E-8B18-7607A67956FF}" type="pres">
      <dgm:prSet presAssocID="{5568DF21-DDF9-408A-9845-C47AFBC6C0A3}" presName="parentText" presStyleLbl="node1" presStyleIdx="2" presStyleCnt="3">
        <dgm:presLayoutVars>
          <dgm:chMax val="0"/>
          <dgm:bulletEnabled val="1"/>
        </dgm:presLayoutVars>
      </dgm:prSet>
      <dgm:spPr/>
    </dgm:pt>
    <dgm:pt modelId="{0EB4B49F-0268-4274-9E97-F67A244CCF7A}" type="pres">
      <dgm:prSet presAssocID="{5568DF21-DDF9-408A-9845-C47AFBC6C0A3}" presName="childText" presStyleLbl="revTx" presStyleIdx="2" presStyleCnt="3">
        <dgm:presLayoutVars>
          <dgm:bulletEnabled val="1"/>
        </dgm:presLayoutVars>
      </dgm:prSet>
      <dgm:spPr/>
    </dgm:pt>
  </dgm:ptLst>
  <dgm:cxnLst>
    <dgm:cxn modelId="{322E2104-18AE-4D14-86E5-E236BF1EB2DC}" type="presOf" srcId="{C7022B94-E8FF-4523-9479-76F3D2008C2E}" destId="{FF2C4519-92CB-4F04-B36F-7479DD916A0E}" srcOrd="0" destOrd="2" presId="urn:microsoft.com/office/officeart/2005/8/layout/vList2"/>
    <dgm:cxn modelId="{AA96A619-BC4C-4749-9F84-97EC756A6E2E}" srcId="{C5A59273-AC5F-4123-9C63-EF68121DF835}" destId="{920322A2-DC1A-4D02-9C7F-4DA7D246EC25}" srcOrd="1" destOrd="0" parTransId="{61EA1A80-6AAB-4805-B84C-92038CFCEDFC}" sibTransId="{EA3CF812-F0AD-4571-9C63-7783E49A6084}"/>
    <dgm:cxn modelId="{28848D24-D7AD-489E-8200-09EF4ED320BE}" type="presOf" srcId="{920322A2-DC1A-4D02-9C7F-4DA7D246EC25}" destId="{FF2C4519-92CB-4F04-B36F-7479DD916A0E}" srcOrd="0" destOrd="1" presId="urn:microsoft.com/office/officeart/2005/8/layout/vList2"/>
    <dgm:cxn modelId="{6985D724-413A-4D1C-9AF0-EB7DC546F4E7}" type="presOf" srcId="{3E0413F1-BC74-48F1-82A0-6951B4EC82C3}" destId="{DAAB62FC-C2D6-4591-9C5D-B61A8EA243B1}" srcOrd="0" destOrd="0" presId="urn:microsoft.com/office/officeart/2005/8/layout/vList2"/>
    <dgm:cxn modelId="{2972292C-6694-466D-AC54-A0E1AC42A62C}" type="presOf" srcId="{4065D470-B5BB-42D1-81F0-A26EEB712E41}" destId="{B4F8185A-9AE2-40E0-BCC8-A1E397172338}" srcOrd="0" destOrd="0" presId="urn:microsoft.com/office/officeart/2005/8/layout/vList2"/>
    <dgm:cxn modelId="{0E70A837-03FF-4C6F-9AE8-22CBA59A28B0}" srcId="{3E0413F1-BC74-48F1-82A0-6951B4EC82C3}" destId="{DC261CFB-8300-4B95-9123-1468E56CFD5B}" srcOrd="1" destOrd="0" parTransId="{816894DA-A5CD-4C86-AE89-5979CD60174A}" sibTransId="{925CCFD3-9890-4D34-9E62-72B254E3F4C2}"/>
    <dgm:cxn modelId="{43718E7A-C0BF-4F00-94F8-C72B7158D196}" srcId="{DC261CFB-8300-4B95-9123-1468E56CFD5B}" destId="{4065D470-B5BB-42D1-81F0-A26EEB712E41}" srcOrd="0" destOrd="0" parTransId="{305646B8-090D-43BB-8485-E855029E71B8}" sibTransId="{17E59249-2148-4313-AB0F-3C969EBFF8FB}"/>
    <dgm:cxn modelId="{BC5EC47A-D949-489D-A39D-E737825BEE62}" type="presOf" srcId="{33D5AAB9-BE5B-4494-B97E-ABD0F402B898}" destId="{B4F8185A-9AE2-40E0-BCC8-A1E397172338}" srcOrd="0" destOrd="1" presId="urn:microsoft.com/office/officeart/2005/8/layout/vList2"/>
    <dgm:cxn modelId="{A4498D80-E7A1-4CB8-8333-10E7FB92403C}" type="presOf" srcId="{69ED5CC2-7AD1-46D3-9062-1B9699C617A0}" destId="{FF2C4519-92CB-4F04-B36F-7479DD916A0E}" srcOrd="0" destOrd="0" presId="urn:microsoft.com/office/officeart/2005/8/layout/vList2"/>
    <dgm:cxn modelId="{417B9293-C037-4416-8611-58CBF857FB62}" type="presOf" srcId="{DC261CFB-8300-4B95-9123-1468E56CFD5B}" destId="{99D92341-D4DC-43C5-95E9-5ADCF80D633E}" srcOrd="0" destOrd="0" presId="urn:microsoft.com/office/officeart/2005/8/layout/vList2"/>
    <dgm:cxn modelId="{C599ECB2-499F-41CD-BD86-28D5F0D5F07B}" srcId="{C5A59273-AC5F-4123-9C63-EF68121DF835}" destId="{C7022B94-E8FF-4523-9479-76F3D2008C2E}" srcOrd="2" destOrd="0" parTransId="{A2566D4F-3FB3-4BE6-A8BE-A5EC2CFB9AC1}" sibTransId="{E21B0D94-E44E-4F03-A83B-909FD41B4920}"/>
    <dgm:cxn modelId="{D3528CB7-F1CB-4406-ABB5-62469EC237CC}" srcId="{3E0413F1-BC74-48F1-82A0-6951B4EC82C3}" destId="{5568DF21-DDF9-408A-9845-C47AFBC6C0A3}" srcOrd="2" destOrd="0" parTransId="{EE96C472-0A23-428A-8064-66CA8A95FB4D}" sibTransId="{EA7F130D-C0CF-4AA3-A962-82439E851391}"/>
    <dgm:cxn modelId="{2677DEC3-FD7C-4336-B523-D0A884F37541}" srcId="{5568DF21-DDF9-408A-9845-C47AFBC6C0A3}" destId="{86A12032-60B3-4FBA-AB20-F5957114D1C1}" srcOrd="0" destOrd="0" parTransId="{2A03149F-D140-4558-B533-29BD29DC6168}" sibTransId="{2A23DC56-842E-4ED9-80D6-919C9D34E6D2}"/>
    <dgm:cxn modelId="{762856CA-BD0C-4E9E-9C7D-6FC0B4D464AF}" srcId="{DC261CFB-8300-4B95-9123-1468E56CFD5B}" destId="{33D5AAB9-BE5B-4494-B97E-ABD0F402B898}" srcOrd="1" destOrd="0" parTransId="{AEBCD233-3BB1-4574-8B8F-9B5B108BE0B7}" sibTransId="{53B1DA25-108E-4F2B-B364-0E19D13FFF2F}"/>
    <dgm:cxn modelId="{966744D7-7BF3-4199-828C-E95B350CB58E}" type="presOf" srcId="{86A12032-60B3-4FBA-AB20-F5957114D1C1}" destId="{0EB4B49F-0268-4274-9E97-F67A244CCF7A}" srcOrd="0" destOrd="0" presId="urn:microsoft.com/office/officeart/2005/8/layout/vList2"/>
    <dgm:cxn modelId="{D806E9E1-D409-4977-843A-8F197DE29516}" type="presOf" srcId="{C5A59273-AC5F-4123-9C63-EF68121DF835}" destId="{B80C55EC-0873-42D2-A4F2-A726AADFC0EA}" srcOrd="0" destOrd="0" presId="urn:microsoft.com/office/officeart/2005/8/layout/vList2"/>
    <dgm:cxn modelId="{797821EB-99FD-4AFE-909A-C6A48FD46540}" srcId="{C5A59273-AC5F-4123-9C63-EF68121DF835}" destId="{69ED5CC2-7AD1-46D3-9062-1B9699C617A0}" srcOrd="0" destOrd="0" parTransId="{EDB3D564-A9A4-4B36-A1ED-2D2719B5ED05}" sibTransId="{E36C3413-4B6F-4DAC-B336-DDB6F442472F}"/>
    <dgm:cxn modelId="{728436F3-FFA3-408C-ACBC-A65D20CB2E71}" srcId="{3E0413F1-BC74-48F1-82A0-6951B4EC82C3}" destId="{C5A59273-AC5F-4123-9C63-EF68121DF835}" srcOrd="0" destOrd="0" parTransId="{0F41D446-5A77-40B9-BA06-8ABB8177AF5E}" sibTransId="{2C6E0E9C-BF22-498C-B171-BD97AD42B153}"/>
    <dgm:cxn modelId="{3A38DBFD-6F92-490F-B148-9F96C9F775DE}" type="presOf" srcId="{5568DF21-DDF9-408A-9845-C47AFBC6C0A3}" destId="{34408840-D314-421E-8B18-7607A67956FF}" srcOrd="0" destOrd="0" presId="urn:microsoft.com/office/officeart/2005/8/layout/vList2"/>
    <dgm:cxn modelId="{5B860E63-17F5-4B5A-AB37-D11EFF48ABFA}" type="presParOf" srcId="{DAAB62FC-C2D6-4591-9C5D-B61A8EA243B1}" destId="{B80C55EC-0873-42D2-A4F2-A726AADFC0EA}" srcOrd="0" destOrd="0" presId="urn:microsoft.com/office/officeart/2005/8/layout/vList2"/>
    <dgm:cxn modelId="{90C57268-B446-4EBB-BC42-76FAB3E4F0F9}" type="presParOf" srcId="{DAAB62FC-C2D6-4591-9C5D-B61A8EA243B1}" destId="{FF2C4519-92CB-4F04-B36F-7479DD916A0E}" srcOrd="1" destOrd="0" presId="urn:microsoft.com/office/officeart/2005/8/layout/vList2"/>
    <dgm:cxn modelId="{A7DD48E0-0D03-49BD-A926-69F41E1D7D40}" type="presParOf" srcId="{DAAB62FC-C2D6-4591-9C5D-B61A8EA243B1}" destId="{99D92341-D4DC-43C5-95E9-5ADCF80D633E}" srcOrd="2" destOrd="0" presId="urn:microsoft.com/office/officeart/2005/8/layout/vList2"/>
    <dgm:cxn modelId="{594F1860-9091-4B2C-BCDB-207F52BF8754}" type="presParOf" srcId="{DAAB62FC-C2D6-4591-9C5D-B61A8EA243B1}" destId="{B4F8185A-9AE2-40E0-BCC8-A1E397172338}" srcOrd="3" destOrd="0" presId="urn:microsoft.com/office/officeart/2005/8/layout/vList2"/>
    <dgm:cxn modelId="{30B50F47-CED3-46AC-96DF-ED7D0397FE48}" type="presParOf" srcId="{DAAB62FC-C2D6-4591-9C5D-B61A8EA243B1}" destId="{34408840-D314-421E-8B18-7607A67956FF}" srcOrd="4" destOrd="0" presId="urn:microsoft.com/office/officeart/2005/8/layout/vList2"/>
    <dgm:cxn modelId="{5786F8CD-BF2E-43E2-845A-A25B55860904}" type="presParOf" srcId="{DAAB62FC-C2D6-4591-9C5D-B61A8EA243B1}" destId="{0EB4B49F-0268-4274-9E97-F67A244CCF7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1DE962-2BF5-4F9A-952B-FF36059EA659}"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de-DE"/>
        </a:p>
      </dgm:t>
    </dgm:pt>
    <dgm:pt modelId="{0D659042-A4E3-4644-92D0-8A845B4A0EE5}">
      <dgm:prSet phldrT="[Text]"/>
      <dgm:spPr/>
      <dgm:t>
        <a:bodyPr/>
        <a:lstStyle/>
        <a:p>
          <a:r>
            <a:rPr lang="de-DE" sz="2700" b="1"/>
            <a:t>Milde-Fehler</a:t>
          </a:r>
        </a:p>
      </dgm:t>
    </dgm:pt>
    <dgm:pt modelId="{A592A446-DF59-47BD-9F89-288B842B17E1}" type="parTrans" cxnId="{28B8FCD9-E2E5-40B8-B83C-608D51D9B22A}">
      <dgm:prSet/>
      <dgm:spPr/>
      <dgm:t>
        <a:bodyPr/>
        <a:lstStyle/>
        <a:p>
          <a:endParaRPr lang="de-DE"/>
        </a:p>
      </dgm:t>
    </dgm:pt>
    <dgm:pt modelId="{805DCBF9-E810-45C3-9615-9C373B9158E3}" type="sibTrans" cxnId="{28B8FCD9-E2E5-40B8-B83C-608D51D9B22A}">
      <dgm:prSet/>
      <dgm:spPr/>
      <dgm:t>
        <a:bodyPr/>
        <a:lstStyle/>
        <a:p>
          <a:endParaRPr lang="de-DE"/>
        </a:p>
      </dgm:t>
    </dgm:pt>
    <dgm:pt modelId="{50610F6C-53D4-483F-92C0-1FC13CC06DDD}">
      <dgm:prSet phldrT="[Text]" custT="1"/>
      <dgm:spPr/>
      <dgm:t>
        <a:bodyPr/>
        <a:lstStyle/>
        <a:p>
          <a:r>
            <a:rPr lang="de-DE" sz="2700" b="1"/>
            <a:t>Strenge-Fehler</a:t>
          </a:r>
        </a:p>
      </dgm:t>
    </dgm:pt>
    <dgm:pt modelId="{62F03A11-89CA-4598-97D9-C13F0A9CB3BC}" type="parTrans" cxnId="{1116CEC5-98B9-438C-8894-9C49FF8673CB}">
      <dgm:prSet/>
      <dgm:spPr/>
      <dgm:t>
        <a:bodyPr/>
        <a:lstStyle/>
        <a:p>
          <a:endParaRPr lang="de-DE"/>
        </a:p>
      </dgm:t>
    </dgm:pt>
    <dgm:pt modelId="{B4BAA7A8-B6C2-4EC6-803F-32874E81037B}" type="sibTrans" cxnId="{1116CEC5-98B9-438C-8894-9C49FF8673CB}">
      <dgm:prSet/>
      <dgm:spPr/>
      <dgm:t>
        <a:bodyPr/>
        <a:lstStyle/>
        <a:p>
          <a:endParaRPr lang="de-DE"/>
        </a:p>
      </dgm:t>
    </dgm:pt>
    <dgm:pt modelId="{1B6E2E6F-BAE1-4F2B-B8C6-80655E017FF8}">
      <dgm:prSet phldrT="[Text]"/>
      <dgm:spPr/>
      <dgm:t>
        <a:bodyPr/>
        <a:lstStyle/>
        <a:p>
          <a:r>
            <a:rPr lang="de-DE" sz="2100"/>
            <a:t>zu gute Beurteilung</a:t>
          </a:r>
        </a:p>
      </dgm:t>
    </dgm:pt>
    <dgm:pt modelId="{D9CCE572-0218-4B48-A094-31418A86CE80}" type="parTrans" cxnId="{D820A679-069C-4BDB-B43D-C2DBD10D95D7}">
      <dgm:prSet/>
      <dgm:spPr/>
      <dgm:t>
        <a:bodyPr/>
        <a:lstStyle/>
        <a:p>
          <a:endParaRPr lang="de-DE"/>
        </a:p>
      </dgm:t>
    </dgm:pt>
    <dgm:pt modelId="{D4648C45-85C9-4A77-B8A4-164243DE00ED}" type="sibTrans" cxnId="{D820A679-069C-4BDB-B43D-C2DBD10D95D7}">
      <dgm:prSet/>
      <dgm:spPr/>
      <dgm:t>
        <a:bodyPr/>
        <a:lstStyle/>
        <a:p>
          <a:endParaRPr lang="de-DE"/>
        </a:p>
      </dgm:t>
    </dgm:pt>
    <dgm:pt modelId="{885B6BB1-C2D7-437D-BCB6-191A5BD62A85}">
      <dgm:prSet/>
      <dgm:spPr/>
      <dgm:t>
        <a:bodyPr/>
        <a:lstStyle/>
        <a:p>
          <a:r>
            <a:rPr lang="de-DE" sz="2100"/>
            <a:t>Gründe: Sympathie, vertraute Person, Wunsch zu motivieren, Konflikte vermeiden, dem Kind nicht schaden wollen, …</a:t>
          </a:r>
        </a:p>
      </dgm:t>
    </dgm:pt>
    <dgm:pt modelId="{E913A4CA-B06E-4829-A1CC-26D615BC66F1}" type="parTrans" cxnId="{1B8F84EB-91F7-42B8-AA2B-5671F8DD6ABA}">
      <dgm:prSet/>
      <dgm:spPr/>
      <dgm:t>
        <a:bodyPr/>
        <a:lstStyle/>
        <a:p>
          <a:endParaRPr lang="de-DE"/>
        </a:p>
      </dgm:t>
    </dgm:pt>
    <dgm:pt modelId="{5FC80103-C131-4B34-98AA-2E460BDE5D0D}" type="sibTrans" cxnId="{1B8F84EB-91F7-42B8-AA2B-5671F8DD6ABA}">
      <dgm:prSet/>
      <dgm:spPr/>
      <dgm:t>
        <a:bodyPr/>
        <a:lstStyle/>
        <a:p>
          <a:endParaRPr lang="de-DE"/>
        </a:p>
      </dgm:t>
    </dgm:pt>
    <dgm:pt modelId="{D1E96DFE-6FA2-42CE-9424-3E0F40120A67}">
      <dgm:prSet phldrT="[Text]" custT="1"/>
      <dgm:spPr/>
      <dgm:t>
        <a:bodyPr/>
        <a:lstStyle/>
        <a:p>
          <a:r>
            <a:rPr lang="de-DE" sz="2100"/>
            <a:t>zu negative Beurteilung</a:t>
          </a:r>
        </a:p>
      </dgm:t>
    </dgm:pt>
    <dgm:pt modelId="{D930FEAD-4C70-4DC0-A4DC-C4F6F8F64C4C}" type="parTrans" cxnId="{F2074792-4392-42C0-86E1-76E3C9497787}">
      <dgm:prSet/>
      <dgm:spPr/>
      <dgm:t>
        <a:bodyPr/>
        <a:lstStyle/>
        <a:p>
          <a:endParaRPr lang="de-DE"/>
        </a:p>
      </dgm:t>
    </dgm:pt>
    <dgm:pt modelId="{42A9A683-CFF9-4382-8202-2E9548D389E2}" type="sibTrans" cxnId="{F2074792-4392-42C0-86E1-76E3C9497787}">
      <dgm:prSet/>
      <dgm:spPr/>
      <dgm:t>
        <a:bodyPr/>
        <a:lstStyle/>
        <a:p>
          <a:endParaRPr lang="de-DE"/>
        </a:p>
      </dgm:t>
    </dgm:pt>
    <dgm:pt modelId="{890E16E5-2E7B-4C98-B5A3-AB4912F82CEB}">
      <dgm:prSet custT="1"/>
      <dgm:spPr/>
      <dgm:t>
        <a:bodyPr/>
        <a:lstStyle/>
        <a:p>
          <a:r>
            <a:rPr lang="de-DE" sz="2100"/>
            <a:t>Gründe: „unangemessen hoher Maßstab“ (Tröster 48), niemanden bevorzugen wollen</a:t>
          </a:r>
        </a:p>
      </dgm:t>
    </dgm:pt>
    <dgm:pt modelId="{F5EAF406-F968-4FFA-A699-3778DCE75289}" type="parTrans" cxnId="{FE417017-471C-4169-89B0-CF46699171A2}">
      <dgm:prSet/>
      <dgm:spPr/>
      <dgm:t>
        <a:bodyPr/>
        <a:lstStyle/>
        <a:p>
          <a:endParaRPr lang="de-DE"/>
        </a:p>
      </dgm:t>
    </dgm:pt>
    <dgm:pt modelId="{3979B2E8-8F86-4888-AFE9-286D2C0BAA98}" type="sibTrans" cxnId="{FE417017-471C-4169-89B0-CF46699171A2}">
      <dgm:prSet/>
      <dgm:spPr/>
      <dgm:t>
        <a:bodyPr/>
        <a:lstStyle/>
        <a:p>
          <a:endParaRPr lang="de-DE"/>
        </a:p>
      </dgm:t>
    </dgm:pt>
    <dgm:pt modelId="{D0AD9C1F-047C-40E9-BF15-B5F0EF559238}">
      <dgm:prSet custT="1"/>
      <dgm:spPr/>
      <dgm:t>
        <a:bodyPr/>
        <a:lstStyle/>
        <a:p>
          <a:r>
            <a:rPr lang="de-DE" sz="2100"/>
            <a:t>ABER: „Gelegentlich können aber auch diese Unterlassungen Fehlentwicklungen mitverursachen oder begünstigen“ </a:t>
          </a:r>
          <a:r>
            <a:rPr lang="de-DE" sz="1800"/>
            <a:t>(Köck 2009, S. 122)</a:t>
          </a:r>
          <a:endParaRPr lang="de-DE" sz="2100"/>
        </a:p>
      </dgm:t>
    </dgm:pt>
    <dgm:pt modelId="{5D10B2E9-A22A-4F97-9DDF-1A17E396514D}" type="parTrans" cxnId="{DBED52C5-A831-402E-8135-CB28EDA4CEED}">
      <dgm:prSet/>
      <dgm:spPr/>
      <dgm:t>
        <a:bodyPr/>
        <a:lstStyle/>
        <a:p>
          <a:endParaRPr lang="de-DE"/>
        </a:p>
      </dgm:t>
    </dgm:pt>
    <dgm:pt modelId="{3AC25AEE-1DF9-4A8E-B428-8E32AC8A1F92}" type="sibTrans" cxnId="{DBED52C5-A831-402E-8135-CB28EDA4CEED}">
      <dgm:prSet/>
      <dgm:spPr/>
      <dgm:t>
        <a:bodyPr/>
        <a:lstStyle/>
        <a:p>
          <a:endParaRPr lang="de-DE"/>
        </a:p>
      </dgm:t>
    </dgm:pt>
    <dgm:pt modelId="{1FE9C0A3-93B2-45F5-8496-18B536A65D3E}" type="pres">
      <dgm:prSet presAssocID="{EF1DE962-2BF5-4F9A-952B-FF36059EA659}" presName="Name0" presStyleCnt="0">
        <dgm:presLayoutVars>
          <dgm:chMax val="2"/>
          <dgm:chPref val="2"/>
          <dgm:dir/>
          <dgm:animOne/>
          <dgm:resizeHandles val="exact"/>
        </dgm:presLayoutVars>
      </dgm:prSet>
      <dgm:spPr/>
    </dgm:pt>
    <dgm:pt modelId="{35AEF804-F085-47B1-AAA5-99076857959C}" type="pres">
      <dgm:prSet presAssocID="{EF1DE962-2BF5-4F9A-952B-FF36059EA659}" presName="Background" presStyleLbl="bgImgPlace1" presStyleIdx="0" presStyleCnt="1"/>
      <dgm:spPr/>
    </dgm:pt>
    <dgm:pt modelId="{D039F068-9010-4572-9D21-D2185026FA81}" type="pres">
      <dgm:prSet presAssocID="{EF1DE962-2BF5-4F9A-952B-FF36059EA659}" presName="ParentText1" presStyleLbl="revTx" presStyleIdx="0" presStyleCnt="2">
        <dgm:presLayoutVars>
          <dgm:chMax val="0"/>
          <dgm:chPref val="0"/>
          <dgm:bulletEnabled val="1"/>
        </dgm:presLayoutVars>
      </dgm:prSet>
      <dgm:spPr/>
    </dgm:pt>
    <dgm:pt modelId="{6EFCB9F0-80A3-4EF2-967A-825996A96AFD}" type="pres">
      <dgm:prSet presAssocID="{EF1DE962-2BF5-4F9A-952B-FF36059EA659}" presName="ParentText2" presStyleLbl="revTx" presStyleIdx="1" presStyleCnt="2">
        <dgm:presLayoutVars>
          <dgm:chMax val="0"/>
          <dgm:chPref val="0"/>
          <dgm:bulletEnabled val="1"/>
        </dgm:presLayoutVars>
      </dgm:prSet>
      <dgm:spPr/>
    </dgm:pt>
    <dgm:pt modelId="{254F7AD9-F990-424D-9F1C-20D253218EF9}" type="pres">
      <dgm:prSet presAssocID="{EF1DE962-2BF5-4F9A-952B-FF36059EA659}" presName="Plus" presStyleLbl="alignNode1" presStyleIdx="0" presStyleCnt="2" custScaleX="69853" custScaleY="66737" custLinFactNeighborX="-19963" custLinFactNeighborY="25251"/>
      <dgm:spPr/>
    </dgm:pt>
    <dgm:pt modelId="{0A878DAF-5EBA-4024-B9AA-4BD53F065D30}" type="pres">
      <dgm:prSet presAssocID="{EF1DE962-2BF5-4F9A-952B-FF36059EA659}" presName="Minus" presStyleLbl="alignNode1" presStyleIdx="1" presStyleCnt="2" custScaleX="60053" custScaleY="62313" custLinFactNeighborX="6398"/>
      <dgm:spPr/>
    </dgm:pt>
    <dgm:pt modelId="{2266EECB-2BF5-4F6D-8AE4-49525605E6F8}" type="pres">
      <dgm:prSet presAssocID="{EF1DE962-2BF5-4F9A-952B-FF36059EA659}" presName="Divider" presStyleLbl="parChTrans1D1" presStyleIdx="0" presStyleCnt="1"/>
      <dgm:spPr/>
    </dgm:pt>
  </dgm:ptLst>
  <dgm:cxnLst>
    <dgm:cxn modelId="{5EB14B00-595A-48EE-8E19-78EA39C71E30}" type="presOf" srcId="{50610F6C-53D4-483F-92C0-1FC13CC06DDD}" destId="{6EFCB9F0-80A3-4EF2-967A-825996A96AFD}" srcOrd="0" destOrd="0" presId="urn:microsoft.com/office/officeart/2009/3/layout/PlusandMinus"/>
    <dgm:cxn modelId="{FE417017-471C-4169-89B0-CF46699171A2}" srcId="{50610F6C-53D4-483F-92C0-1FC13CC06DDD}" destId="{890E16E5-2E7B-4C98-B5A3-AB4912F82CEB}" srcOrd="1" destOrd="0" parTransId="{F5EAF406-F968-4FFA-A699-3778DCE75289}" sibTransId="{3979B2E8-8F86-4888-AFE9-286D2C0BAA98}"/>
    <dgm:cxn modelId="{FDF13A24-F039-4ABC-A771-CAAAD2677B66}" type="presOf" srcId="{885B6BB1-C2D7-437D-BCB6-191A5BD62A85}" destId="{D039F068-9010-4572-9D21-D2185026FA81}" srcOrd="0" destOrd="2" presId="urn:microsoft.com/office/officeart/2009/3/layout/PlusandMinus"/>
    <dgm:cxn modelId="{1A5F1E42-206B-4E77-AB6E-569330B66C8E}" type="presOf" srcId="{EF1DE962-2BF5-4F9A-952B-FF36059EA659}" destId="{1FE9C0A3-93B2-45F5-8496-18B536A65D3E}" srcOrd="0" destOrd="0" presId="urn:microsoft.com/office/officeart/2009/3/layout/PlusandMinus"/>
    <dgm:cxn modelId="{30E2AA47-8CA1-445E-9D43-793504EE981F}" type="presOf" srcId="{0D659042-A4E3-4644-92D0-8A845B4A0EE5}" destId="{D039F068-9010-4572-9D21-D2185026FA81}" srcOrd="0" destOrd="0" presId="urn:microsoft.com/office/officeart/2009/3/layout/PlusandMinus"/>
    <dgm:cxn modelId="{D820A679-069C-4BDB-B43D-C2DBD10D95D7}" srcId="{0D659042-A4E3-4644-92D0-8A845B4A0EE5}" destId="{1B6E2E6F-BAE1-4F2B-B8C6-80655E017FF8}" srcOrd="0" destOrd="0" parTransId="{D9CCE572-0218-4B48-A094-31418A86CE80}" sibTransId="{D4648C45-85C9-4A77-B8A4-164243DE00ED}"/>
    <dgm:cxn modelId="{A369BE8F-B1CC-4E9A-A126-E67301941F5E}" type="presOf" srcId="{D0AD9C1F-047C-40E9-BF15-B5F0EF559238}" destId="{D039F068-9010-4572-9D21-D2185026FA81}" srcOrd="0" destOrd="3" presId="urn:microsoft.com/office/officeart/2009/3/layout/PlusandMinus"/>
    <dgm:cxn modelId="{F2074792-4392-42C0-86E1-76E3C9497787}" srcId="{50610F6C-53D4-483F-92C0-1FC13CC06DDD}" destId="{D1E96DFE-6FA2-42CE-9424-3E0F40120A67}" srcOrd="0" destOrd="0" parTransId="{D930FEAD-4C70-4DC0-A4DC-C4F6F8F64C4C}" sibTransId="{42A9A683-CFF9-4382-8202-2E9548D389E2}"/>
    <dgm:cxn modelId="{7DE898AD-96B7-499E-90CB-AA50BE8CD8E6}" type="presOf" srcId="{890E16E5-2E7B-4C98-B5A3-AB4912F82CEB}" destId="{6EFCB9F0-80A3-4EF2-967A-825996A96AFD}" srcOrd="0" destOrd="2" presId="urn:microsoft.com/office/officeart/2009/3/layout/PlusandMinus"/>
    <dgm:cxn modelId="{252990B7-0559-409F-A563-79EBD945E60F}" type="presOf" srcId="{1B6E2E6F-BAE1-4F2B-B8C6-80655E017FF8}" destId="{D039F068-9010-4572-9D21-D2185026FA81}" srcOrd="0" destOrd="1" presId="urn:microsoft.com/office/officeart/2009/3/layout/PlusandMinus"/>
    <dgm:cxn modelId="{DBED52C5-A831-402E-8135-CB28EDA4CEED}" srcId="{0D659042-A4E3-4644-92D0-8A845B4A0EE5}" destId="{D0AD9C1F-047C-40E9-BF15-B5F0EF559238}" srcOrd="2" destOrd="0" parTransId="{5D10B2E9-A22A-4F97-9DDF-1A17E396514D}" sibTransId="{3AC25AEE-1DF9-4A8E-B428-8E32AC8A1F92}"/>
    <dgm:cxn modelId="{1116CEC5-98B9-438C-8894-9C49FF8673CB}" srcId="{EF1DE962-2BF5-4F9A-952B-FF36059EA659}" destId="{50610F6C-53D4-483F-92C0-1FC13CC06DDD}" srcOrd="1" destOrd="0" parTransId="{62F03A11-89CA-4598-97D9-C13F0A9CB3BC}" sibTransId="{B4BAA7A8-B6C2-4EC6-803F-32874E81037B}"/>
    <dgm:cxn modelId="{28B8FCD9-E2E5-40B8-B83C-608D51D9B22A}" srcId="{EF1DE962-2BF5-4F9A-952B-FF36059EA659}" destId="{0D659042-A4E3-4644-92D0-8A845B4A0EE5}" srcOrd="0" destOrd="0" parTransId="{A592A446-DF59-47BD-9F89-288B842B17E1}" sibTransId="{805DCBF9-E810-45C3-9615-9C373B9158E3}"/>
    <dgm:cxn modelId="{1B8F84EB-91F7-42B8-AA2B-5671F8DD6ABA}" srcId="{0D659042-A4E3-4644-92D0-8A845B4A0EE5}" destId="{885B6BB1-C2D7-437D-BCB6-191A5BD62A85}" srcOrd="1" destOrd="0" parTransId="{E913A4CA-B06E-4829-A1CC-26D615BC66F1}" sibTransId="{5FC80103-C131-4B34-98AA-2E460BDE5D0D}"/>
    <dgm:cxn modelId="{68B3CCFD-BA96-45B1-84B9-9015DF882B2E}" type="presOf" srcId="{D1E96DFE-6FA2-42CE-9424-3E0F40120A67}" destId="{6EFCB9F0-80A3-4EF2-967A-825996A96AFD}" srcOrd="0" destOrd="1" presId="urn:microsoft.com/office/officeart/2009/3/layout/PlusandMinus"/>
    <dgm:cxn modelId="{0D8870E5-91D0-4B4A-9037-69DF06468482}" type="presParOf" srcId="{1FE9C0A3-93B2-45F5-8496-18B536A65D3E}" destId="{35AEF804-F085-47B1-AAA5-99076857959C}" srcOrd="0" destOrd="0" presId="urn:microsoft.com/office/officeart/2009/3/layout/PlusandMinus"/>
    <dgm:cxn modelId="{368148F6-1019-422C-A178-BD0226807FEF}" type="presParOf" srcId="{1FE9C0A3-93B2-45F5-8496-18B536A65D3E}" destId="{D039F068-9010-4572-9D21-D2185026FA81}" srcOrd="1" destOrd="0" presId="urn:microsoft.com/office/officeart/2009/3/layout/PlusandMinus"/>
    <dgm:cxn modelId="{1AE69EB4-0B73-4DCA-8EB0-2D5B2866C56F}" type="presParOf" srcId="{1FE9C0A3-93B2-45F5-8496-18B536A65D3E}" destId="{6EFCB9F0-80A3-4EF2-967A-825996A96AFD}" srcOrd="2" destOrd="0" presId="urn:microsoft.com/office/officeart/2009/3/layout/PlusandMinus"/>
    <dgm:cxn modelId="{5066D94F-D80C-4BCD-B58F-C28E11972176}" type="presParOf" srcId="{1FE9C0A3-93B2-45F5-8496-18B536A65D3E}" destId="{254F7AD9-F990-424D-9F1C-20D253218EF9}" srcOrd="3" destOrd="0" presId="urn:microsoft.com/office/officeart/2009/3/layout/PlusandMinus"/>
    <dgm:cxn modelId="{F5C7308F-0A4D-48B6-A2D7-60E9FB5CBE9C}" type="presParOf" srcId="{1FE9C0A3-93B2-45F5-8496-18B536A65D3E}" destId="{0A878DAF-5EBA-4024-B9AA-4BD53F065D30}" srcOrd="4" destOrd="0" presId="urn:microsoft.com/office/officeart/2009/3/layout/PlusandMinus"/>
    <dgm:cxn modelId="{63EB4B27-92A1-479B-A8DD-15712C3863B5}" type="presParOf" srcId="{1FE9C0A3-93B2-45F5-8496-18B536A65D3E}" destId="{2266EECB-2BF5-4F6D-8AE4-49525605E6F8}"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862DBF-0CF8-4018-9698-D49EB68E4D3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de-DE"/>
        </a:p>
      </dgm:t>
    </dgm:pt>
    <dgm:pt modelId="{A88FC3FF-61A6-4232-A3C6-6121E86363A4}">
      <dgm:prSet phldrT="[Text]" custT="1"/>
      <dgm:spPr/>
      <dgm:t>
        <a:bodyPr/>
        <a:lstStyle/>
        <a:p>
          <a:r>
            <a:rPr lang="de-DE" sz="2200" b="1"/>
            <a:t>Tendenz zur Mitte</a:t>
          </a:r>
        </a:p>
      </dgm:t>
    </dgm:pt>
    <dgm:pt modelId="{CE02FF1D-B9B1-4012-8AD5-7A8DA916E64F}" type="parTrans" cxnId="{69DA7EBA-7101-4F99-9650-04196EDB4288}">
      <dgm:prSet/>
      <dgm:spPr/>
      <dgm:t>
        <a:bodyPr/>
        <a:lstStyle/>
        <a:p>
          <a:endParaRPr lang="de-DE"/>
        </a:p>
      </dgm:t>
    </dgm:pt>
    <dgm:pt modelId="{D63E4879-9DB7-49CB-8E91-2B10BB9D7AFA}" type="sibTrans" cxnId="{69DA7EBA-7101-4F99-9650-04196EDB4288}">
      <dgm:prSet/>
      <dgm:spPr/>
      <dgm:t>
        <a:bodyPr/>
        <a:lstStyle/>
        <a:p>
          <a:endParaRPr lang="de-DE"/>
        </a:p>
      </dgm:t>
    </dgm:pt>
    <dgm:pt modelId="{B0BACC46-6E89-45E1-B5E1-5F20442ECC76}">
      <dgm:prSet phldrT="[Text]" custT="1"/>
      <dgm:spPr/>
      <dgm:t>
        <a:bodyPr/>
        <a:lstStyle/>
        <a:p>
          <a:r>
            <a:rPr lang="de-DE" sz="2200" b="1"/>
            <a:t>Tendenz zu den Extremen</a:t>
          </a:r>
        </a:p>
      </dgm:t>
    </dgm:pt>
    <dgm:pt modelId="{B2201F58-63CF-4AF6-AEF9-3435B1B35D20}" type="parTrans" cxnId="{8DABE79E-BFEC-482F-8112-0C79AFC81954}">
      <dgm:prSet/>
      <dgm:spPr/>
      <dgm:t>
        <a:bodyPr/>
        <a:lstStyle/>
        <a:p>
          <a:endParaRPr lang="de-DE"/>
        </a:p>
      </dgm:t>
    </dgm:pt>
    <dgm:pt modelId="{EAB2148B-935B-4C64-A0FC-90A18C470CF9}" type="sibTrans" cxnId="{8DABE79E-BFEC-482F-8112-0C79AFC81954}">
      <dgm:prSet/>
      <dgm:spPr/>
      <dgm:t>
        <a:bodyPr/>
        <a:lstStyle/>
        <a:p>
          <a:endParaRPr lang="de-DE"/>
        </a:p>
      </dgm:t>
    </dgm:pt>
    <dgm:pt modelId="{E2C879AA-B46A-496B-B2F4-14B5814FBF5D}">
      <dgm:prSet phldrT="[Text]" custT="1"/>
      <dgm:spPr/>
      <dgm:t>
        <a:bodyPr/>
        <a:lstStyle/>
        <a:p>
          <a:r>
            <a:rPr lang="de-DE" sz="2200"/>
            <a:t>„Schwarz-Weiß-Malerei“ (Köck 2009, S. 123)</a:t>
          </a:r>
        </a:p>
      </dgm:t>
    </dgm:pt>
    <dgm:pt modelId="{AB0DF682-1620-4C29-BD37-3A829A7E721E}" type="parTrans" cxnId="{274EDF98-ED9D-44FF-9387-BE3E2DF0E6B5}">
      <dgm:prSet/>
      <dgm:spPr/>
      <dgm:t>
        <a:bodyPr/>
        <a:lstStyle/>
        <a:p>
          <a:endParaRPr lang="de-DE"/>
        </a:p>
      </dgm:t>
    </dgm:pt>
    <dgm:pt modelId="{5CE14ECB-3BF5-4AC7-A580-4F67CCB4A3C9}" type="sibTrans" cxnId="{274EDF98-ED9D-44FF-9387-BE3E2DF0E6B5}">
      <dgm:prSet/>
      <dgm:spPr/>
      <dgm:t>
        <a:bodyPr/>
        <a:lstStyle/>
        <a:p>
          <a:endParaRPr lang="de-DE"/>
        </a:p>
      </dgm:t>
    </dgm:pt>
    <dgm:pt modelId="{50B56FA2-0273-4CBA-91E9-C4655491813B}">
      <dgm:prSet phldrT="[Text]" custT="1"/>
      <dgm:spPr/>
      <dgm:t>
        <a:bodyPr/>
        <a:lstStyle/>
        <a:p>
          <a:r>
            <a:rPr lang="de-DE" sz="2200"/>
            <a:t>Gründe: niemanden bevorzugen/ benachteiligen, zu wenig Informationen (Unsicherheit)</a:t>
          </a:r>
        </a:p>
      </dgm:t>
    </dgm:pt>
    <dgm:pt modelId="{EE54F8BA-8636-44FB-9FE6-08887A0BF44C}" type="sibTrans" cxnId="{019F8B7E-48C0-47A3-9A0D-2A04D24B09AF}">
      <dgm:prSet/>
      <dgm:spPr/>
      <dgm:t>
        <a:bodyPr/>
        <a:lstStyle/>
        <a:p>
          <a:endParaRPr lang="de-DE"/>
        </a:p>
      </dgm:t>
    </dgm:pt>
    <dgm:pt modelId="{94E17D20-CF2A-4BD7-A884-34B36F174BD5}" type="parTrans" cxnId="{019F8B7E-48C0-47A3-9A0D-2A04D24B09AF}">
      <dgm:prSet/>
      <dgm:spPr/>
      <dgm:t>
        <a:bodyPr/>
        <a:lstStyle/>
        <a:p>
          <a:endParaRPr lang="de-DE"/>
        </a:p>
      </dgm:t>
    </dgm:pt>
    <dgm:pt modelId="{D0F6E577-B64B-4E89-B758-CAD25773F111}" type="pres">
      <dgm:prSet presAssocID="{8E862DBF-0CF8-4018-9698-D49EB68E4D34}" presName="diagram" presStyleCnt="0">
        <dgm:presLayoutVars>
          <dgm:dir/>
          <dgm:resizeHandles val="exact"/>
        </dgm:presLayoutVars>
      </dgm:prSet>
      <dgm:spPr/>
    </dgm:pt>
    <dgm:pt modelId="{D7AE1F8B-76D3-4EC5-B2EE-A8FBE63AEE39}" type="pres">
      <dgm:prSet presAssocID="{A88FC3FF-61A6-4232-A3C6-6121E86363A4}" presName="arrow" presStyleLbl="node1" presStyleIdx="0" presStyleCnt="2" custScaleX="106757">
        <dgm:presLayoutVars>
          <dgm:bulletEnabled val="1"/>
        </dgm:presLayoutVars>
      </dgm:prSet>
      <dgm:spPr/>
    </dgm:pt>
    <dgm:pt modelId="{5B4853D9-E2B1-46FF-90FA-5E3A43FEE862}" type="pres">
      <dgm:prSet presAssocID="{B0BACC46-6E89-45E1-B5E1-5F20442ECC76}" presName="arrow" presStyleLbl="node1" presStyleIdx="1" presStyleCnt="2" custScaleX="106757">
        <dgm:presLayoutVars>
          <dgm:bulletEnabled val="1"/>
        </dgm:presLayoutVars>
      </dgm:prSet>
      <dgm:spPr/>
    </dgm:pt>
  </dgm:ptLst>
  <dgm:cxnLst>
    <dgm:cxn modelId="{F2F3110F-8368-43B0-A528-9F3FB53E364D}" type="presOf" srcId="{B0BACC46-6E89-45E1-B5E1-5F20442ECC76}" destId="{5B4853D9-E2B1-46FF-90FA-5E3A43FEE862}" srcOrd="0" destOrd="0" presId="urn:microsoft.com/office/officeart/2005/8/layout/arrow5"/>
    <dgm:cxn modelId="{BE5C0614-DCD8-4C76-9DD5-2FF6D1FB4D38}" type="presOf" srcId="{E2C879AA-B46A-496B-B2F4-14B5814FBF5D}" destId="{5B4853D9-E2B1-46FF-90FA-5E3A43FEE862}" srcOrd="0" destOrd="1" presId="urn:microsoft.com/office/officeart/2005/8/layout/arrow5"/>
    <dgm:cxn modelId="{39D28E17-180E-4D2E-95C2-F04AE86EBC28}" type="presOf" srcId="{8E862DBF-0CF8-4018-9698-D49EB68E4D34}" destId="{D0F6E577-B64B-4E89-B758-CAD25773F111}" srcOrd="0" destOrd="0" presId="urn:microsoft.com/office/officeart/2005/8/layout/arrow5"/>
    <dgm:cxn modelId="{019F8B7E-48C0-47A3-9A0D-2A04D24B09AF}" srcId="{A88FC3FF-61A6-4232-A3C6-6121E86363A4}" destId="{50B56FA2-0273-4CBA-91E9-C4655491813B}" srcOrd="0" destOrd="0" parTransId="{94E17D20-CF2A-4BD7-A884-34B36F174BD5}" sibTransId="{EE54F8BA-8636-44FB-9FE6-08887A0BF44C}"/>
    <dgm:cxn modelId="{274EDF98-ED9D-44FF-9387-BE3E2DF0E6B5}" srcId="{B0BACC46-6E89-45E1-B5E1-5F20442ECC76}" destId="{E2C879AA-B46A-496B-B2F4-14B5814FBF5D}" srcOrd="0" destOrd="0" parTransId="{AB0DF682-1620-4C29-BD37-3A829A7E721E}" sibTransId="{5CE14ECB-3BF5-4AC7-A580-4F67CCB4A3C9}"/>
    <dgm:cxn modelId="{8DABE79E-BFEC-482F-8112-0C79AFC81954}" srcId="{8E862DBF-0CF8-4018-9698-D49EB68E4D34}" destId="{B0BACC46-6E89-45E1-B5E1-5F20442ECC76}" srcOrd="1" destOrd="0" parTransId="{B2201F58-63CF-4AF6-AEF9-3435B1B35D20}" sibTransId="{EAB2148B-935B-4C64-A0FC-90A18C470CF9}"/>
    <dgm:cxn modelId="{69DA7EBA-7101-4F99-9650-04196EDB4288}" srcId="{8E862DBF-0CF8-4018-9698-D49EB68E4D34}" destId="{A88FC3FF-61A6-4232-A3C6-6121E86363A4}" srcOrd="0" destOrd="0" parTransId="{CE02FF1D-B9B1-4012-8AD5-7A8DA916E64F}" sibTransId="{D63E4879-9DB7-49CB-8E91-2B10BB9D7AFA}"/>
    <dgm:cxn modelId="{768092BA-91A1-42ED-8636-BD0599A10C6C}" type="presOf" srcId="{A88FC3FF-61A6-4232-A3C6-6121E86363A4}" destId="{D7AE1F8B-76D3-4EC5-B2EE-A8FBE63AEE39}" srcOrd="0" destOrd="0" presId="urn:microsoft.com/office/officeart/2005/8/layout/arrow5"/>
    <dgm:cxn modelId="{32AB18ED-E4A1-4ED4-A6E6-2F089B6EABF8}" type="presOf" srcId="{50B56FA2-0273-4CBA-91E9-C4655491813B}" destId="{D7AE1F8B-76D3-4EC5-B2EE-A8FBE63AEE39}" srcOrd="0" destOrd="1" presId="urn:microsoft.com/office/officeart/2005/8/layout/arrow5"/>
    <dgm:cxn modelId="{6A7C3708-896F-46B1-9EE5-D6F29A6F76F1}" type="presParOf" srcId="{D0F6E577-B64B-4E89-B758-CAD25773F111}" destId="{D7AE1F8B-76D3-4EC5-B2EE-A8FBE63AEE39}" srcOrd="0" destOrd="0" presId="urn:microsoft.com/office/officeart/2005/8/layout/arrow5"/>
    <dgm:cxn modelId="{3DC772D7-989D-484E-86B7-713B441E3C56}" type="presParOf" srcId="{D0F6E577-B64B-4E89-B758-CAD25773F111}" destId="{5B4853D9-E2B1-46FF-90FA-5E3A43FEE862}"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E4A59-16B7-4324-BEA3-EDC8BC695709}">
      <dsp:nvSpPr>
        <dsp:cNvPr id="0" name=""/>
        <dsp:cNvSpPr/>
      </dsp:nvSpPr>
      <dsp:spPr>
        <a:xfrm>
          <a:off x="4715" y="0"/>
          <a:ext cx="1863179" cy="50131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b="1" kern="1200"/>
            <a:t>Standardisierung</a:t>
          </a:r>
        </a:p>
      </dsp:txBody>
      <dsp:txXfrm>
        <a:off x="4715" y="0"/>
        <a:ext cx="1863179" cy="1503947"/>
      </dsp:txXfrm>
    </dsp:sp>
    <dsp:sp modelId="{5807C8B9-9949-444E-A948-D27CF282F46E}">
      <dsp:nvSpPr>
        <dsp:cNvPr id="0" name=""/>
        <dsp:cNvSpPr/>
      </dsp:nvSpPr>
      <dsp:spPr>
        <a:xfrm>
          <a:off x="191033" y="1505416"/>
          <a:ext cx="1490543" cy="15115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frei</a:t>
          </a:r>
        </a:p>
      </dsp:txBody>
      <dsp:txXfrm>
        <a:off x="234690" y="1549073"/>
        <a:ext cx="1403229" cy="1424221"/>
      </dsp:txXfrm>
    </dsp:sp>
    <dsp:sp modelId="{BA0C8200-5B66-4032-AFEA-59E61D06CF64}">
      <dsp:nvSpPr>
        <dsp:cNvPr id="0" name=""/>
        <dsp:cNvSpPr/>
      </dsp:nvSpPr>
      <dsp:spPr>
        <a:xfrm>
          <a:off x="191033" y="3249495"/>
          <a:ext cx="1490543" cy="15115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systematisch</a:t>
          </a:r>
        </a:p>
      </dsp:txBody>
      <dsp:txXfrm>
        <a:off x="234690" y="3293152"/>
        <a:ext cx="1403229" cy="1424221"/>
      </dsp:txXfrm>
    </dsp:sp>
    <dsp:sp modelId="{1D4A57B2-54AA-4752-9F7E-CF1723B9E179}">
      <dsp:nvSpPr>
        <dsp:cNvPr id="0" name=""/>
        <dsp:cNvSpPr/>
      </dsp:nvSpPr>
      <dsp:spPr>
        <a:xfrm>
          <a:off x="2007633" y="0"/>
          <a:ext cx="1863179" cy="50131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b="1" kern="1200"/>
            <a:t>Situation/ Ort</a:t>
          </a:r>
        </a:p>
      </dsp:txBody>
      <dsp:txXfrm>
        <a:off x="2007633" y="0"/>
        <a:ext cx="1863179" cy="1503947"/>
      </dsp:txXfrm>
    </dsp:sp>
    <dsp:sp modelId="{C8051F46-9936-48E3-9CDA-DCF9D7EC8E08}">
      <dsp:nvSpPr>
        <dsp:cNvPr id="0" name=""/>
        <dsp:cNvSpPr/>
      </dsp:nvSpPr>
      <dsp:spPr>
        <a:xfrm>
          <a:off x="2193951" y="1505416"/>
          <a:ext cx="1490543" cy="15115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natürlich</a:t>
          </a:r>
        </a:p>
      </dsp:txBody>
      <dsp:txXfrm>
        <a:off x="2237608" y="1549073"/>
        <a:ext cx="1403229" cy="1424221"/>
      </dsp:txXfrm>
    </dsp:sp>
    <dsp:sp modelId="{0B05AD89-8678-4886-A23D-E417FB56CCB5}">
      <dsp:nvSpPr>
        <dsp:cNvPr id="0" name=""/>
        <dsp:cNvSpPr/>
      </dsp:nvSpPr>
      <dsp:spPr>
        <a:xfrm>
          <a:off x="2193951" y="3249495"/>
          <a:ext cx="1490543" cy="151153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künstlich</a:t>
          </a:r>
        </a:p>
      </dsp:txBody>
      <dsp:txXfrm>
        <a:off x="2237608" y="3293152"/>
        <a:ext cx="1403229" cy="1424221"/>
      </dsp:txXfrm>
    </dsp:sp>
    <dsp:sp modelId="{C4788210-FCF7-44C6-806F-185AC4E649D6}">
      <dsp:nvSpPr>
        <dsp:cNvPr id="0" name=""/>
        <dsp:cNvSpPr/>
      </dsp:nvSpPr>
      <dsp:spPr>
        <a:xfrm>
          <a:off x="4010551" y="0"/>
          <a:ext cx="1863179" cy="50131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b="1" kern="1200"/>
            <a:t>Rolle des Beobachters</a:t>
          </a:r>
        </a:p>
      </dsp:txBody>
      <dsp:txXfrm>
        <a:off x="4010551" y="0"/>
        <a:ext cx="1863179" cy="1503947"/>
      </dsp:txXfrm>
    </dsp:sp>
    <dsp:sp modelId="{BC87CC86-F13F-490F-8ED2-0EB6DA4863F5}">
      <dsp:nvSpPr>
        <dsp:cNvPr id="0" name=""/>
        <dsp:cNvSpPr/>
      </dsp:nvSpPr>
      <dsp:spPr>
        <a:xfrm>
          <a:off x="4196869" y="1504375"/>
          <a:ext cx="1490543" cy="9848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aktiv teilnehmend</a:t>
          </a:r>
        </a:p>
      </dsp:txBody>
      <dsp:txXfrm>
        <a:off x="4225715" y="1533221"/>
        <a:ext cx="1432851" cy="927192"/>
      </dsp:txXfrm>
    </dsp:sp>
    <dsp:sp modelId="{457B5238-B17E-4C5F-84D3-75B8E8610320}">
      <dsp:nvSpPr>
        <dsp:cNvPr id="0" name=""/>
        <dsp:cNvSpPr/>
      </dsp:nvSpPr>
      <dsp:spPr>
        <a:xfrm>
          <a:off x="4196869" y="2640781"/>
          <a:ext cx="1490543" cy="9848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passiv teilnehmend</a:t>
          </a:r>
        </a:p>
      </dsp:txBody>
      <dsp:txXfrm>
        <a:off x="4225715" y="2669627"/>
        <a:ext cx="1432851" cy="927192"/>
      </dsp:txXfrm>
    </dsp:sp>
    <dsp:sp modelId="{E51C3024-83D8-413B-9397-240BC97ABC64}">
      <dsp:nvSpPr>
        <dsp:cNvPr id="0" name=""/>
        <dsp:cNvSpPr/>
      </dsp:nvSpPr>
      <dsp:spPr>
        <a:xfrm>
          <a:off x="4196869" y="3777186"/>
          <a:ext cx="1490543" cy="984884"/>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nicht-teilnehmend</a:t>
          </a:r>
        </a:p>
      </dsp:txBody>
      <dsp:txXfrm>
        <a:off x="4225715" y="3806032"/>
        <a:ext cx="1432851" cy="927192"/>
      </dsp:txXfrm>
    </dsp:sp>
    <dsp:sp modelId="{D7C378AD-9E25-4AD1-9968-226CDEA21FF0}">
      <dsp:nvSpPr>
        <dsp:cNvPr id="0" name=""/>
        <dsp:cNvSpPr/>
      </dsp:nvSpPr>
      <dsp:spPr>
        <a:xfrm>
          <a:off x="6013469" y="0"/>
          <a:ext cx="1863179" cy="50131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b="1" kern="1200"/>
            <a:t>Hilfsmittel</a:t>
          </a:r>
        </a:p>
      </dsp:txBody>
      <dsp:txXfrm>
        <a:off x="6013469" y="0"/>
        <a:ext cx="1863179" cy="1503947"/>
      </dsp:txXfrm>
    </dsp:sp>
    <dsp:sp modelId="{E7B908E4-C808-46E0-A037-B83E516E6B47}">
      <dsp:nvSpPr>
        <dsp:cNvPr id="0" name=""/>
        <dsp:cNvSpPr/>
      </dsp:nvSpPr>
      <dsp:spPr>
        <a:xfrm>
          <a:off x="6199787" y="1503947"/>
          <a:ext cx="1490543" cy="325855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video-gestützt</a:t>
          </a:r>
        </a:p>
      </dsp:txBody>
      <dsp:txXfrm>
        <a:off x="6243444" y="1547604"/>
        <a:ext cx="1403229" cy="3171238"/>
      </dsp:txXfrm>
    </dsp:sp>
    <dsp:sp modelId="{98B93D31-ABDC-42F4-B5BA-43A109602B2F}">
      <dsp:nvSpPr>
        <dsp:cNvPr id="0" name=""/>
        <dsp:cNvSpPr/>
      </dsp:nvSpPr>
      <dsp:spPr>
        <a:xfrm>
          <a:off x="8016386" y="0"/>
          <a:ext cx="1863179" cy="50131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b="1" kern="1200"/>
            <a:t>Dokumentation</a:t>
          </a:r>
        </a:p>
      </dsp:txBody>
      <dsp:txXfrm>
        <a:off x="8016386" y="0"/>
        <a:ext cx="1863179" cy="1503947"/>
      </dsp:txXfrm>
    </dsp:sp>
    <dsp:sp modelId="{70F44D4F-BABC-4A33-9187-25D16E74DBB6}">
      <dsp:nvSpPr>
        <dsp:cNvPr id="0" name=""/>
        <dsp:cNvSpPr/>
      </dsp:nvSpPr>
      <dsp:spPr>
        <a:xfrm>
          <a:off x="8202704" y="1504069"/>
          <a:ext cx="1490543" cy="73031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Verlaufs-protokoll</a:t>
          </a:r>
        </a:p>
      </dsp:txBody>
      <dsp:txXfrm>
        <a:off x="8224094" y="1525459"/>
        <a:ext cx="1447763" cy="687530"/>
      </dsp:txXfrm>
    </dsp:sp>
    <dsp:sp modelId="{C1E26ECB-164B-4198-8A9B-E7893DAE920D}">
      <dsp:nvSpPr>
        <dsp:cNvPr id="0" name=""/>
        <dsp:cNvSpPr/>
      </dsp:nvSpPr>
      <dsp:spPr>
        <a:xfrm>
          <a:off x="8202704" y="2346735"/>
          <a:ext cx="1490543" cy="73031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Zeichen-system</a:t>
          </a:r>
        </a:p>
      </dsp:txBody>
      <dsp:txXfrm>
        <a:off x="8224094" y="2368125"/>
        <a:ext cx="1447763" cy="687530"/>
      </dsp:txXfrm>
    </dsp:sp>
    <dsp:sp modelId="{1EA349E4-AC25-466A-9482-38F4593A8C23}">
      <dsp:nvSpPr>
        <dsp:cNvPr id="0" name=""/>
        <dsp:cNvSpPr/>
      </dsp:nvSpPr>
      <dsp:spPr>
        <a:xfrm>
          <a:off x="8202704" y="3189401"/>
          <a:ext cx="1490543" cy="73031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Kategorien-system</a:t>
          </a:r>
        </a:p>
      </dsp:txBody>
      <dsp:txXfrm>
        <a:off x="8224094" y="3210791"/>
        <a:ext cx="1447763" cy="687530"/>
      </dsp:txXfrm>
    </dsp:sp>
    <dsp:sp modelId="{4B206422-51A1-470C-8E86-C7C10C65136C}">
      <dsp:nvSpPr>
        <dsp:cNvPr id="0" name=""/>
        <dsp:cNvSpPr/>
      </dsp:nvSpPr>
      <dsp:spPr>
        <a:xfrm>
          <a:off x="8202704" y="4032067"/>
          <a:ext cx="1490543" cy="73031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marL="0" lvl="0" indent="0" algn="ctr" defTabSz="844550">
            <a:lnSpc>
              <a:spcPct val="90000"/>
            </a:lnSpc>
            <a:spcBef>
              <a:spcPct val="0"/>
            </a:spcBef>
            <a:spcAft>
              <a:spcPct val="35000"/>
            </a:spcAft>
            <a:buNone/>
          </a:pPr>
          <a:r>
            <a:rPr lang="de-DE" sz="1900" kern="1200"/>
            <a:t>Ratingskala</a:t>
          </a:r>
        </a:p>
      </dsp:txBody>
      <dsp:txXfrm>
        <a:off x="8224094" y="4053457"/>
        <a:ext cx="1447763" cy="687530"/>
      </dsp:txXfrm>
    </dsp:sp>
    <dsp:sp modelId="{DD822A53-8AEA-4906-B898-27A8369061E3}">
      <dsp:nvSpPr>
        <dsp:cNvPr id="0" name=""/>
        <dsp:cNvSpPr/>
      </dsp:nvSpPr>
      <dsp:spPr>
        <a:xfrm>
          <a:off x="10019304" y="0"/>
          <a:ext cx="1863179" cy="501315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de-DE" sz="1900" b="1" kern="1200"/>
            <a:t>Dauer</a:t>
          </a:r>
        </a:p>
      </dsp:txBody>
      <dsp:txXfrm>
        <a:off x="10019304" y="0"/>
        <a:ext cx="1863179" cy="15039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20D41-E26A-4923-BEB5-4EBB05D2364F}">
      <dsp:nvSpPr>
        <dsp:cNvPr id="0" name=""/>
        <dsp:cNvSpPr/>
      </dsp:nvSpPr>
      <dsp:spPr>
        <a:xfrm>
          <a:off x="4053" y="0"/>
          <a:ext cx="4643426" cy="415072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1">
          <a:noAutofit/>
        </a:bodyPr>
        <a:lstStyle/>
        <a:p>
          <a:pPr marL="0" lvl="0" indent="0" algn="l" defTabSz="1022350">
            <a:lnSpc>
              <a:spcPct val="90000"/>
            </a:lnSpc>
            <a:spcBef>
              <a:spcPct val="0"/>
            </a:spcBef>
            <a:spcAft>
              <a:spcPct val="35000"/>
            </a:spcAft>
            <a:buNone/>
          </a:pPr>
          <a:r>
            <a:rPr lang="de-DE" sz="2300" kern="1200"/>
            <a:t>natürliche Situation</a:t>
          </a:r>
        </a:p>
        <a:p>
          <a:pPr marL="171450" lvl="1" indent="-171450" algn="l" defTabSz="800100">
            <a:lnSpc>
              <a:spcPct val="90000"/>
            </a:lnSpc>
            <a:spcBef>
              <a:spcPct val="0"/>
            </a:spcBef>
            <a:spcAft>
              <a:spcPct val="15000"/>
            </a:spcAft>
            <a:buChar char="•"/>
          </a:pPr>
          <a:r>
            <a:rPr lang="de-DE" sz="1800" kern="1200"/>
            <a:t>unverändert, unbeeinflusst</a:t>
          </a:r>
        </a:p>
        <a:p>
          <a:pPr marL="171450" lvl="1" indent="-171450" algn="l" defTabSz="800100">
            <a:lnSpc>
              <a:spcPct val="90000"/>
            </a:lnSpc>
            <a:spcBef>
              <a:spcPct val="0"/>
            </a:spcBef>
            <a:spcAft>
              <a:spcPct val="15000"/>
            </a:spcAft>
            <a:buChar char="•"/>
          </a:pPr>
          <a:r>
            <a:rPr lang="de-DE" sz="1800" kern="1200"/>
            <a:t>ermöglicht ganzheitliches Verstehen</a:t>
          </a:r>
        </a:p>
        <a:p>
          <a:pPr marL="171450" lvl="1" indent="-171450" algn="l" defTabSz="800100">
            <a:lnSpc>
              <a:spcPct val="90000"/>
            </a:lnSpc>
            <a:spcBef>
              <a:spcPct val="0"/>
            </a:spcBef>
            <a:spcAft>
              <a:spcPct val="15000"/>
            </a:spcAft>
            <a:buChar char="•"/>
          </a:pPr>
          <a:r>
            <a:rPr lang="de-DE" sz="1800" kern="1200"/>
            <a:t>aber: Störvariablen möglich</a:t>
          </a:r>
        </a:p>
        <a:p>
          <a:pPr marL="171450" lvl="1" indent="-171450" algn="l" defTabSz="800100">
            <a:lnSpc>
              <a:spcPct val="90000"/>
            </a:lnSpc>
            <a:spcBef>
              <a:spcPct val="0"/>
            </a:spcBef>
            <a:spcAft>
              <a:spcPct val="15000"/>
            </a:spcAft>
            <a:buChar char="•"/>
          </a:pPr>
          <a:r>
            <a:rPr lang="de-DE" sz="1800" kern="1200"/>
            <a:t>z. B. freies Spiel</a:t>
          </a:r>
        </a:p>
      </dsp:txBody>
      <dsp:txXfrm>
        <a:off x="4053" y="1660291"/>
        <a:ext cx="4643426" cy="1660291"/>
      </dsp:txXfrm>
    </dsp:sp>
    <dsp:sp modelId="{30587D0D-88B2-4959-8938-59FA47C5EF67}">
      <dsp:nvSpPr>
        <dsp:cNvPr id="0" name=""/>
        <dsp:cNvSpPr/>
      </dsp:nvSpPr>
      <dsp:spPr>
        <a:xfrm>
          <a:off x="1634670" y="249043"/>
          <a:ext cx="1382192" cy="1382192"/>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946597-BBB9-41E3-AAD5-C192D8F1C138}">
      <dsp:nvSpPr>
        <dsp:cNvPr id="0" name=""/>
        <dsp:cNvSpPr/>
      </dsp:nvSpPr>
      <dsp:spPr>
        <a:xfrm>
          <a:off x="4786782" y="0"/>
          <a:ext cx="4643426" cy="4150728"/>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t" anchorCtr="1">
          <a:noAutofit/>
        </a:bodyPr>
        <a:lstStyle/>
        <a:p>
          <a:pPr marL="0" lvl="0" indent="0" algn="l" defTabSz="1022350">
            <a:lnSpc>
              <a:spcPct val="90000"/>
            </a:lnSpc>
            <a:spcBef>
              <a:spcPct val="0"/>
            </a:spcBef>
            <a:spcAft>
              <a:spcPct val="35000"/>
            </a:spcAft>
            <a:buNone/>
          </a:pPr>
          <a:r>
            <a:rPr lang="de-DE" sz="2300" kern="1200"/>
            <a:t>künstliche Situation</a:t>
          </a:r>
        </a:p>
        <a:p>
          <a:pPr marL="171450" lvl="1" indent="-171450" algn="l" defTabSz="800100">
            <a:lnSpc>
              <a:spcPct val="90000"/>
            </a:lnSpc>
            <a:spcBef>
              <a:spcPct val="0"/>
            </a:spcBef>
            <a:spcAft>
              <a:spcPct val="15000"/>
            </a:spcAft>
            <a:buChar char="•"/>
          </a:pPr>
          <a:r>
            <a:rPr lang="de-DE" sz="1800" kern="1200"/>
            <a:t>absichtlich hergestellte Anforderungen</a:t>
          </a:r>
        </a:p>
        <a:p>
          <a:pPr marL="171450" lvl="1" indent="-171450" algn="l" defTabSz="800100">
            <a:lnSpc>
              <a:spcPct val="90000"/>
            </a:lnSpc>
            <a:spcBef>
              <a:spcPct val="0"/>
            </a:spcBef>
            <a:spcAft>
              <a:spcPct val="15000"/>
            </a:spcAft>
            <a:buChar char="•"/>
          </a:pPr>
          <a:r>
            <a:rPr lang="de-DE" sz="1800" kern="1200"/>
            <a:t>nur kleiner Ausschnitt → generalisierbar?!</a:t>
          </a:r>
        </a:p>
        <a:p>
          <a:pPr marL="171450" lvl="1" indent="-171450" algn="l" defTabSz="800100">
            <a:lnSpc>
              <a:spcPct val="90000"/>
            </a:lnSpc>
            <a:spcBef>
              <a:spcPct val="0"/>
            </a:spcBef>
            <a:spcAft>
              <a:spcPct val="15000"/>
            </a:spcAft>
            <a:buChar char="•"/>
          </a:pPr>
          <a:r>
            <a:rPr lang="de-DE" sz="1800" kern="1200"/>
            <a:t>z. B. Tests</a:t>
          </a:r>
        </a:p>
      </dsp:txBody>
      <dsp:txXfrm>
        <a:off x="4786782" y="1660291"/>
        <a:ext cx="4643426" cy="1660291"/>
      </dsp:txXfrm>
    </dsp:sp>
    <dsp:sp modelId="{844BF5F6-4A15-43DA-90CA-D43C11BA219D}">
      <dsp:nvSpPr>
        <dsp:cNvPr id="0" name=""/>
        <dsp:cNvSpPr/>
      </dsp:nvSpPr>
      <dsp:spPr>
        <a:xfrm>
          <a:off x="6417399" y="249043"/>
          <a:ext cx="1382192" cy="1382192"/>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B9DBAD-D1EB-4CF7-B743-A0A7E4C18969}">
      <dsp:nvSpPr>
        <dsp:cNvPr id="0" name=""/>
        <dsp:cNvSpPr/>
      </dsp:nvSpPr>
      <dsp:spPr>
        <a:xfrm>
          <a:off x="377370" y="3370160"/>
          <a:ext cx="8679521" cy="622609"/>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C55EC-0873-42D2-A4F2-A726AADFC0EA}">
      <dsp:nvSpPr>
        <dsp:cNvPr id="0" name=""/>
        <dsp:cNvSpPr/>
      </dsp:nvSpPr>
      <dsp:spPr>
        <a:xfrm>
          <a:off x="0" y="16186"/>
          <a:ext cx="9321800" cy="647595"/>
        </a:xfrm>
        <a:prstGeom prst="roundRect">
          <a:avLst/>
        </a:prstGeom>
        <a:solidFill>
          <a:schemeClr val="lt1">
            <a:hueOff val="0"/>
            <a:satOff val="0"/>
            <a:lumOff val="0"/>
            <a:alphaOff val="0"/>
          </a:schemeClr>
        </a:solidFill>
        <a:ln w="12700" cap="flat" cmpd="sng" algn="ctr">
          <a:solidFill>
            <a:srgbClr val="003C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aktiv teilnehmend</a:t>
          </a:r>
        </a:p>
      </dsp:txBody>
      <dsp:txXfrm>
        <a:off x="31613" y="47799"/>
        <a:ext cx="9258574" cy="584369"/>
      </dsp:txXfrm>
    </dsp:sp>
    <dsp:sp modelId="{FF2C4519-92CB-4F04-B36F-7479DD916A0E}">
      <dsp:nvSpPr>
        <dsp:cNvPr id="0" name=""/>
        <dsp:cNvSpPr/>
      </dsp:nvSpPr>
      <dsp:spPr>
        <a:xfrm>
          <a:off x="0" y="663781"/>
          <a:ext cx="9321800"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96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de-DE" sz="2000" kern="1200"/>
            <a:t>„Doppelfunktion von Beobachter und Interaktionspartner“ </a:t>
          </a:r>
          <a:r>
            <a:rPr lang="de-DE" sz="1800" kern="1200"/>
            <a:t>(Ledl 1994, S. 15)</a:t>
          </a:r>
        </a:p>
        <a:p>
          <a:pPr marL="228600" lvl="1" indent="-228600" algn="l" defTabSz="889000">
            <a:lnSpc>
              <a:spcPct val="90000"/>
            </a:lnSpc>
            <a:spcBef>
              <a:spcPct val="0"/>
            </a:spcBef>
            <a:spcAft>
              <a:spcPct val="20000"/>
            </a:spcAft>
            <a:buChar char="•"/>
          </a:pPr>
          <a:r>
            <a:rPr lang="de-DE" sz="2000" kern="1200"/>
            <a:t>„[nimmt] aktiv am Geschehen teil, das [er] beobachte[t]“ </a:t>
          </a:r>
          <a:r>
            <a:rPr lang="de-DE" sz="1800" kern="1200"/>
            <a:t>(Tröster 2019, S. 31)</a:t>
          </a:r>
        </a:p>
        <a:p>
          <a:pPr marL="228600" lvl="1" indent="-228600" algn="l" defTabSz="889000">
            <a:lnSpc>
              <a:spcPct val="90000"/>
            </a:lnSpc>
            <a:spcBef>
              <a:spcPct val="0"/>
            </a:spcBef>
            <a:spcAft>
              <a:spcPct val="20000"/>
            </a:spcAft>
            <a:buChar char="•"/>
          </a:pPr>
          <a:r>
            <a:rPr lang="de-DE" sz="2000" kern="1200"/>
            <a:t>kann die Situation gezielt beeinflussen</a:t>
          </a:r>
        </a:p>
      </dsp:txBody>
      <dsp:txXfrm>
        <a:off x="0" y="663781"/>
        <a:ext cx="9321800" cy="1033964"/>
      </dsp:txXfrm>
    </dsp:sp>
    <dsp:sp modelId="{99D92341-D4DC-43C5-95E9-5ADCF80D633E}">
      <dsp:nvSpPr>
        <dsp:cNvPr id="0" name=""/>
        <dsp:cNvSpPr/>
      </dsp:nvSpPr>
      <dsp:spPr>
        <a:xfrm>
          <a:off x="0" y="1697746"/>
          <a:ext cx="9321800" cy="647595"/>
        </a:xfrm>
        <a:prstGeom prst="roundRect">
          <a:avLst/>
        </a:prstGeom>
        <a:solidFill>
          <a:schemeClr val="lt1">
            <a:hueOff val="0"/>
            <a:satOff val="0"/>
            <a:lumOff val="0"/>
            <a:alphaOff val="0"/>
          </a:schemeClr>
        </a:solidFill>
        <a:ln w="12700" cap="flat" cmpd="sng" algn="ctr">
          <a:solidFill>
            <a:srgbClr val="003C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passiv teilnehmend</a:t>
          </a:r>
        </a:p>
      </dsp:txBody>
      <dsp:txXfrm>
        <a:off x="31613" y="1729359"/>
        <a:ext cx="9258574" cy="584369"/>
      </dsp:txXfrm>
    </dsp:sp>
    <dsp:sp modelId="{B4F8185A-9AE2-40E0-BCC8-A1E397172338}">
      <dsp:nvSpPr>
        <dsp:cNvPr id="0" name=""/>
        <dsp:cNvSpPr/>
      </dsp:nvSpPr>
      <dsp:spPr>
        <a:xfrm>
          <a:off x="0" y="2345341"/>
          <a:ext cx="9321800"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96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de-DE" sz="2100" kern="1200"/>
            <a:t>anwesend, aber nur zur Beobachtung und Protokollierung</a:t>
          </a:r>
        </a:p>
        <a:p>
          <a:pPr marL="228600" lvl="1" indent="-228600" algn="l" defTabSz="933450">
            <a:lnSpc>
              <a:spcPct val="90000"/>
            </a:lnSpc>
            <a:spcBef>
              <a:spcPct val="0"/>
            </a:spcBef>
            <a:spcAft>
              <a:spcPct val="20000"/>
            </a:spcAft>
            <a:buChar char="•"/>
          </a:pPr>
          <a:r>
            <a:rPr lang="de-DE" sz="2100" kern="1200"/>
            <a:t>keine aktive Beeinflussung der Situation</a:t>
          </a:r>
        </a:p>
      </dsp:txBody>
      <dsp:txXfrm>
        <a:off x="0" y="2345341"/>
        <a:ext cx="9321800" cy="726570"/>
      </dsp:txXfrm>
    </dsp:sp>
    <dsp:sp modelId="{34408840-D314-421E-8B18-7607A67956FF}">
      <dsp:nvSpPr>
        <dsp:cNvPr id="0" name=""/>
        <dsp:cNvSpPr/>
      </dsp:nvSpPr>
      <dsp:spPr>
        <a:xfrm>
          <a:off x="0" y="3071911"/>
          <a:ext cx="9321800" cy="647595"/>
        </a:xfrm>
        <a:prstGeom prst="roundRect">
          <a:avLst/>
        </a:prstGeom>
        <a:solidFill>
          <a:schemeClr val="lt1">
            <a:hueOff val="0"/>
            <a:satOff val="0"/>
            <a:lumOff val="0"/>
            <a:alphaOff val="0"/>
          </a:schemeClr>
        </a:solidFill>
        <a:ln w="12700" cap="flat" cmpd="sng" algn="ctr">
          <a:solidFill>
            <a:srgbClr val="003C7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de-DE" sz="2700" kern="1200"/>
            <a:t>nicht-teilnehmend</a:t>
          </a:r>
        </a:p>
      </dsp:txBody>
      <dsp:txXfrm>
        <a:off x="31613" y="3103524"/>
        <a:ext cx="9258574" cy="584369"/>
      </dsp:txXfrm>
    </dsp:sp>
    <dsp:sp modelId="{0EB4B49F-0268-4274-9E97-F67A244CCF7A}">
      <dsp:nvSpPr>
        <dsp:cNvPr id="0" name=""/>
        <dsp:cNvSpPr/>
      </dsp:nvSpPr>
      <dsp:spPr>
        <a:xfrm>
          <a:off x="0" y="3719506"/>
          <a:ext cx="9321800"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596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de-DE" sz="2100" kern="1200"/>
            <a:t>nicht im selben Raum</a:t>
          </a:r>
        </a:p>
      </dsp:txBody>
      <dsp:txXfrm>
        <a:off x="0" y="3719506"/>
        <a:ext cx="9321800" cy="4471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EF804-F085-47B1-AAA5-99076857959C}">
      <dsp:nvSpPr>
        <dsp:cNvPr id="0" name=""/>
        <dsp:cNvSpPr/>
      </dsp:nvSpPr>
      <dsp:spPr>
        <a:xfrm>
          <a:off x="1339035" y="777843"/>
          <a:ext cx="8438034" cy="4360724"/>
        </a:xfrm>
        <a:prstGeom prst="rect">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39F068-9010-4572-9D21-D2185026FA81}">
      <dsp:nvSpPr>
        <dsp:cNvPr id="0" name=""/>
        <dsp:cNvSpPr/>
      </dsp:nvSpPr>
      <dsp:spPr>
        <a:xfrm>
          <a:off x="1591207" y="1287835"/>
          <a:ext cx="3918351" cy="373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0" lvl="0" indent="0" algn="l" defTabSz="1200150">
            <a:lnSpc>
              <a:spcPct val="90000"/>
            </a:lnSpc>
            <a:spcBef>
              <a:spcPct val="0"/>
            </a:spcBef>
            <a:spcAft>
              <a:spcPct val="35000"/>
            </a:spcAft>
            <a:buNone/>
          </a:pPr>
          <a:r>
            <a:rPr lang="de-DE" sz="2700" b="1" kern="1200"/>
            <a:t>Milde-Fehler</a:t>
          </a:r>
        </a:p>
        <a:p>
          <a:pPr marL="228600" lvl="1" indent="-228600" algn="l" defTabSz="933450">
            <a:lnSpc>
              <a:spcPct val="90000"/>
            </a:lnSpc>
            <a:spcBef>
              <a:spcPct val="0"/>
            </a:spcBef>
            <a:spcAft>
              <a:spcPct val="15000"/>
            </a:spcAft>
            <a:buChar char="•"/>
          </a:pPr>
          <a:r>
            <a:rPr lang="de-DE" sz="2100" kern="1200"/>
            <a:t>zu gute Beurteilung</a:t>
          </a:r>
        </a:p>
        <a:p>
          <a:pPr marL="228600" lvl="1" indent="-228600" algn="l" defTabSz="933450">
            <a:lnSpc>
              <a:spcPct val="90000"/>
            </a:lnSpc>
            <a:spcBef>
              <a:spcPct val="0"/>
            </a:spcBef>
            <a:spcAft>
              <a:spcPct val="15000"/>
            </a:spcAft>
            <a:buChar char="•"/>
          </a:pPr>
          <a:r>
            <a:rPr lang="de-DE" sz="2100" kern="1200"/>
            <a:t>Gründe: Sympathie, vertraute Person, Wunsch zu motivieren, Konflikte vermeiden, dem Kind nicht schaden wollen, …</a:t>
          </a:r>
        </a:p>
        <a:p>
          <a:pPr marL="228600" lvl="1" indent="-228600" algn="l" defTabSz="933450">
            <a:lnSpc>
              <a:spcPct val="90000"/>
            </a:lnSpc>
            <a:spcBef>
              <a:spcPct val="0"/>
            </a:spcBef>
            <a:spcAft>
              <a:spcPct val="15000"/>
            </a:spcAft>
            <a:buChar char="•"/>
          </a:pPr>
          <a:r>
            <a:rPr lang="de-DE" sz="2100" kern="1200"/>
            <a:t>ABER: „Gelegentlich können aber auch diese Unterlassungen Fehlentwicklungen mitverursachen oder begünstigen“ </a:t>
          </a:r>
          <a:r>
            <a:rPr lang="de-DE" sz="1800" kern="1200"/>
            <a:t>(Köck 2009, S. 122)</a:t>
          </a:r>
          <a:endParaRPr lang="de-DE" sz="2100" kern="1200"/>
        </a:p>
      </dsp:txBody>
      <dsp:txXfrm>
        <a:off x="1591207" y="1287835"/>
        <a:ext cx="3918351" cy="3730546"/>
      </dsp:txXfrm>
    </dsp:sp>
    <dsp:sp modelId="{6EFCB9F0-80A3-4EF2-967A-825996A96AFD}">
      <dsp:nvSpPr>
        <dsp:cNvPr id="0" name=""/>
        <dsp:cNvSpPr/>
      </dsp:nvSpPr>
      <dsp:spPr>
        <a:xfrm>
          <a:off x="5596848" y="1287835"/>
          <a:ext cx="3918351" cy="373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0" lvl="0" indent="0" algn="l" defTabSz="1200150">
            <a:lnSpc>
              <a:spcPct val="90000"/>
            </a:lnSpc>
            <a:spcBef>
              <a:spcPct val="0"/>
            </a:spcBef>
            <a:spcAft>
              <a:spcPct val="35000"/>
            </a:spcAft>
            <a:buNone/>
          </a:pPr>
          <a:r>
            <a:rPr lang="de-DE" sz="2700" b="1" kern="1200"/>
            <a:t>Strenge-Fehler</a:t>
          </a:r>
        </a:p>
        <a:p>
          <a:pPr marL="228600" lvl="1" indent="-228600" algn="l" defTabSz="933450">
            <a:lnSpc>
              <a:spcPct val="90000"/>
            </a:lnSpc>
            <a:spcBef>
              <a:spcPct val="0"/>
            </a:spcBef>
            <a:spcAft>
              <a:spcPct val="15000"/>
            </a:spcAft>
            <a:buChar char="•"/>
          </a:pPr>
          <a:r>
            <a:rPr lang="de-DE" sz="2100" kern="1200"/>
            <a:t>zu negative Beurteilung</a:t>
          </a:r>
        </a:p>
        <a:p>
          <a:pPr marL="228600" lvl="1" indent="-228600" algn="l" defTabSz="933450">
            <a:lnSpc>
              <a:spcPct val="90000"/>
            </a:lnSpc>
            <a:spcBef>
              <a:spcPct val="0"/>
            </a:spcBef>
            <a:spcAft>
              <a:spcPct val="15000"/>
            </a:spcAft>
            <a:buChar char="•"/>
          </a:pPr>
          <a:r>
            <a:rPr lang="de-DE" sz="2100" kern="1200"/>
            <a:t>Gründe: „unangemessen hoher Maßstab“ (Tröster 48), niemanden bevorzugen wollen</a:t>
          </a:r>
        </a:p>
      </dsp:txBody>
      <dsp:txXfrm>
        <a:off x="5596848" y="1287835"/>
        <a:ext cx="3918351" cy="3730546"/>
      </dsp:txXfrm>
    </dsp:sp>
    <dsp:sp modelId="{254F7AD9-F990-424D-9F1C-20D253218EF9}">
      <dsp:nvSpPr>
        <dsp:cNvPr id="0" name=""/>
        <dsp:cNvSpPr/>
      </dsp:nvSpPr>
      <dsp:spPr>
        <a:xfrm>
          <a:off x="385517" y="595730"/>
          <a:ext cx="1151744" cy="1100367"/>
        </a:xfrm>
        <a:prstGeom prst="plus">
          <a:avLst>
            <a:gd name="adj" fmla="val 328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78DAF-5EBA-4024-B9AA-4BD53F065D30}">
      <dsp:nvSpPr>
        <dsp:cNvPr id="0" name=""/>
        <dsp:cNvSpPr/>
      </dsp:nvSpPr>
      <dsp:spPr>
        <a:xfrm>
          <a:off x="9022442" y="598327"/>
          <a:ext cx="931915" cy="3313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66EECB-2BF5-4F6D-8AE4-49525605E6F8}">
      <dsp:nvSpPr>
        <dsp:cNvPr id="0" name=""/>
        <dsp:cNvSpPr/>
      </dsp:nvSpPr>
      <dsp:spPr>
        <a:xfrm>
          <a:off x="5558053" y="1295812"/>
          <a:ext cx="969" cy="3563031"/>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AE1F8B-76D3-4EC5-B2EE-A8FBE63AEE39}">
      <dsp:nvSpPr>
        <dsp:cNvPr id="0" name=""/>
        <dsp:cNvSpPr/>
      </dsp:nvSpPr>
      <dsp:spPr>
        <a:xfrm rot="16200000">
          <a:off x="-144131" y="144944"/>
          <a:ext cx="4580018" cy="429013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977900">
            <a:lnSpc>
              <a:spcPct val="90000"/>
            </a:lnSpc>
            <a:spcBef>
              <a:spcPct val="0"/>
            </a:spcBef>
            <a:spcAft>
              <a:spcPct val="35000"/>
            </a:spcAft>
            <a:buNone/>
          </a:pPr>
          <a:r>
            <a:rPr lang="de-DE" sz="2200" b="1" kern="1200"/>
            <a:t>Tendenz zur Mitte</a:t>
          </a:r>
        </a:p>
        <a:p>
          <a:pPr marL="228600" lvl="1" indent="-228600" algn="l" defTabSz="977900">
            <a:lnSpc>
              <a:spcPct val="90000"/>
            </a:lnSpc>
            <a:spcBef>
              <a:spcPct val="0"/>
            </a:spcBef>
            <a:spcAft>
              <a:spcPct val="15000"/>
            </a:spcAft>
            <a:buChar char="•"/>
          </a:pPr>
          <a:r>
            <a:rPr lang="de-DE" sz="2200" kern="1200"/>
            <a:t>Gründe: niemanden bevorzugen/ benachteiligen, zu wenig Informationen (Unsicherheit)</a:t>
          </a:r>
        </a:p>
      </dsp:txBody>
      <dsp:txXfrm rot="5400000">
        <a:off x="812" y="1145005"/>
        <a:ext cx="3539360" cy="2290009"/>
      </dsp:txXfrm>
    </dsp:sp>
    <dsp:sp modelId="{5B4853D9-E2B1-46FF-90FA-5E3A43FEE862}">
      <dsp:nvSpPr>
        <dsp:cNvPr id="0" name=""/>
        <dsp:cNvSpPr/>
      </dsp:nvSpPr>
      <dsp:spPr>
        <a:xfrm rot="5400000">
          <a:off x="4376745" y="144944"/>
          <a:ext cx="4580018" cy="429013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t" anchorCtr="0">
          <a:noAutofit/>
        </a:bodyPr>
        <a:lstStyle/>
        <a:p>
          <a:pPr marL="0" lvl="0" indent="0" algn="l" defTabSz="977900">
            <a:lnSpc>
              <a:spcPct val="90000"/>
            </a:lnSpc>
            <a:spcBef>
              <a:spcPct val="0"/>
            </a:spcBef>
            <a:spcAft>
              <a:spcPct val="35000"/>
            </a:spcAft>
            <a:buNone/>
          </a:pPr>
          <a:r>
            <a:rPr lang="de-DE" sz="2200" b="1" kern="1200"/>
            <a:t>Tendenz zu den Extremen</a:t>
          </a:r>
        </a:p>
        <a:p>
          <a:pPr marL="228600" lvl="1" indent="-228600" algn="l" defTabSz="977900">
            <a:lnSpc>
              <a:spcPct val="90000"/>
            </a:lnSpc>
            <a:spcBef>
              <a:spcPct val="0"/>
            </a:spcBef>
            <a:spcAft>
              <a:spcPct val="15000"/>
            </a:spcAft>
            <a:buChar char="•"/>
          </a:pPr>
          <a:r>
            <a:rPr lang="de-DE" sz="2200" kern="1200"/>
            <a:t>„Schwarz-Weiß-Malerei“ (Köck 2009, S. 123)</a:t>
          </a:r>
        </a:p>
      </dsp:txBody>
      <dsp:txXfrm rot="-5400000">
        <a:off x="5272461" y="1145006"/>
        <a:ext cx="3539360" cy="2290009"/>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453D1E-4E38-4984-A178-77ACC8A4D521}" type="datetimeFigureOut">
              <a:rPr lang="de-DE" smtClean="0"/>
              <a:t>21.04.2021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37B1DC-DABA-4458-9CE9-7881871A0403}" type="slidenum">
              <a:rPr lang="de-DE" smtClean="0"/>
              <a:t>‹Nr.›</a:t>
            </a:fld>
            <a:endParaRPr lang="de-DE"/>
          </a:p>
        </p:txBody>
      </p:sp>
    </p:spTree>
    <p:extLst>
      <p:ext uri="{BB962C8B-B14F-4D97-AF65-F5344CB8AC3E}">
        <p14:creationId xmlns:p14="http://schemas.microsoft.com/office/powerpoint/2010/main" val="328528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Kontext erzählen!</a:t>
            </a:r>
          </a:p>
        </p:txBody>
      </p:sp>
      <p:sp>
        <p:nvSpPr>
          <p:cNvPr id="4" name="Foliennummernplatzhalter 3"/>
          <p:cNvSpPr>
            <a:spLocks noGrp="1"/>
          </p:cNvSpPr>
          <p:nvPr>
            <p:ph type="sldNum" sz="quarter" idx="5"/>
          </p:nvPr>
        </p:nvSpPr>
        <p:spPr/>
        <p:txBody>
          <a:bodyPr/>
          <a:lstStyle/>
          <a:p>
            <a:fld id="{FC37B1DC-DABA-4458-9CE9-7881871A0403}" type="slidenum">
              <a:rPr lang="de-DE" smtClean="0"/>
              <a:t>7</a:t>
            </a:fld>
            <a:endParaRPr lang="de-DE"/>
          </a:p>
        </p:txBody>
      </p:sp>
    </p:spTree>
    <p:extLst>
      <p:ext uri="{BB962C8B-B14F-4D97-AF65-F5344CB8AC3E}">
        <p14:creationId xmlns:p14="http://schemas.microsoft.com/office/powerpoint/2010/main" val="3738737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C37B1DC-DABA-4458-9CE9-7881871A0403}" type="slidenum">
              <a:rPr lang="de-DE" smtClean="0"/>
              <a:t>21</a:t>
            </a:fld>
            <a:endParaRPr lang="de-DE"/>
          </a:p>
        </p:txBody>
      </p:sp>
    </p:spTree>
    <p:extLst>
      <p:ext uri="{BB962C8B-B14F-4D97-AF65-F5344CB8AC3E}">
        <p14:creationId xmlns:p14="http://schemas.microsoft.com/office/powerpoint/2010/main" val="102475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C37B1DC-DABA-4458-9CE9-7881871A0403}" type="slidenum">
              <a:rPr lang="de-DE" smtClean="0"/>
              <a:t>22</a:t>
            </a:fld>
            <a:endParaRPr lang="de-DE"/>
          </a:p>
        </p:txBody>
      </p:sp>
    </p:spTree>
    <p:extLst>
      <p:ext uri="{BB962C8B-B14F-4D97-AF65-F5344CB8AC3E}">
        <p14:creationId xmlns:p14="http://schemas.microsoft.com/office/powerpoint/2010/main" val="2545140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Studis fragen: Time- oder Event-Sampling? </a:t>
            </a:r>
          </a:p>
          <a:p>
            <a:r>
              <a:rPr lang="de-DE"/>
              <a:t>Sagen, dass diese Kategorien in Montessori-Pädagogik genau definiert sind</a:t>
            </a:r>
          </a:p>
        </p:txBody>
      </p:sp>
      <p:sp>
        <p:nvSpPr>
          <p:cNvPr id="4" name="Foliennummernplatzhalter 3"/>
          <p:cNvSpPr>
            <a:spLocks noGrp="1"/>
          </p:cNvSpPr>
          <p:nvPr>
            <p:ph type="sldNum" sz="quarter" idx="5"/>
          </p:nvPr>
        </p:nvSpPr>
        <p:spPr/>
        <p:txBody>
          <a:bodyPr/>
          <a:lstStyle/>
          <a:p>
            <a:fld id="{FC37B1DC-DABA-4458-9CE9-7881871A0403}" type="slidenum">
              <a:rPr lang="de-DE" smtClean="0"/>
              <a:t>23</a:t>
            </a:fld>
            <a:endParaRPr lang="de-DE"/>
          </a:p>
        </p:txBody>
      </p:sp>
    </p:spTree>
    <p:extLst>
      <p:ext uri="{BB962C8B-B14F-4D97-AF65-F5344CB8AC3E}">
        <p14:creationId xmlns:p14="http://schemas.microsoft.com/office/powerpoint/2010/main" val="392236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C37B1DC-DABA-4458-9CE9-7881871A0403}" type="slidenum">
              <a:rPr lang="de-DE" smtClean="0"/>
              <a:t>24</a:t>
            </a:fld>
            <a:endParaRPr lang="de-DE"/>
          </a:p>
        </p:txBody>
      </p:sp>
    </p:spTree>
    <p:extLst>
      <p:ext uri="{BB962C8B-B14F-4D97-AF65-F5344CB8AC3E}">
        <p14:creationId xmlns:p14="http://schemas.microsoft.com/office/powerpoint/2010/main" val="524948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mehrstufig: mit Zahlen oder mit Worten (Köck 152)</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direkt nicht möglich: „Bei Menschen mit komplexen Behinderungen ist dies oft der Fall, weswegen man dann auf die Fremdeinschätzung eines Betreuers oder eines Familienangehörigen angewiesen ist“ Breitenbach 93</a:t>
            </a:r>
          </a:p>
          <a:p>
            <a:endParaRPr lang="de-DE"/>
          </a:p>
        </p:txBody>
      </p:sp>
      <p:sp>
        <p:nvSpPr>
          <p:cNvPr id="4" name="Foliennummernplatzhalter 3"/>
          <p:cNvSpPr>
            <a:spLocks noGrp="1"/>
          </p:cNvSpPr>
          <p:nvPr>
            <p:ph type="sldNum" sz="quarter" idx="5"/>
          </p:nvPr>
        </p:nvSpPr>
        <p:spPr/>
        <p:txBody>
          <a:bodyPr/>
          <a:lstStyle/>
          <a:p>
            <a:fld id="{FC37B1DC-DABA-4458-9CE9-7881871A0403}" type="slidenum">
              <a:rPr lang="de-DE" smtClean="0"/>
              <a:t>25</a:t>
            </a:fld>
            <a:endParaRPr lang="de-DE"/>
          </a:p>
        </p:txBody>
      </p:sp>
    </p:spTree>
    <p:extLst>
      <p:ext uri="{BB962C8B-B14F-4D97-AF65-F5344CB8AC3E}">
        <p14:creationId xmlns:p14="http://schemas.microsoft.com/office/powerpoint/2010/main" val="40718536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Warum kurz wiederholen → hier Weiterführung</a:t>
            </a:r>
          </a:p>
          <a:p>
            <a:endParaRPr lang="de-DE"/>
          </a:p>
          <a:p>
            <a:r>
              <a:rPr lang="de-DE"/>
              <a:t>evtl. Studis Beispiele überlegen lassen</a:t>
            </a:r>
          </a:p>
          <a:p>
            <a:endParaRPr lang="de-DE"/>
          </a:p>
          <a:p>
            <a:r>
              <a:rPr lang="de-DE"/>
              <a:t>Verhaltenseffekte: hier bemerkt man schon, wie fehleranfällig Interpretationen sind</a:t>
            </a:r>
          </a:p>
        </p:txBody>
      </p:sp>
      <p:sp>
        <p:nvSpPr>
          <p:cNvPr id="4" name="Foliennummernplatzhalter 3"/>
          <p:cNvSpPr>
            <a:spLocks noGrp="1"/>
          </p:cNvSpPr>
          <p:nvPr>
            <p:ph type="sldNum" sz="quarter" idx="5"/>
          </p:nvPr>
        </p:nvSpPr>
        <p:spPr/>
        <p:txBody>
          <a:bodyPr/>
          <a:lstStyle/>
          <a:p>
            <a:fld id="{FC37B1DC-DABA-4458-9CE9-7881871A0403}" type="slidenum">
              <a:rPr lang="de-DE" smtClean="0"/>
              <a:t>36</a:t>
            </a:fld>
            <a:endParaRPr lang="de-DE"/>
          </a:p>
        </p:txBody>
      </p:sp>
    </p:spTree>
    <p:extLst>
      <p:ext uri="{BB962C8B-B14F-4D97-AF65-F5344CB8AC3E}">
        <p14:creationId xmlns:p14="http://schemas.microsoft.com/office/powerpoint/2010/main" val="552957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Wegen Subjektivität hohes Fehlerpotential</a:t>
            </a:r>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Wir kennen wahrscheinlich alle diesen einen Lehrer, bei dem niemand jemals eine 1 bekommen hat…</a:t>
            </a:r>
          </a:p>
          <a:p>
            <a:endParaRPr lang="de-DE"/>
          </a:p>
        </p:txBody>
      </p:sp>
      <p:sp>
        <p:nvSpPr>
          <p:cNvPr id="4" name="Foliennummernplatzhalter 3"/>
          <p:cNvSpPr>
            <a:spLocks noGrp="1"/>
          </p:cNvSpPr>
          <p:nvPr>
            <p:ph type="sldNum" sz="quarter" idx="5"/>
          </p:nvPr>
        </p:nvSpPr>
        <p:spPr/>
        <p:txBody>
          <a:bodyPr/>
          <a:lstStyle/>
          <a:p>
            <a:fld id="{FC37B1DC-DABA-4458-9CE9-7881871A0403}" type="slidenum">
              <a:rPr lang="de-DE" smtClean="0"/>
              <a:t>37</a:t>
            </a:fld>
            <a:endParaRPr lang="de-DE"/>
          </a:p>
        </p:txBody>
      </p:sp>
    </p:spTree>
    <p:extLst>
      <p:ext uri="{BB962C8B-B14F-4D97-AF65-F5344CB8AC3E}">
        <p14:creationId xmlns:p14="http://schemas.microsoft.com/office/powerpoint/2010/main" val="97185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C37B1DC-DABA-4458-9CE9-7881871A0403}" type="slidenum">
              <a:rPr lang="de-DE" smtClean="0"/>
              <a:t>38</a:t>
            </a:fld>
            <a:endParaRPr lang="de-DE"/>
          </a:p>
        </p:txBody>
      </p:sp>
    </p:spTree>
    <p:extLst>
      <p:ext uri="{BB962C8B-B14F-4D97-AF65-F5344CB8AC3E}">
        <p14:creationId xmlns:p14="http://schemas.microsoft.com/office/powerpoint/2010/main" val="135630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C37B1DC-DABA-4458-9CE9-7881871A0403}" type="slidenum">
              <a:rPr lang="de-DE" smtClean="0"/>
              <a:t>39</a:t>
            </a:fld>
            <a:endParaRPr lang="de-DE"/>
          </a:p>
        </p:txBody>
      </p:sp>
    </p:spTree>
    <p:extLst>
      <p:ext uri="{BB962C8B-B14F-4D97-AF65-F5344CB8AC3E}">
        <p14:creationId xmlns:p14="http://schemas.microsoft.com/office/powerpoint/2010/main" val="14735964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1: um soziale Anerkennung zu bekommen (ebd.)</a:t>
            </a:r>
          </a:p>
          <a:p>
            <a:r>
              <a:rPr lang="de-DE"/>
              <a:t>3: bei einem selbst macht man es umgekehrt</a:t>
            </a:r>
          </a:p>
        </p:txBody>
      </p:sp>
      <p:sp>
        <p:nvSpPr>
          <p:cNvPr id="4" name="Foliennummernplatzhalter 3"/>
          <p:cNvSpPr>
            <a:spLocks noGrp="1"/>
          </p:cNvSpPr>
          <p:nvPr>
            <p:ph type="sldNum" sz="quarter" idx="5"/>
          </p:nvPr>
        </p:nvSpPr>
        <p:spPr/>
        <p:txBody>
          <a:bodyPr/>
          <a:lstStyle/>
          <a:p>
            <a:fld id="{FC37B1DC-DABA-4458-9CE9-7881871A0403}" type="slidenum">
              <a:rPr lang="de-DE" smtClean="0"/>
              <a:t>40</a:t>
            </a:fld>
            <a:endParaRPr lang="de-DE"/>
          </a:p>
        </p:txBody>
      </p:sp>
    </p:spTree>
    <p:extLst>
      <p:ext uri="{BB962C8B-B14F-4D97-AF65-F5344CB8AC3E}">
        <p14:creationId xmlns:p14="http://schemas.microsoft.com/office/powerpoint/2010/main" val="4204839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Interpretationen sind etwas natürliches/ menschliches. </a:t>
            </a:r>
          </a:p>
          <a:p>
            <a:r>
              <a:rPr lang="de-DE"/>
              <a:t>kurz auf Deuten und Erklären hinweisen (rausgekürzt)</a:t>
            </a:r>
          </a:p>
        </p:txBody>
      </p:sp>
      <p:sp>
        <p:nvSpPr>
          <p:cNvPr id="4" name="Foliennummernplatzhalter 3"/>
          <p:cNvSpPr>
            <a:spLocks noGrp="1"/>
          </p:cNvSpPr>
          <p:nvPr>
            <p:ph type="sldNum" sz="quarter" idx="5"/>
          </p:nvPr>
        </p:nvSpPr>
        <p:spPr/>
        <p:txBody>
          <a:bodyPr/>
          <a:lstStyle/>
          <a:p>
            <a:fld id="{FC37B1DC-DABA-4458-9CE9-7881871A0403}" type="slidenum">
              <a:rPr lang="de-DE" smtClean="0"/>
              <a:t>8</a:t>
            </a:fld>
            <a:endParaRPr lang="de-DE"/>
          </a:p>
        </p:txBody>
      </p:sp>
    </p:spTree>
    <p:extLst>
      <p:ext uri="{BB962C8B-B14F-4D97-AF65-F5344CB8AC3E}">
        <p14:creationId xmlns:p14="http://schemas.microsoft.com/office/powerpoint/2010/main" val="3839495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C37B1DC-DABA-4458-9CE9-7881871A0403}" type="slidenum">
              <a:rPr lang="de-DE" smtClean="0"/>
              <a:t>41</a:t>
            </a:fld>
            <a:endParaRPr lang="de-DE"/>
          </a:p>
        </p:txBody>
      </p:sp>
    </p:spTree>
    <p:extLst>
      <p:ext uri="{BB962C8B-B14F-4D97-AF65-F5344CB8AC3E}">
        <p14:creationId xmlns:p14="http://schemas.microsoft.com/office/powerpoint/2010/main" val="3132599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2: passend auswählen, weiterentwickeln, gut einarbeiten</a:t>
            </a:r>
          </a:p>
        </p:txBody>
      </p:sp>
      <p:sp>
        <p:nvSpPr>
          <p:cNvPr id="4" name="Foliennummernplatzhalter 3"/>
          <p:cNvSpPr>
            <a:spLocks noGrp="1"/>
          </p:cNvSpPr>
          <p:nvPr>
            <p:ph type="sldNum" sz="quarter" idx="5"/>
          </p:nvPr>
        </p:nvSpPr>
        <p:spPr/>
        <p:txBody>
          <a:bodyPr/>
          <a:lstStyle/>
          <a:p>
            <a:fld id="{FC37B1DC-DABA-4458-9CE9-7881871A0403}" type="slidenum">
              <a:rPr lang="de-DE" smtClean="0"/>
              <a:t>42</a:t>
            </a:fld>
            <a:endParaRPr lang="de-DE"/>
          </a:p>
        </p:txBody>
      </p:sp>
    </p:spTree>
    <p:extLst>
      <p:ext uri="{BB962C8B-B14F-4D97-AF65-F5344CB8AC3E}">
        <p14:creationId xmlns:p14="http://schemas.microsoft.com/office/powerpoint/2010/main" val="3050085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verweise auf den Bereich Wiedergabe</a:t>
            </a:r>
          </a:p>
        </p:txBody>
      </p:sp>
      <p:sp>
        <p:nvSpPr>
          <p:cNvPr id="4" name="Foliennummernplatzhalter 3"/>
          <p:cNvSpPr>
            <a:spLocks noGrp="1"/>
          </p:cNvSpPr>
          <p:nvPr>
            <p:ph type="sldNum" sz="quarter" idx="5"/>
          </p:nvPr>
        </p:nvSpPr>
        <p:spPr/>
        <p:txBody>
          <a:bodyPr/>
          <a:lstStyle/>
          <a:p>
            <a:fld id="{FC37B1DC-DABA-4458-9CE9-7881871A0403}" type="slidenum">
              <a:rPr lang="de-DE" smtClean="0"/>
              <a:t>43</a:t>
            </a:fld>
            <a:endParaRPr lang="de-DE"/>
          </a:p>
        </p:txBody>
      </p:sp>
    </p:spTree>
    <p:extLst>
      <p:ext uri="{BB962C8B-B14F-4D97-AF65-F5344CB8AC3E}">
        <p14:creationId xmlns:p14="http://schemas.microsoft.com/office/powerpoint/2010/main" val="34822374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Auftrag: Betrachte das Bild 30 </a:t>
            </a:r>
            <a:r>
              <a:rPr lang="de-DE" err="1"/>
              <a:t>sek</a:t>
            </a:r>
            <a:r>
              <a:rPr lang="de-DE"/>
              <a:t> lang. Danach schreibe auf, was dir noch alles einfällt. Vergleiche mit dem Bild. </a:t>
            </a:r>
          </a:p>
        </p:txBody>
      </p:sp>
      <p:sp>
        <p:nvSpPr>
          <p:cNvPr id="4" name="Foliennummernplatzhalter 3"/>
          <p:cNvSpPr>
            <a:spLocks noGrp="1"/>
          </p:cNvSpPr>
          <p:nvPr>
            <p:ph type="sldNum" sz="quarter" idx="5"/>
          </p:nvPr>
        </p:nvSpPr>
        <p:spPr/>
        <p:txBody>
          <a:bodyPr/>
          <a:lstStyle/>
          <a:p>
            <a:fld id="{FC37B1DC-DABA-4458-9CE9-7881871A0403}" type="slidenum">
              <a:rPr lang="de-DE" smtClean="0"/>
              <a:t>44</a:t>
            </a:fld>
            <a:endParaRPr lang="de-DE"/>
          </a:p>
        </p:txBody>
      </p:sp>
    </p:spTree>
    <p:extLst>
      <p:ext uri="{BB962C8B-B14F-4D97-AF65-F5344CB8AC3E}">
        <p14:creationId xmlns:p14="http://schemas.microsoft.com/office/powerpoint/2010/main" val="2220172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Wiederholung</a:t>
            </a:r>
          </a:p>
        </p:txBody>
      </p:sp>
      <p:sp>
        <p:nvSpPr>
          <p:cNvPr id="4" name="Foliennummernplatzhalter 3"/>
          <p:cNvSpPr>
            <a:spLocks noGrp="1"/>
          </p:cNvSpPr>
          <p:nvPr>
            <p:ph type="sldNum" sz="quarter" idx="5"/>
          </p:nvPr>
        </p:nvSpPr>
        <p:spPr/>
        <p:txBody>
          <a:bodyPr/>
          <a:lstStyle/>
          <a:p>
            <a:fld id="{FC37B1DC-DABA-4458-9CE9-7881871A0403}" type="slidenum">
              <a:rPr lang="de-DE" smtClean="0"/>
              <a:t>48</a:t>
            </a:fld>
            <a:endParaRPr lang="de-DE"/>
          </a:p>
        </p:txBody>
      </p:sp>
    </p:spTree>
    <p:extLst>
      <p:ext uri="{BB962C8B-B14F-4D97-AF65-F5344CB8AC3E}">
        <p14:creationId xmlns:p14="http://schemas.microsoft.com/office/powerpoint/2010/main" val="34520473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Verschriftlichung macht viel Arbeit, würde es nicht reichen, wenn ich meine Beobachtungen im Kopf hätte?? → nein, weil: </a:t>
            </a:r>
          </a:p>
        </p:txBody>
      </p:sp>
      <p:sp>
        <p:nvSpPr>
          <p:cNvPr id="4" name="Foliennummernplatzhalter 3"/>
          <p:cNvSpPr>
            <a:spLocks noGrp="1"/>
          </p:cNvSpPr>
          <p:nvPr>
            <p:ph type="sldNum" sz="quarter" idx="5"/>
          </p:nvPr>
        </p:nvSpPr>
        <p:spPr/>
        <p:txBody>
          <a:bodyPr/>
          <a:lstStyle/>
          <a:p>
            <a:fld id="{FC37B1DC-DABA-4458-9CE9-7881871A0403}" type="slidenum">
              <a:rPr lang="de-DE" smtClean="0"/>
              <a:t>49</a:t>
            </a:fld>
            <a:endParaRPr lang="de-DE"/>
          </a:p>
        </p:txBody>
      </p:sp>
    </p:spTree>
    <p:extLst>
      <p:ext uri="{BB962C8B-B14F-4D97-AF65-F5344CB8AC3E}">
        <p14:creationId xmlns:p14="http://schemas.microsoft.com/office/powerpoint/2010/main" val="41839736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1: und eben diese Versprachlichung ist eine der größten Fehlerquellen im Bereich der Wiedergabe</a:t>
            </a:r>
          </a:p>
          <a:p>
            <a:endParaRPr lang="de-DE"/>
          </a:p>
          <a:p>
            <a:r>
              <a:rPr lang="de-DE"/>
              <a:t>2: bei Vereinfachung und Verkürzung droht auch Unvollständigkeit (3)</a:t>
            </a:r>
          </a:p>
        </p:txBody>
      </p:sp>
      <p:sp>
        <p:nvSpPr>
          <p:cNvPr id="4" name="Foliennummernplatzhalter 3"/>
          <p:cNvSpPr>
            <a:spLocks noGrp="1"/>
          </p:cNvSpPr>
          <p:nvPr>
            <p:ph type="sldNum" sz="quarter" idx="5"/>
          </p:nvPr>
        </p:nvSpPr>
        <p:spPr/>
        <p:txBody>
          <a:bodyPr/>
          <a:lstStyle/>
          <a:p>
            <a:fld id="{FC37B1DC-DABA-4458-9CE9-7881871A0403}" type="slidenum">
              <a:rPr lang="de-DE" smtClean="0"/>
              <a:t>50</a:t>
            </a:fld>
            <a:endParaRPr lang="de-DE"/>
          </a:p>
        </p:txBody>
      </p:sp>
    </p:spTree>
    <p:extLst>
      <p:ext uri="{BB962C8B-B14F-4D97-AF65-F5344CB8AC3E}">
        <p14:creationId xmlns:p14="http://schemas.microsoft.com/office/powerpoint/2010/main" val="20568265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Beispiel</a:t>
            </a:r>
          </a:p>
          <a:p>
            <a:r>
              <a:rPr lang="de-DE" dirty="0"/>
              <a:t>ausführliche Tipps zum Nachlesen im Handout bzw. im Originaltext von Heike de Boer</a:t>
            </a:r>
          </a:p>
        </p:txBody>
      </p:sp>
      <p:sp>
        <p:nvSpPr>
          <p:cNvPr id="4" name="Foliennummernplatzhalter 3"/>
          <p:cNvSpPr>
            <a:spLocks noGrp="1"/>
          </p:cNvSpPr>
          <p:nvPr>
            <p:ph type="sldNum" sz="quarter" idx="5"/>
          </p:nvPr>
        </p:nvSpPr>
        <p:spPr/>
        <p:txBody>
          <a:bodyPr/>
          <a:lstStyle/>
          <a:p>
            <a:fld id="{FC37B1DC-DABA-4458-9CE9-7881871A0403}" type="slidenum">
              <a:rPr lang="de-DE" smtClean="0"/>
              <a:t>51</a:t>
            </a:fld>
            <a:endParaRPr lang="de-DE"/>
          </a:p>
        </p:txBody>
      </p:sp>
    </p:spTree>
    <p:extLst>
      <p:ext uri="{BB962C8B-B14F-4D97-AF65-F5344CB8AC3E}">
        <p14:creationId xmlns:p14="http://schemas.microsoft.com/office/powerpoint/2010/main" val="266228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Nach der Deutung und Erklärung von Beobachtungen folgt oft – automatisch – eine Beurteilung. (Interpretationen als Basis für Beurteilungen)</a:t>
            </a:r>
          </a:p>
          <a:p>
            <a:endParaRPr lang="de-DE"/>
          </a:p>
          <a:p>
            <a:pPr marL="0" marR="0" lvl="0" indent="0" algn="l" defTabSz="914400" rtl="0" eaLnBrk="1" fontAlgn="auto" latinLnBrk="0" hangingPunct="1">
              <a:lnSpc>
                <a:spcPct val="100000"/>
              </a:lnSpc>
              <a:spcBef>
                <a:spcPts val="0"/>
              </a:spcBef>
              <a:spcAft>
                <a:spcPts val="0"/>
              </a:spcAft>
              <a:buClrTx/>
              <a:buSzTx/>
              <a:buFontTx/>
              <a:buNone/>
              <a:tabLst/>
              <a:defRPr/>
            </a:pPr>
            <a:r>
              <a:rPr lang="de-DE"/>
              <a:t>fokussiertes Beobachten ermöglichen (vgl. Lehmann-Rommel 2012, S. 135): notwendig, um Komplexität der Beobachtungssituation zu reduzieren, „indem einzelne Aspekte benannt und polarisierend … geordnet werden“ -&gt; dadurch aber normative Rahmung </a:t>
            </a:r>
          </a:p>
          <a:p>
            <a:endParaRPr lang="de-DE"/>
          </a:p>
        </p:txBody>
      </p:sp>
      <p:sp>
        <p:nvSpPr>
          <p:cNvPr id="4" name="Foliennummernplatzhalter 3"/>
          <p:cNvSpPr>
            <a:spLocks noGrp="1"/>
          </p:cNvSpPr>
          <p:nvPr>
            <p:ph type="sldNum" sz="quarter" idx="5"/>
          </p:nvPr>
        </p:nvSpPr>
        <p:spPr/>
        <p:txBody>
          <a:bodyPr/>
          <a:lstStyle/>
          <a:p>
            <a:fld id="{FC37B1DC-DABA-4458-9CE9-7881871A0403}" type="slidenum">
              <a:rPr lang="de-DE" smtClean="0"/>
              <a:t>9</a:t>
            </a:fld>
            <a:endParaRPr lang="de-DE"/>
          </a:p>
        </p:txBody>
      </p:sp>
    </p:spTree>
    <p:extLst>
      <p:ext uri="{BB962C8B-B14F-4D97-AF65-F5344CB8AC3E}">
        <p14:creationId xmlns:p14="http://schemas.microsoft.com/office/powerpoint/2010/main" val="468913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verschiedene Faktoren bei Beobachtungen zu berücksichtigen → stelle verschiedene Möglichkeiten nacheinander vor</a:t>
            </a:r>
          </a:p>
        </p:txBody>
      </p:sp>
      <p:sp>
        <p:nvSpPr>
          <p:cNvPr id="4" name="Foliennummernplatzhalter 3"/>
          <p:cNvSpPr>
            <a:spLocks noGrp="1"/>
          </p:cNvSpPr>
          <p:nvPr>
            <p:ph type="sldNum" sz="quarter" idx="5"/>
          </p:nvPr>
        </p:nvSpPr>
        <p:spPr/>
        <p:txBody>
          <a:bodyPr/>
          <a:lstStyle/>
          <a:p>
            <a:fld id="{FC37B1DC-DABA-4458-9CE9-7881871A0403}" type="slidenum">
              <a:rPr lang="de-DE" smtClean="0"/>
              <a:t>12</a:t>
            </a:fld>
            <a:endParaRPr lang="de-DE"/>
          </a:p>
        </p:txBody>
      </p:sp>
    </p:spTree>
    <p:extLst>
      <p:ext uri="{BB962C8B-B14F-4D97-AF65-F5344CB8AC3E}">
        <p14:creationId xmlns:p14="http://schemas.microsoft.com/office/powerpoint/2010/main" val="153763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fragen: Bei welchem Personenkreis ist das in der Schule der Fall?</a:t>
            </a:r>
          </a:p>
        </p:txBody>
      </p:sp>
      <p:sp>
        <p:nvSpPr>
          <p:cNvPr id="4" name="Foliennummernplatzhalter 3"/>
          <p:cNvSpPr>
            <a:spLocks noGrp="1"/>
          </p:cNvSpPr>
          <p:nvPr>
            <p:ph type="sldNum" sz="quarter" idx="5"/>
          </p:nvPr>
        </p:nvSpPr>
        <p:spPr/>
        <p:txBody>
          <a:bodyPr/>
          <a:lstStyle/>
          <a:p>
            <a:fld id="{FC37B1DC-DABA-4458-9CE9-7881871A0403}" type="slidenum">
              <a:rPr lang="de-DE" smtClean="0"/>
              <a:t>16</a:t>
            </a:fld>
            <a:endParaRPr lang="de-DE"/>
          </a:p>
        </p:txBody>
      </p:sp>
    </p:spTree>
    <p:extLst>
      <p:ext uri="{BB962C8B-B14F-4D97-AF65-F5344CB8AC3E}">
        <p14:creationId xmlns:p14="http://schemas.microsoft.com/office/powerpoint/2010/main" val="2240562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zuerst: Studis selber überlegen lassen („Stellt euch vor, ihr sitzt in eurer Praxisprojekt-Klasse und beobachtet euer </a:t>
            </a:r>
            <a:r>
              <a:rPr lang="de-DE" err="1"/>
              <a:t>Testkind</a:t>
            </a:r>
            <a:r>
              <a:rPr lang="de-DE"/>
              <a:t>…“)</a:t>
            </a:r>
          </a:p>
        </p:txBody>
      </p:sp>
      <p:sp>
        <p:nvSpPr>
          <p:cNvPr id="4" name="Foliennummernplatzhalter 3"/>
          <p:cNvSpPr>
            <a:spLocks noGrp="1"/>
          </p:cNvSpPr>
          <p:nvPr>
            <p:ph type="sldNum" sz="quarter" idx="5"/>
          </p:nvPr>
        </p:nvSpPr>
        <p:spPr/>
        <p:txBody>
          <a:bodyPr/>
          <a:lstStyle/>
          <a:p>
            <a:fld id="{FC37B1DC-DABA-4458-9CE9-7881871A0403}" type="slidenum">
              <a:rPr lang="de-DE" smtClean="0"/>
              <a:t>17</a:t>
            </a:fld>
            <a:endParaRPr lang="de-DE"/>
          </a:p>
        </p:txBody>
      </p:sp>
    </p:spTree>
    <p:extLst>
      <p:ext uri="{BB962C8B-B14F-4D97-AF65-F5344CB8AC3E}">
        <p14:creationId xmlns:p14="http://schemas.microsoft.com/office/powerpoint/2010/main" val="3066824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Möglichkeiten kürzer fassen!</a:t>
            </a:r>
          </a:p>
        </p:txBody>
      </p:sp>
      <p:sp>
        <p:nvSpPr>
          <p:cNvPr id="4" name="Foliennummernplatzhalter 3"/>
          <p:cNvSpPr>
            <a:spLocks noGrp="1"/>
          </p:cNvSpPr>
          <p:nvPr>
            <p:ph type="sldNum" sz="quarter" idx="5"/>
          </p:nvPr>
        </p:nvSpPr>
        <p:spPr/>
        <p:txBody>
          <a:bodyPr/>
          <a:lstStyle/>
          <a:p>
            <a:fld id="{FC37B1DC-DABA-4458-9CE9-7881871A0403}" type="slidenum">
              <a:rPr lang="de-DE" smtClean="0"/>
              <a:t>18</a:t>
            </a:fld>
            <a:endParaRPr lang="de-DE"/>
          </a:p>
        </p:txBody>
      </p:sp>
    </p:spTree>
    <p:extLst>
      <p:ext uri="{BB962C8B-B14F-4D97-AF65-F5344CB8AC3E}">
        <p14:creationId xmlns:p14="http://schemas.microsoft.com/office/powerpoint/2010/main" val="10517170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davor: Warum überhaupt dokumentieren? – Weil „Beobachtungsergebnisse bilden das ‚Rohmaterial‘ für pädagogische Entscheidungen“ (</a:t>
            </a:r>
            <a:r>
              <a:rPr lang="de-DE" err="1"/>
              <a:t>Ledl</a:t>
            </a:r>
            <a:r>
              <a:rPr lang="de-DE"/>
              <a:t> 1994, 15) → Entscheidungen begründen können, Fördermaßnahmen auswählen, meine eigene Wahrnehmung kritisch hinterfragen (vgl. ebd. 15f, M&amp;W 45)</a:t>
            </a:r>
          </a:p>
          <a:p>
            <a:endParaRPr lang="de-DE"/>
          </a:p>
          <a:p>
            <a:r>
              <a:rPr lang="de-DE"/>
              <a:t>Erinnerung → Fehlerquelle, dazu später mehr</a:t>
            </a:r>
          </a:p>
          <a:p>
            <a:endParaRPr lang="de-DE"/>
          </a:p>
          <a:p>
            <a:r>
              <a:rPr lang="de-DE"/>
              <a:t>für inhaltliche Aspekte auf Handout verweisen!</a:t>
            </a:r>
          </a:p>
        </p:txBody>
      </p:sp>
      <p:sp>
        <p:nvSpPr>
          <p:cNvPr id="4" name="Foliennummernplatzhalter 3"/>
          <p:cNvSpPr>
            <a:spLocks noGrp="1"/>
          </p:cNvSpPr>
          <p:nvPr>
            <p:ph type="sldNum" sz="quarter" idx="5"/>
          </p:nvPr>
        </p:nvSpPr>
        <p:spPr/>
        <p:txBody>
          <a:bodyPr/>
          <a:lstStyle/>
          <a:p>
            <a:fld id="{FC37B1DC-DABA-4458-9CE9-7881871A0403}" type="slidenum">
              <a:rPr lang="de-DE" smtClean="0"/>
              <a:t>19</a:t>
            </a:fld>
            <a:endParaRPr lang="de-DE"/>
          </a:p>
        </p:txBody>
      </p:sp>
    </p:spTree>
    <p:extLst>
      <p:ext uri="{BB962C8B-B14F-4D97-AF65-F5344CB8AC3E}">
        <p14:creationId xmlns:p14="http://schemas.microsoft.com/office/powerpoint/2010/main" val="665244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C37B1DC-DABA-4458-9CE9-7881871A0403}" type="slidenum">
              <a:rPr lang="de-DE" smtClean="0"/>
              <a:t>20</a:t>
            </a:fld>
            <a:endParaRPr lang="de-DE"/>
          </a:p>
        </p:txBody>
      </p:sp>
    </p:spTree>
    <p:extLst>
      <p:ext uri="{BB962C8B-B14F-4D97-AF65-F5344CB8AC3E}">
        <p14:creationId xmlns:p14="http://schemas.microsoft.com/office/powerpoint/2010/main" val="6408104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
        <p:nvSpPr>
          <p:cNvPr id="7" name="Rectangle 7">
            <a:extLst>
              <a:ext uri="{FF2B5EF4-FFF2-40B4-BE49-F238E27FC236}">
                <a16:creationId xmlns:a16="http://schemas.microsoft.com/office/drawing/2014/main" id="{BEC09661-E294-4C10-BB88-EBD391F650FA}"/>
              </a:ext>
            </a:extLst>
          </p:cNvPr>
          <p:cNvSpPr>
            <a:spLocks noChangeArrowheads="1"/>
          </p:cNvSpPr>
          <p:nvPr userDrawn="1"/>
        </p:nvSpPr>
        <p:spPr bwMode="auto">
          <a:xfrm>
            <a:off x="2" y="0"/>
            <a:ext cx="1200151"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de-DE" altLang="de-DE"/>
          </a:p>
        </p:txBody>
      </p:sp>
      <p:pic>
        <p:nvPicPr>
          <p:cNvPr id="8" name="Picture 8" descr="Unilogo Sublogo">
            <a:extLst>
              <a:ext uri="{FF2B5EF4-FFF2-40B4-BE49-F238E27FC236}">
                <a16:creationId xmlns:a16="http://schemas.microsoft.com/office/drawing/2014/main" id="{152BE446-BFB7-458F-9B22-830988EAED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20525"/>
          <a:stretch>
            <a:fillRect/>
          </a:stretch>
        </p:blipFill>
        <p:spPr bwMode="auto">
          <a:xfrm>
            <a:off x="0" y="431802"/>
            <a:ext cx="12192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622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1847528" y="365125"/>
            <a:ext cx="9506272" cy="1325563"/>
          </a:xfrm>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1797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887521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1919536" y="365125"/>
            <a:ext cx="9434264" cy="1325563"/>
          </a:xfrm>
        </p:spPr>
        <p:txBody>
          <a:bodyPr/>
          <a:lstStyle/>
          <a:p>
            <a:r>
              <a:rPr lang="de-DE"/>
              <a:t>Mastertitelformat bearbeiten</a:t>
            </a:r>
            <a:endParaRPr lang="en-US"/>
          </a:p>
        </p:txBody>
      </p:sp>
      <p:sp>
        <p:nvSpPr>
          <p:cNvPr id="3" name="Content Placeholder 2"/>
          <p:cNvSpPr>
            <a:spLocks noGrp="1"/>
          </p:cNvSpPr>
          <p:nvPr>
            <p:ph idx="1"/>
          </p:nvPr>
        </p:nvSpPr>
        <p:spPr>
          <a:xfrm>
            <a:off x="1919536" y="1825625"/>
            <a:ext cx="9434264"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C764DE79-268F-4C1A-8933-263129D2AF90}" type="datetimeFigureOut">
              <a:rPr lang="en-US" dirty="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864458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C764DE79-268F-4C1A-8933-263129D2AF90}" type="datetimeFigureOut">
              <a:rPr lang="en-US" dirty="0"/>
              <a:t>4/21/2021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70493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919536" y="365125"/>
            <a:ext cx="9434264" cy="1325563"/>
          </a:xfrm>
        </p:spPr>
        <p:txBody>
          <a:bodyPr/>
          <a:lstStyle/>
          <a:p>
            <a:r>
              <a:rPr lang="de-DE"/>
              <a:t>Mastertitelformat bearbeiten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C764DE79-268F-4C1A-8933-263129D2AF90}" type="datetimeFigureOut">
              <a:rPr lang="en-US" dirty="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45573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847528" y="365125"/>
            <a:ext cx="9507860" cy="1325563"/>
          </a:xfrm>
        </p:spPr>
        <p:txBody>
          <a:bodyPr/>
          <a:lstStyle/>
          <a:p>
            <a:r>
              <a:rPr lang="de-DE"/>
              <a:t>Mastertitelformat bearbeiten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C764DE79-268F-4C1A-8933-263129D2AF90}" type="datetimeFigureOut">
              <a:rPr lang="en-US" dirty="0"/>
              <a:t>4/21/2021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2894367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1919536" y="365125"/>
            <a:ext cx="9434264" cy="1325563"/>
          </a:xfrm>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C764DE79-268F-4C1A-8933-263129D2AF90}" type="datetimeFigureOut">
              <a:rPr lang="en-US" dirty="0"/>
              <a:t>4/21/2021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97642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1128421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764DE79-268F-4C1A-8933-263129D2AF90}" type="datetimeFigureOut">
              <a:rPr lang="en-US" dirty="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4637384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C764DE79-268F-4C1A-8933-263129D2AF90}" type="datetimeFigureOut">
              <a:rPr lang="en-US" dirty="0"/>
              <a:t>4/21/2021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‹Nr.›</a:t>
            </a:fld>
            <a:endParaRPr lang="en-US"/>
          </a:p>
        </p:txBody>
      </p:sp>
    </p:spTree>
    <p:extLst>
      <p:ext uri="{BB962C8B-B14F-4D97-AF65-F5344CB8AC3E}">
        <p14:creationId xmlns:p14="http://schemas.microsoft.com/office/powerpoint/2010/main" val="3090560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‹Nr.›</a:t>
            </a:fld>
            <a:endParaRPr lang="en-US"/>
          </a:p>
        </p:txBody>
      </p:sp>
      <p:pic>
        <p:nvPicPr>
          <p:cNvPr id="7" name="Picture 12" descr="uniwü4c">
            <a:extLst>
              <a:ext uri="{FF2B5EF4-FFF2-40B4-BE49-F238E27FC236}">
                <a16:creationId xmlns:a16="http://schemas.microsoft.com/office/drawing/2014/main" id="{224CC9BB-A3F8-4530-9586-98A26AC32D8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 y="431803"/>
            <a:ext cx="1775884"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643397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a:extLst>
              <a:ext uri="{FF2B5EF4-FFF2-40B4-BE49-F238E27FC236}">
                <a16:creationId xmlns:a16="http://schemas.microsoft.com/office/drawing/2014/main" id="{F50B79F0-1A52-4873-94D6-7F4D76B24119}"/>
              </a:ext>
            </a:extLst>
          </p:cNvPr>
          <p:cNvSpPr>
            <a:spLocks noGrp="1" noChangeArrowheads="1"/>
          </p:cNvSpPr>
          <p:nvPr>
            <p:ph type="ctrTitle"/>
          </p:nvPr>
        </p:nvSpPr>
        <p:spPr>
          <a:xfrm>
            <a:off x="1524000" y="648449"/>
            <a:ext cx="9144000" cy="2387600"/>
          </a:xfrm>
        </p:spPr>
        <p:txBody>
          <a:bodyPr>
            <a:normAutofit/>
          </a:bodyPr>
          <a:lstStyle/>
          <a:p>
            <a:pPr algn="ctr" eaLnBrk="1" hangingPunct="1"/>
            <a:r>
              <a:rPr lang="de-DE" altLang="de-DE" sz="3600"/>
              <a:t>Beobachtungen</a:t>
            </a:r>
          </a:p>
        </p:txBody>
      </p:sp>
      <p:sp>
        <p:nvSpPr>
          <p:cNvPr id="2" name="Untertitel 1">
            <a:extLst>
              <a:ext uri="{FF2B5EF4-FFF2-40B4-BE49-F238E27FC236}">
                <a16:creationId xmlns:a16="http://schemas.microsoft.com/office/drawing/2014/main" id="{27A63968-0D55-4F2C-9282-B5A478B3E295}"/>
              </a:ext>
            </a:extLst>
          </p:cNvPr>
          <p:cNvSpPr>
            <a:spLocks noGrp="1"/>
          </p:cNvSpPr>
          <p:nvPr>
            <p:ph type="subTitle" idx="1"/>
          </p:nvPr>
        </p:nvSpPr>
        <p:spPr>
          <a:xfrm>
            <a:off x="1524000" y="3602038"/>
            <a:ext cx="9144000" cy="2387600"/>
          </a:xfrm>
        </p:spPr>
        <p:txBody>
          <a:bodyPr>
            <a:normAutofit fontScale="92500" lnSpcReduction="10000"/>
          </a:bodyPr>
          <a:lstStyle/>
          <a:p>
            <a:r>
              <a:rPr lang="de-DE" altLang="de-DE"/>
              <a:t>Seminarbeitrag von Vanessa Nest und Theresa Meixner</a:t>
            </a:r>
          </a:p>
          <a:p>
            <a:r>
              <a:rPr lang="de-DE" altLang="de-DE"/>
              <a:t>Seminar: Praxisprojekt: Erstellung eines Fördergutachtens mit einer Schülerin, einem Schüler aus dem Förderbereich kmE</a:t>
            </a:r>
          </a:p>
          <a:p>
            <a:r>
              <a:rPr lang="de-DE" altLang="de-DE"/>
              <a:t>Dozentin: Verena </a:t>
            </a:r>
            <a:r>
              <a:rPr lang="de-DE" altLang="de-DE" err="1"/>
              <a:t>Mihlan</a:t>
            </a:r>
            <a:endParaRPr lang="de-DE" altLang="de-DE"/>
          </a:p>
          <a:p>
            <a:r>
              <a:rPr lang="de-DE" altLang="de-DE"/>
              <a:t>Sommersemester 2021</a:t>
            </a:r>
          </a:p>
          <a:p>
            <a:r>
              <a:rPr lang="de-DE" altLang="de-DE"/>
              <a:t>Datum: 27.04.2021</a:t>
            </a:r>
          </a:p>
          <a:p>
            <a:endParaRPr lang="de-DE"/>
          </a:p>
        </p:txBody>
      </p:sp>
      <p:sp>
        <p:nvSpPr>
          <p:cNvPr id="3" name="Rechteck 2">
            <a:extLst>
              <a:ext uri="{FF2B5EF4-FFF2-40B4-BE49-F238E27FC236}">
                <a16:creationId xmlns:a16="http://schemas.microsoft.com/office/drawing/2014/main" id="{31C71BB8-964D-4986-8C37-E9A63838A02F}"/>
              </a:ext>
            </a:extLst>
          </p:cNvPr>
          <p:cNvSpPr/>
          <p:nvPr/>
        </p:nvSpPr>
        <p:spPr>
          <a:xfrm>
            <a:off x="1152000" y="1332000"/>
            <a:ext cx="936104"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mc:AlternateContent xmlns:mc="http://schemas.openxmlformats.org/markup-compatibility/2006">
    <mc:Choice xmlns:p14="http://schemas.microsoft.com/office/powerpoint/2010/main" Requires="p14">
      <p:transition spd="slow" p14:dur="2000" advTm="9139"/>
    </mc:Choice>
    <mc:Fallback>
      <p:transition spd="slow" advTm="9139"/>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1292C-DE5F-4CAC-88E3-8E5EED788206}"/>
              </a:ext>
            </a:extLst>
          </p:cNvPr>
          <p:cNvSpPr>
            <a:spLocks noGrp="1"/>
          </p:cNvSpPr>
          <p:nvPr>
            <p:ph type="title"/>
          </p:nvPr>
        </p:nvSpPr>
        <p:spPr/>
        <p:txBody>
          <a:bodyPr/>
          <a:lstStyle/>
          <a:p>
            <a:r>
              <a:rPr lang="de-DE"/>
              <a:t>2.2 Abgrenzung zu Interpretation und Bewertung bzw. Beurteilung</a:t>
            </a:r>
          </a:p>
        </p:txBody>
      </p:sp>
      <p:sp>
        <p:nvSpPr>
          <p:cNvPr id="3" name="Inhaltsplatzhalter 2">
            <a:extLst>
              <a:ext uri="{FF2B5EF4-FFF2-40B4-BE49-F238E27FC236}">
                <a16:creationId xmlns:a16="http://schemas.microsoft.com/office/drawing/2014/main" id="{37C29289-522F-4910-B50C-58ECE6DADF08}"/>
              </a:ext>
            </a:extLst>
          </p:cNvPr>
          <p:cNvSpPr>
            <a:spLocks noGrp="1"/>
          </p:cNvSpPr>
          <p:nvPr>
            <p:ph idx="1"/>
          </p:nvPr>
        </p:nvSpPr>
        <p:spPr/>
        <p:txBody>
          <a:bodyPr/>
          <a:lstStyle/>
          <a:p>
            <a:pPr marL="0" indent="0">
              <a:buNone/>
            </a:pPr>
            <a:r>
              <a:rPr lang="de-DE" b="1"/>
              <a:t>Wie können wir (übereilte) Beurteilungen verhindern?</a:t>
            </a:r>
          </a:p>
          <a:p>
            <a:r>
              <a:rPr lang="de-DE"/>
              <a:t>„In Kontroversen gibt es häufig wechselseitig inkompatible Weisen, eine Situation zu sehen. Sie funktionieren wie Kippbilder: man kann nicht beide Seiten auf einmal sehen“ </a:t>
            </a:r>
            <a:r>
              <a:rPr lang="de-DE" sz="1800"/>
              <a:t>(Lehmann-Rommel 2012, S. 136)</a:t>
            </a:r>
          </a:p>
          <a:p>
            <a:pPr marL="0" indent="0">
              <a:buNone/>
            </a:pPr>
            <a:r>
              <a:rPr lang="de-DE"/>
              <a:t>→ sich die eigenen (unbewussten) Wertungen bewusst machen → Wechsel zwischen den verschiedenen Betrachtungsweisen werden möglich</a:t>
            </a:r>
          </a:p>
          <a:p>
            <a:endParaRPr lang="de-DE"/>
          </a:p>
        </p:txBody>
      </p:sp>
      <p:sp>
        <p:nvSpPr>
          <p:cNvPr id="4" name="Textfeld 3">
            <a:extLst>
              <a:ext uri="{FF2B5EF4-FFF2-40B4-BE49-F238E27FC236}">
                <a16:creationId xmlns:a16="http://schemas.microsoft.com/office/drawing/2014/main" id="{7CBD2E76-18D9-4938-9B50-8C2679957AA3}"/>
              </a:ext>
            </a:extLst>
          </p:cNvPr>
          <p:cNvSpPr txBox="1"/>
          <p:nvPr/>
        </p:nvSpPr>
        <p:spPr>
          <a:xfrm>
            <a:off x="6898105" y="6492875"/>
            <a:ext cx="5293895" cy="369332"/>
          </a:xfrm>
          <a:prstGeom prst="rect">
            <a:avLst/>
          </a:prstGeom>
          <a:noFill/>
        </p:spPr>
        <p:txBody>
          <a:bodyPr wrap="square" rtlCol="0">
            <a:spAutoFit/>
          </a:bodyPr>
          <a:lstStyle/>
          <a:p>
            <a:pPr algn="r"/>
            <a:r>
              <a:rPr lang="de-DE"/>
              <a:t>(vgl. Lehmann-Rommel 2012, S. 136)</a:t>
            </a:r>
          </a:p>
        </p:txBody>
      </p:sp>
    </p:spTree>
    <p:extLst>
      <p:ext uri="{BB962C8B-B14F-4D97-AF65-F5344CB8AC3E}">
        <p14:creationId xmlns:p14="http://schemas.microsoft.com/office/powerpoint/2010/main" val="422396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241C7C-C49A-40A1-A85B-0011ED428F29}"/>
              </a:ext>
            </a:extLst>
          </p:cNvPr>
          <p:cNvSpPr>
            <a:spLocks noGrp="1"/>
          </p:cNvSpPr>
          <p:nvPr>
            <p:ph type="title"/>
          </p:nvPr>
        </p:nvSpPr>
        <p:spPr/>
        <p:txBody>
          <a:bodyPr/>
          <a:lstStyle/>
          <a:p>
            <a:r>
              <a:rPr lang="de-DE"/>
              <a:t>2.2 Abgrenzung zu Interpretation und Bewertung bzw. Beurteilung</a:t>
            </a:r>
          </a:p>
        </p:txBody>
      </p:sp>
      <p:pic>
        <p:nvPicPr>
          <p:cNvPr id="4" name="Inhaltsplatzhalter 3">
            <a:extLst>
              <a:ext uri="{FF2B5EF4-FFF2-40B4-BE49-F238E27FC236}">
                <a16:creationId xmlns:a16="http://schemas.microsoft.com/office/drawing/2014/main" id="{C9814DDD-BF68-4C5F-A5E0-B7F31C1E53B8}"/>
              </a:ext>
            </a:extLst>
          </p:cNvPr>
          <p:cNvPicPr>
            <a:picLocks noGrp="1" noChangeAspect="1"/>
          </p:cNvPicPr>
          <p:nvPr>
            <p:ph idx="1"/>
          </p:nvPr>
        </p:nvPicPr>
        <p:blipFill>
          <a:blip r:embed="rId2"/>
          <a:stretch>
            <a:fillRect/>
          </a:stretch>
        </p:blipFill>
        <p:spPr>
          <a:xfrm>
            <a:off x="4235087" y="1665177"/>
            <a:ext cx="3721825" cy="5127848"/>
          </a:xfrm>
          <a:prstGeom prst="rect">
            <a:avLst/>
          </a:prstGeom>
        </p:spPr>
      </p:pic>
      <p:sp>
        <p:nvSpPr>
          <p:cNvPr id="5" name="Textplatzhalter 5">
            <a:extLst>
              <a:ext uri="{FF2B5EF4-FFF2-40B4-BE49-F238E27FC236}">
                <a16:creationId xmlns:a16="http://schemas.microsoft.com/office/drawing/2014/main" id="{46413488-B5B1-4CC8-BDB6-3F3EA139FD05}"/>
              </a:ext>
            </a:extLst>
          </p:cNvPr>
          <p:cNvSpPr txBox="1">
            <a:spLocks/>
          </p:cNvSpPr>
          <p:nvPr/>
        </p:nvSpPr>
        <p:spPr>
          <a:xfrm>
            <a:off x="4779962" y="6492875"/>
            <a:ext cx="7412038" cy="365125"/>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ourier New" panose="02070309020205020404" pitchFamily="49" charset="0"/>
              <a:buChar char="o"/>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r">
              <a:buNone/>
            </a:pPr>
            <a:r>
              <a:rPr lang="de-DE">
                <a:solidFill>
                  <a:schemeClr val="tx1"/>
                </a:solidFill>
              </a:rPr>
              <a:t>(Abb. aus: Köck 2009, S. 24)</a:t>
            </a:r>
          </a:p>
        </p:txBody>
      </p:sp>
    </p:spTree>
    <p:extLst>
      <p:ext uri="{BB962C8B-B14F-4D97-AF65-F5344CB8AC3E}">
        <p14:creationId xmlns:p14="http://schemas.microsoft.com/office/powerpoint/2010/main" val="31466759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E16530-95A7-42CB-981F-913B18E0DFF3}"/>
              </a:ext>
            </a:extLst>
          </p:cNvPr>
          <p:cNvSpPr>
            <a:spLocks noGrp="1"/>
          </p:cNvSpPr>
          <p:nvPr>
            <p:ph type="title"/>
          </p:nvPr>
        </p:nvSpPr>
        <p:spPr/>
        <p:txBody>
          <a:bodyPr/>
          <a:lstStyle/>
          <a:p>
            <a:r>
              <a:rPr lang="de-DE"/>
              <a:t>2.3 Arten von Beobachtungen</a:t>
            </a:r>
          </a:p>
        </p:txBody>
      </p:sp>
      <p:graphicFrame>
        <p:nvGraphicFramePr>
          <p:cNvPr id="7" name="Inhaltsplatzhalter 6">
            <a:extLst>
              <a:ext uri="{FF2B5EF4-FFF2-40B4-BE49-F238E27FC236}">
                <a16:creationId xmlns:a16="http://schemas.microsoft.com/office/drawing/2014/main" id="{BAC28A9F-4784-4A7F-AFC4-C134FB1B1821}"/>
              </a:ext>
            </a:extLst>
          </p:cNvPr>
          <p:cNvGraphicFramePr>
            <a:graphicFrameLocks noGrp="1"/>
          </p:cNvGraphicFramePr>
          <p:nvPr>
            <p:ph idx="1"/>
            <p:extLst>
              <p:ext uri="{D42A27DB-BD31-4B8C-83A1-F6EECF244321}">
                <p14:modId xmlns:p14="http://schemas.microsoft.com/office/powerpoint/2010/main" val="3962652931"/>
              </p:ext>
            </p:extLst>
          </p:nvPr>
        </p:nvGraphicFramePr>
        <p:xfrm>
          <a:off x="152400" y="1802982"/>
          <a:ext cx="11887200" cy="5013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96057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normAutofit/>
          </a:bodyPr>
          <a:lstStyle/>
          <a:p>
            <a:pPr marL="0" indent="0">
              <a:buNone/>
            </a:pPr>
            <a:r>
              <a:rPr lang="de-DE" b="1"/>
              <a:t>Standardisierung: Freie Beobachtung</a:t>
            </a:r>
          </a:p>
          <a:p>
            <a:r>
              <a:rPr lang="de-DE"/>
              <a:t>„Freie Beobachtungen sind dadurch gekennzeichnet, dass die Bedingungen, unter denen diagnostische Informationen aus dem Verhalten gewonnen werden, nicht festgelegt sind“ </a:t>
            </a:r>
            <a:r>
              <a:rPr lang="de-DE" sz="1800"/>
              <a:t>(Tröster 2019, S. 28)</a:t>
            </a:r>
          </a:p>
          <a:p>
            <a:pPr>
              <a:buBlip>
                <a:blip r:embed="rId2">
                  <a:extLst>
                    <a:ext uri="{96DAC541-7B7A-43D3-8B79-37D633B846F1}">
                      <asvg:svgBlip xmlns:asvg="http://schemas.microsoft.com/office/drawing/2016/SVG/main" r:embed="rId3"/>
                    </a:ext>
                  </a:extLst>
                </a:blip>
              </a:buBlip>
            </a:pPr>
            <a:r>
              <a:rPr lang="de-DE"/>
              <a:t> offen, flexibel, vielfältig </a:t>
            </a:r>
          </a:p>
          <a:p>
            <a:pPr>
              <a:buBlip>
                <a:blip r:embed="rId4">
                  <a:extLst>
                    <a:ext uri="{96DAC541-7B7A-43D3-8B79-37D633B846F1}">
                      <asvg:svgBlip xmlns:asvg="http://schemas.microsoft.com/office/drawing/2016/SVG/main" r:embed="rId5"/>
                    </a:ext>
                  </a:extLst>
                </a:blip>
              </a:buBlip>
            </a:pPr>
            <a:r>
              <a:rPr lang="de-DE"/>
              <a:t> viele mögliche Störvariablen, stark subjektiv gefärbt </a:t>
            </a:r>
          </a:p>
          <a:p>
            <a:pPr marL="0" indent="0">
              <a:buNone/>
            </a:pPr>
            <a:r>
              <a:rPr lang="de-DE"/>
              <a:t>→ geeignet für: ersten Eindruck verschaffen, erste Hypothesen für eine systematische Beobachtung aufstellen</a:t>
            </a:r>
          </a:p>
        </p:txBody>
      </p:sp>
      <p:sp>
        <p:nvSpPr>
          <p:cNvPr id="4" name="Textfeld 3">
            <a:extLst>
              <a:ext uri="{FF2B5EF4-FFF2-40B4-BE49-F238E27FC236}">
                <a16:creationId xmlns:a16="http://schemas.microsoft.com/office/drawing/2014/main" id="{CF1BD2FA-3975-41B6-B8EE-E5260B2FFAA3}"/>
              </a:ext>
            </a:extLst>
          </p:cNvPr>
          <p:cNvSpPr txBox="1"/>
          <p:nvPr/>
        </p:nvSpPr>
        <p:spPr>
          <a:xfrm>
            <a:off x="3176337" y="6492875"/>
            <a:ext cx="9015663" cy="369332"/>
          </a:xfrm>
          <a:prstGeom prst="rect">
            <a:avLst/>
          </a:prstGeom>
          <a:noFill/>
        </p:spPr>
        <p:txBody>
          <a:bodyPr wrap="square" rtlCol="0">
            <a:spAutoFit/>
          </a:bodyPr>
          <a:lstStyle/>
          <a:p>
            <a:pPr algn="r"/>
            <a:r>
              <a:rPr lang="de-DE"/>
              <a:t>(vgl. </a:t>
            </a:r>
            <a:r>
              <a:rPr lang="de-DE" err="1"/>
              <a:t>Bergeest</a:t>
            </a:r>
            <a:r>
              <a:rPr lang="de-DE"/>
              <a:t> &amp; Boenisch 2019, S. 252; Breitenbach 2020, S. 95; Tröster 2019, S. 29)</a:t>
            </a:r>
          </a:p>
        </p:txBody>
      </p:sp>
    </p:spTree>
    <p:extLst>
      <p:ext uri="{BB962C8B-B14F-4D97-AF65-F5344CB8AC3E}">
        <p14:creationId xmlns:p14="http://schemas.microsoft.com/office/powerpoint/2010/main" val="310172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a:xfrm>
            <a:off x="1919536" y="1825624"/>
            <a:ext cx="9434264" cy="4667251"/>
          </a:xfrm>
        </p:spPr>
        <p:txBody>
          <a:bodyPr>
            <a:normAutofit fontScale="85000" lnSpcReduction="10000"/>
          </a:bodyPr>
          <a:lstStyle/>
          <a:p>
            <a:pPr marL="0" indent="0">
              <a:buNone/>
            </a:pPr>
            <a:r>
              <a:rPr lang="de-DE" b="1"/>
              <a:t>Standardisierung: Systematische Beobachtung</a:t>
            </a:r>
          </a:p>
          <a:p>
            <a:r>
              <a:rPr lang="de-DE"/>
              <a:t>„Beobachtungsobjekte, Beobachtungssituationen, Beobachtungszeiten und Beobachtungskategorien werden vom Beobachtungszweck her gewählt, möglichst eindeutig bestimmt und vor der Beobachtung festgelegt“ </a:t>
            </a:r>
            <a:r>
              <a:rPr lang="de-DE" sz="2100"/>
              <a:t>(Breitenbach 2020, S. 95)</a:t>
            </a:r>
          </a:p>
          <a:p>
            <a:r>
              <a:rPr lang="de-DE"/>
              <a:t>4 Voraussetzungen</a:t>
            </a:r>
            <a:endParaRPr lang="de-DE" sz="2300"/>
          </a:p>
          <a:p>
            <a:pPr lvl="1"/>
            <a:r>
              <a:rPr lang="de-DE"/>
              <a:t>theoretischer Bezugsrahmen</a:t>
            </a:r>
          </a:p>
          <a:p>
            <a:pPr lvl="1"/>
            <a:r>
              <a:rPr lang="de-DE"/>
              <a:t>systematische Planung</a:t>
            </a:r>
          </a:p>
          <a:p>
            <a:pPr lvl="1"/>
            <a:r>
              <a:rPr lang="de-DE"/>
              <a:t>systematische Aufzeichnung</a:t>
            </a:r>
          </a:p>
          <a:p>
            <a:pPr lvl="1"/>
            <a:r>
              <a:rPr lang="de-DE"/>
              <a:t>Möglichkeit zur Überprüfung und Kontrolle</a:t>
            </a:r>
          </a:p>
          <a:p>
            <a:pPr>
              <a:buBlip>
                <a:blip r:embed="rId2">
                  <a:extLst>
                    <a:ext uri="{96DAC541-7B7A-43D3-8B79-37D633B846F1}">
                      <asvg:svgBlip xmlns:asvg="http://schemas.microsoft.com/office/drawing/2016/SVG/main" r:embed="rId3"/>
                    </a:ext>
                  </a:extLst>
                </a:blip>
              </a:buBlip>
            </a:pPr>
            <a:r>
              <a:rPr lang="de-DE"/>
              <a:t> „führt (…) zu exakten, kontrollierten und nachvollziehbaren Informationen“ (Breitenbach 95) → objektiver als die freie Beobachtung </a:t>
            </a:r>
          </a:p>
          <a:p>
            <a:pPr>
              <a:buBlip>
                <a:blip r:embed="rId4">
                  <a:extLst>
                    <a:ext uri="{96DAC541-7B7A-43D3-8B79-37D633B846F1}">
                      <asvg:svgBlip xmlns:asvg="http://schemas.microsoft.com/office/drawing/2016/SVG/main" r:embed="rId5"/>
                    </a:ext>
                  </a:extLst>
                </a:blip>
              </a:buBlip>
            </a:pPr>
            <a:r>
              <a:rPr lang="de-DE"/>
              <a:t> nur kleiner Verhaltensausschnitt in spezifischer Situation berücksichtigt </a:t>
            </a:r>
          </a:p>
        </p:txBody>
      </p:sp>
      <p:sp>
        <p:nvSpPr>
          <p:cNvPr id="4" name="Textfeld 3">
            <a:extLst>
              <a:ext uri="{FF2B5EF4-FFF2-40B4-BE49-F238E27FC236}">
                <a16:creationId xmlns:a16="http://schemas.microsoft.com/office/drawing/2014/main" id="{FE676541-4199-4692-B978-D9CD8160CAE9}"/>
              </a:ext>
            </a:extLst>
          </p:cNvPr>
          <p:cNvSpPr txBox="1"/>
          <p:nvPr/>
        </p:nvSpPr>
        <p:spPr>
          <a:xfrm>
            <a:off x="1716505" y="6492875"/>
            <a:ext cx="10475495" cy="369332"/>
          </a:xfrm>
          <a:prstGeom prst="rect">
            <a:avLst/>
          </a:prstGeom>
          <a:noFill/>
        </p:spPr>
        <p:txBody>
          <a:bodyPr wrap="square" rtlCol="0">
            <a:spAutoFit/>
          </a:bodyPr>
          <a:lstStyle/>
          <a:p>
            <a:pPr algn="r"/>
            <a:r>
              <a:rPr lang="de-DE"/>
              <a:t>(vgl. Breitenbach 2020, S. 95; Bundschuh &amp; Winkler 2019, S. 156; </a:t>
            </a:r>
            <a:r>
              <a:rPr lang="de-DE" sz="1800"/>
              <a:t>Martin &amp; Wawrinowski 2003, S. 32)</a:t>
            </a:r>
          </a:p>
        </p:txBody>
      </p:sp>
    </p:spTree>
    <p:extLst>
      <p:ext uri="{BB962C8B-B14F-4D97-AF65-F5344CB8AC3E}">
        <p14:creationId xmlns:p14="http://schemas.microsoft.com/office/powerpoint/2010/main" val="1712701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lstStyle/>
          <a:p>
            <a:pPr marL="0" indent="0">
              <a:buNone/>
            </a:pPr>
            <a:r>
              <a:rPr lang="de-DE" b="1"/>
              <a:t>Situation/ Ort</a:t>
            </a:r>
          </a:p>
          <a:p>
            <a:pPr marL="0" indent="0">
              <a:buNone/>
            </a:pPr>
            <a:endParaRPr lang="de-DE"/>
          </a:p>
        </p:txBody>
      </p:sp>
      <p:graphicFrame>
        <p:nvGraphicFramePr>
          <p:cNvPr id="4" name="Diagramm 3">
            <a:extLst>
              <a:ext uri="{FF2B5EF4-FFF2-40B4-BE49-F238E27FC236}">
                <a16:creationId xmlns:a16="http://schemas.microsoft.com/office/drawing/2014/main" id="{D3765340-350D-4E77-ADB4-B439F10A698E}"/>
              </a:ext>
            </a:extLst>
          </p:cNvPr>
          <p:cNvGraphicFramePr/>
          <p:nvPr>
            <p:extLst>
              <p:ext uri="{D42A27DB-BD31-4B8C-83A1-F6EECF244321}">
                <p14:modId xmlns:p14="http://schemas.microsoft.com/office/powerpoint/2010/main" val="3970294344"/>
              </p:ext>
            </p:extLst>
          </p:nvPr>
        </p:nvGraphicFramePr>
        <p:xfrm>
          <a:off x="1919535" y="2342147"/>
          <a:ext cx="9434263" cy="4150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feld 4">
            <a:extLst>
              <a:ext uri="{FF2B5EF4-FFF2-40B4-BE49-F238E27FC236}">
                <a16:creationId xmlns:a16="http://schemas.microsoft.com/office/drawing/2014/main" id="{2A9418D3-0AF0-44F7-9E74-0B6645E805A3}"/>
              </a:ext>
            </a:extLst>
          </p:cNvPr>
          <p:cNvSpPr txBox="1"/>
          <p:nvPr/>
        </p:nvSpPr>
        <p:spPr>
          <a:xfrm>
            <a:off x="5791201" y="6492875"/>
            <a:ext cx="6400800" cy="369332"/>
          </a:xfrm>
          <a:prstGeom prst="rect">
            <a:avLst/>
          </a:prstGeom>
          <a:noFill/>
        </p:spPr>
        <p:txBody>
          <a:bodyPr wrap="square" rtlCol="0">
            <a:spAutoFit/>
          </a:bodyPr>
          <a:lstStyle/>
          <a:p>
            <a:pPr algn="r"/>
            <a:r>
              <a:rPr lang="de-DE"/>
              <a:t>(vgl. Bundschuh &amp; Winkler 2019, S. 157; Tröster 2019, S. 31)</a:t>
            </a:r>
          </a:p>
        </p:txBody>
      </p:sp>
    </p:spTree>
    <p:extLst>
      <p:ext uri="{BB962C8B-B14F-4D97-AF65-F5344CB8AC3E}">
        <p14:creationId xmlns:p14="http://schemas.microsoft.com/office/powerpoint/2010/main" val="24831380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lstStyle/>
          <a:p>
            <a:pPr marL="0" indent="0">
              <a:buNone/>
            </a:pPr>
            <a:r>
              <a:rPr lang="de-DE" b="1"/>
              <a:t>Rolle des Beobachters</a:t>
            </a:r>
          </a:p>
          <a:p>
            <a:pPr marL="0" indent="0">
              <a:buNone/>
            </a:pPr>
            <a:endParaRPr lang="de-DE"/>
          </a:p>
          <a:p>
            <a:endParaRPr lang="de-DE"/>
          </a:p>
          <a:p>
            <a:endParaRPr lang="de-DE"/>
          </a:p>
        </p:txBody>
      </p:sp>
      <p:graphicFrame>
        <p:nvGraphicFramePr>
          <p:cNvPr id="4" name="Diagramm 3">
            <a:extLst>
              <a:ext uri="{FF2B5EF4-FFF2-40B4-BE49-F238E27FC236}">
                <a16:creationId xmlns:a16="http://schemas.microsoft.com/office/drawing/2014/main" id="{8A74CCBB-B816-43AF-AC51-FE171036A762}"/>
              </a:ext>
            </a:extLst>
          </p:cNvPr>
          <p:cNvGraphicFramePr/>
          <p:nvPr>
            <p:extLst>
              <p:ext uri="{D42A27DB-BD31-4B8C-83A1-F6EECF244321}">
                <p14:modId xmlns:p14="http://schemas.microsoft.com/office/powerpoint/2010/main" val="3512499360"/>
              </p:ext>
            </p:extLst>
          </p:nvPr>
        </p:nvGraphicFramePr>
        <p:xfrm>
          <a:off x="2032000" y="2310063"/>
          <a:ext cx="9321800" cy="4182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feld 4">
            <a:extLst>
              <a:ext uri="{FF2B5EF4-FFF2-40B4-BE49-F238E27FC236}">
                <a16:creationId xmlns:a16="http://schemas.microsoft.com/office/drawing/2014/main" id="{1C60B9A0-1CE1-4AD6-95F6-448F700C5497}"/>
              </a:ext>
            </a:extLst>
          </p:cNvPr>
          <p:cNvSpPr txBox="1"/>
          <p:nvPr/>
        </p:nvSpPr>
        <p:spPr>
          <a:xfrm>
            <a:off x="5085347" y="6492875"/>
            <a:ext cx="7106653" cy="369332"/>
          </a:xfrm>
          <a:prstGeom prst="rect">
            <a:avLst/>
          </a:prstGeom>
          <a:noFill/>
        </p:spPr>
        <p:txBody>
          <a:bodyPr wrap="square" rtlCol="0">
            <a:spAutoFit/>
          </a:bodyPr>
          <a:lstStyle/>
          <a:p>
            <a:pPr algn="r"/>
            <a:r>
              <a:rPr lang="de-DE"/>
              <a:t>(vgl. </a:t>
            </a:r>
            <a:r>
              <a:rPr lang="de-DE" err="1"/>
              <a:t>Bergeest</a:t>
            </a:r>
            <a:r>
              <a:rPr lang="de-DE"/>
              <a:t> &amp; Boenisch 2019, S. 252; Tröster 2019, S. 31f)</a:t>
            </a:r>
          </a:p>
        </p:txBody>
      </p:sp>
    </p:spTree>
    <p:extLst>
      <p:ext uri="{BB962C8B-B14F-4D97-AF65-F5344CB8AC3E}">
        <p14:creationId xmlns:p14="http://schemas.microsoft.com/office/powerpoint/2010/main" val="2748309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lstStyle/>
          <a:p>
            <a:pPr marL="0" indent="0">
              <a:buNone/>
            </a:pPr>
            <a:r>
              <a:rPr lang="de-DE" b="1"/>
              <a:t>Rolle des Beobachters: Vor- und Nachteile bei Teilnahme</a:t>
            </a:r>
          </a:p>
          <a:p>
            <a:pPr>
              <a:buBlip>
                <a:blip r:embed="rId3">
                  <a:extLst>
                    <a:ext uri="{96DAC541-7B7A-43D3-8B79-37D633B846F1}">
                      <asvg:svgBlip xmlns:asvg="http://schemas.microsoft.com/office/drawing/2016/SVG/main" r:embed="rId4"/>
                    </a:ext>
                  </a:extLst>
                </a:blip>
              </a:buBlip>
            </a:pPr>
            <a:r>
              <a:rPr lang="de-DE"/>
              <a:t> differenziertere Wahrnehmung (z. B. Zusammenhänge bemerken)</a:t>
            </a:r>
          </a:p>
          <a:p>
            <a:pPr>
              <a:buBlip>
                <a:blip r:embed="rId3">
                  <a:extLst>
                    <a:ext uri="{96DAC541-7B7A-43D3-8B79-37D633B846F1}">
                      <asvg:svgBlip xmlns:asvg="http://schemas.microsoft.com/office/drawing/2016/SVG/main" r:embed="rId4"/>
                    </a:ext>
                  </a:extLst>
                </a:blip>
              </a:buBlip>
            </a:pPr>
            <a:r>
              <a:rPr lang="de-DE"/>
              <a:t> SuS wissen über Beobachtung Bescheid (ethisch angebracht, schafft Vertrauen)</a:t>
            </a:r>
          </a:p>
          <a:p>
            <a:pPr>
              <a:buBlip>
                <a:blip r:embed="rId5">
                  <a:extLst>
                    <a:ext uri="{96DAC541-7B7A-43D3-8B79-37D633B846F1}">
                      <asvg:svgBlip xmlns:asvg="http://schemas.microsoft.com/office/drawing/2016/SVG/main" r:embed="rId6"/>
                    </a:ext>
                  </a:extLst>
                </a:blip>
              </a:buBlip>
            </a:pPr>
            <a:r>
              <a:rPr lang="de-DE"/>
              <a:t> beeinflusst das Verhalten des Beobachteten</a:t>
            </a:r>
          </a:p>
          <a:p>
            <a:pPr>
              <a:buBlip>
                <a:blip r:embed="rId5">
                  <a:extLst>
                    <a:ext uri="{96DAC541-7B7A-43D3-8B79-37D633B846F1}">
                      <asvg:svgBlip xmlns:asvg="http://schemas.microsoft.com/office/drawing/2016/SVG/main" r:embed="rId6"/>
                    </a:ext>
                  </a:extLst>
                </a:blip>
              </a:buBlip>
            </a:pPr>
            <a:r>
              <a:rPr lang="de-DE"/>
              <a:t> beschränkte Kapazität der Wahrnehmung</a:t>
            </a:r>
          </a:p>
          <a:p>
            <a:pPr>
              <a:buBlip>
                <a:blip r:embed="rId5">
                  <a:extLst>
                    <a:ext uri="{96DAC541-7B7A-43D3-8B79-37D633B846F1}">
                      <asvg:svgBlip xmlns:asvg="http://schemas.microsoft.com/office/drawing/2016/SVG/main" r:embed="rId6"/>
                    </a:ext>
                  </a:extLst>
                </a:blip>
              </a:buBlip>
            </a:pPr>
            <a:r>
              <a:rPr lang="de-DE"/>
              <a:t> Protokollierung schwierig</a:t>
            </a:r>
          </a:p>
          <a:p>
            <a:endParaRPr lang="de-DE"/>
          </a:p>
        </p:txBody>
      </p:sp>
      <p:sp>
        <p:nvSpPr>
          <p:cNvPr id="4" name="Textfeld 3">
            <a:extLst>
              <a:ext uri="{FF2B5EF4-FFF2-40B4-BE49-F238E27FC236}">
                <a16:creationId xmlns:a16="http://schemas.microsoft.com/office/drawing/2014/main" id="{2FAB777B-EF87-48C6-83D2-FB08ACE8CDDE}"/>
              </a:ext>
            </a:extLst>
          </p:cNvPr>
          <p:cNvSpPr txBox="1"/>
          <p:nvPr/>
        </p:nvSpPr>
        <p:spPr>
          <a:xfrm>
            <a:off x="7299158" y="6492875"/>
            <a:ext cx="4892842" cy="369332"/>
          </a:xfrm>
          <a:prstGeom prst="rect">
            <a:avLst/>
          </a:prstGeom>
          <a:noFill/>
        </p:spPr>
        <p:txBody>
          <a:bodyPr wrap="square" rtlCol="0">
            <a:spAutoFit/>
          </a:bodyPr>
          <a:lstStyle/>
          <a:p>
            <a:pPr algn="r"/>
            <a:r>
              <a:rPr lang="de-DE"/>
              <a:t>(vgl. Breitenbach 2020, S. 96; Tröster 2019, S. 31f)</a:t>
            </a:r>
          </a:p>
        </p:txBody>
      </p:sp>
    </p:spTree>
    <p:extLst>
      <p:ext uri="{BB962C8B-B14F-4D97-AF65-F5344CB8AC3E}">
        <p14:creationId xmlns:p14="http://schemas.microsoft.com/office/powerpoint/2010/main" val="1943106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normAutofit fontScale="92500" lnSpcReduction="10000"/>
          </a:bodyPr>
          <a:lstStyle/>
          <a:p>
            <a:pPr marL="0" indent="0">
              <a:buNone/>
            </a:pPr>
            <a:r>
              <a:rPr lang="de-DE" b="1"/>
              <a:t>Hilfsmittel: Videogestütze Beobachtung</a:t>
            </a:r>
            <a:endParaRPr lang="de-DE"/>
          </a:p>
          <a:p>
            <a:r>
              <a:rPr lang="de-DE"/>
              <a:t>3 Möglichkeiten des Einsatzes</a:t>
            </a:r>
          </a:p>
          <a:p>
            <a:pPr lvl="1"/>
            <a:r>
              <a:rPr lang="de-DE"/>
              <a:t>„als Unterstützung anderer Aufzeichnungsweisen“ </a:t>
            </a:r>
            <a:r>
              <a:rPr lang="de-DE" sz="1900"/>
              <a:t>(Reh 2012, S. 154)</a:t>
            </a:r>
          </a:p>
          <a:p>
            <a:pPr lvl="2"/>
            <a:r>
              <a:rPr lang="de-DE"/>
              <a:t>z. B. Protokolle vervollständigen</a:t>
            </a:r>
          </a:p>
          <a:p>
            <a:pPr lvl="1"/>
            <a:r>
              <a:rPr lang="de-DE"/>
              <a:t>„als technische Protokolle multimodaler Interaktionssituationen“ </a:t>
            </a:r>
            <a:r>
              <a:rPr lang="de-DE" sz="1900"/>
              <a:t>(ebd.)</a:t>
            </a:r>
            <a:endParaRPr lang="de-DE"/>
          </a:p>
          <a:p>
            <a:pPr lvl="2"/>
            <a:r>
              <a:rPr lang="de-DE"/>
              <a:t>z. B. Mimik, Gestik, Gegenstände etc. in ihrem Zusammenspiel analysieren können</a:t>
            </a:r>
          </a:p>
          <a:p>
            <a:pPr lvl="1"/>
            <a:r>
              <a:rPr lang="de-DE"/>
              <a:t>„als Kamera-Beobachtungen“ </a:t>
            </a:r>
            <a:r>
              <a:rPr lang="de-DE" sz="1900"/>
              <a:t>(ebd.)</a:t>
            </a:r>
          </a:p>
          <a:p>
            <a:pPr lvl="2"/>
            <a:r>
              <a:rPr lang="de-DE"/>
              <a:t>z. B. mit Handkamera flexibel auf kleine Ausschnitte fokussieren</a:t>
            </a:r>
          </a:p>
          <a:p>
            <a:pPr>
              <a:buBlip>
                <a:blip r:embed="rId3">
                  <a:extLst>
                    <a:ext uri="{96DAC541-7B7A-43D3-8B79-37D633B846F1}">
                      <asvg:svgBlip xmlns:asvg="http://schemas.microsoft.com/office/drawing/2016/SVG/main" r:embed="rId4"/>
                    </a:ext>
                  </a:extLst>
                </a:blip>
              </a:buBlip>
            </a:pPr>
            <a:r>
              <a:rPr lang="de-DE"/>
              <a:t> detailreich, Zeitlupe, Simultanität erfassbar, Neues auf den zweiten Blick entdecken</a:t>
            </a:r>
          </a:p>
          <a:p>
            <a:pPr>
              <a:buBlip>
                <a:blip r:embed="rId5">
                  <a:extLst>
                    <a:ext uri="{96DAC541-7B7A-43D3-8B79-37D633B846F1}">
                      <asvg:svgBlip xmlns:asvg="http://schemas.microsoft.com/office/drawing/2016/SVG/main" r:embed="rId6"/>
                    </a:ext>
                  </a:extLst>
                </a:blip>
              </a:buBlip>
            </a:pPr>
            <a:r>
              <a:rPr lang="de-DE"/>
              <a:t> ein zu starker Fokus auf einen Ausschnitt kann die Gesamtwahrnehmung der Situation erschweren</a:t>
            </a:r>
          </a:p>
        </p:txBody>
      </p:sp>
      <p:sp>
        <p:nvSpPr>
          <p:cNvPr id="4" name="Textfeld 3">
            <a:extLst>
              <a:ext uri="{FF2B5EF4-FFF2-40B4-BE49-F238E27FC236}">
                <a16:creationId xmlns:a16="http://schemas.microsoft.com/office/drawing/2014/main" id="{4AFAF8B6-6032-4BE9-95E7-4767E2FD7823}"/>
              </a:ext>
            </a:extLst>
          </p:cNvPr>
          <p:cNvSpPr txBox="1"/>
          <p:nvPr/>
        </p:nvSpPr>
        <p:spPr>
          <a:xfrm>
            <a:off x="8582526" y="6492875"/>
            <a:ext cx="3609474" cy="369332"/>
          </a:xfrm>
          <a:prstGeom prst="rect">
            <a:avLst/>
          </a:prstGeom>
          <a:noFill/>
        </p:spPr>
        <p:txBody>
          <a:bodyPr wrap="square" rtlCol="0">
            <a:spAutoFit/>
          </a:bodyPr>
          <a:lstStyle/>
          <a:p>
            <a:pPr algn="r"/>
            <a:r>
              <a:rPr lang="de-DE"/>
              <a:t>(vgl. Reh 2012, S. 154f, S. 157)</a:t>
            </a:r>
          </a:p>
        </p:txBody>
      </p:sp>
    </p:spTree>
    <p:extLst>
      <p:ext uri="{BB962C8B-B14F-4D97-AF65-F5344CB8AC3E}">
        <p14:creationId xmlns:p14="http://schemas.microsoft.com/office/powerpoint/2010/main" val="11117335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vert="horz" lIns="91440" tIns="45720" rIns="91440" bIns="45720" rtlCol="0" anchor="t">
            <a:normAutofit/>
          </a:bodyPr>
          <a:lstStyle/>
          <a:p>
            <a:pPr marL="0" indent="0">
              <a:buNone/>
            </a:pPr>
            <a:r>
              <a:rPr lang="de-DE" b="1">
                <a:ea typeface="+mn-lt"/>
                <a:cs typeface="+mn-lt"/>
              </a:rPr>
              <a:t>Dokumentation: Verlaufsprotokoll bzw. Verhaltensprotokoll</a:t>
            </a:r>
            <a:endParaRPr lang="de-DE"/>
          </a:p>
          <a:p>
            <a:r>
              <a:rPr lang="de-DE">
                <a:ea typeface="+mn-lt"/>
                <a:cs typeface="+mn-lt"/>
              </a:rPr>
              <a:t>„Das gesamte Verhaltensgeschehen während einer bestimmten Zeitspanne soll in seinem ununterbrochenen Ablauf unmittelbar und möglichst genau aufgezeichnet werden“ </a:t>
            </a:r>
            <a:r>
              <a:rPr lang="de-DE" sz="1800">
                <a:ea typeface="+mn-lt"/>
                <a:cs typeface="+mn-lt"/>
              </a:rPr>
              <a:t>(Martin &amp; Wawrinowski 2003, S. 58)</a:t>
            </a:r>
            <a:endParaRPr lang="en-US" sz="1800"/>
          </a:p>
          <a:p>
            <a:r>
              <a:rPr lang="de-DE">
                <a:ea typeface="+mn-lt"/>
                <a:cs typeface="+mn-lt"/>
              </a:rPr>
              <a:t>in Umgangssprache</a:t>
            </a:r>
            <a:endParaRPr lang="de-DE" sz="1800">
              <a:ea typeface="+mn-lt"/>
              <a:cs typeface="+mn-lt"/>
            </a:endParaRPr>
          </a:p>
          <a:p>
            <a:r>
              <a:rPr lang="de-DE">
                <a:ea typeface="+mn-lt"/>
                <a:cs typeface="+mn-lt"/>
              </a:rPr>
              <a:t>z. B. in der Situation Stichpunkte aufschreiben und anschließend mit den Erinnerungen ergänzen </a:t>
            </a:r>
            <a:endParaRPr lang="de-DE"/>
          </a:p>
        </p:txBody>
      </p:sp>
      <p:sp>
        <p:nvSpPr>
          <p:cNvPr id="4" name="Textfeld 3">
            <a:extLst>
              <a:ext uri="{FF2B5EF4-FFF2-40B4-BE49-F238E27FC236}">
                <a16:creationId xmlns:a16="http://schemas.microsoft.com/office/drawing/2014/main" id="{3DA80439-003A-4584-A90A-569C2823CEAF}"/>
              </a:ext>
            </a:extLst>
          </p:cNvPr>
          <p:cNvSpPr txBox="1"/>
          <p:nvPr/>
        </p:nvSpPr>
        <p:spPr>
          <a:xfrm>
            <a:off x="6096000" y="6492875"/>
            <a:ext cx="6096000" cy="369332"/>
          </a:xfrm>
          <a:prstGeom prst="rect">
            <a:avLst/>
          </a:prstGeom>
          <a:noFill/>
        </p:spPr>
        <p:txBody>
          <a:bodyPr wrap="square" rtlCol="0">
            <a:spAutoFit/>
          </a:bodyPr>
          <a:lstStyle/>
          <a:p>
            <a:pPr algn="r"/>
            <a:r>
              <a:rPr lang="de-DE"/>
              <a:t>(vgl. Köck 2009, S. 53; </a:t>
            </a:r>
            <a:r>
              <a:rPr lang="de-DE" sz="1800"/>
              <a:t>Martin &amp; Wawrinowski 2003, S. </a:t>
            </a:r>
            <a:r>
              <a:rPr lang="de-DE"/>
              <a:t>58)</a:t>
            </a:r>
            <a:endParaRPr lang="de-DE" sz="1800"/>
          </a:p>
        </p:txBody>
      </p:sp>
    </p:spTree>
    <p:extLst>
      <p:ext uri="{BB962C8B-B14F-4D97-AF65-F5344CB8AC3E}">
        <p14:creationId xmlns:p14="http://schemas.microsoft.com/office/powerpoint/2010/main" val="174825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500C1F-5A84-4F68-88D1-9135AEE9075B}"/>
              </a:ext>
            </a:extLst>
          </p:cNvPr>
          <p:cNvSpPr>
            <a:spLocks noGrp="1"/>
          </p:cNvSpPr>
          <p:nvPr>
            <p:ph type="title"/>
          </p:nvPr>
        </p:nvSpPr>
        <p:spPr/>
        <p:txBody>
          <a:bodyPr/>
          <a:lstStyle/>
          <a:p>
            <a:r>
              <a:rPr lang="de-DE"/>
              <a:t>Gliederung</a:t>
            </a:r>
          </a:p>
        </p:txBody>
      </p:sp>
      <p:sp>
        <p:nvSpPr>
          <p:cNvPr id="3" name="Inhaltsplatzhalter 2">
            <a:extLst>
              <a:ext uri="{FF2B5EF4-FFF2-40B4-BE49-F238E27FC236}">
                <a16:creationId xmlns:a16="http://schemas.microsoft.com/office/drawing/2014/main" id="{001D7062-1FBE-4FA4-B640-0628D7583D14}"/>
              </a:ext>
            </a:extLst>
          </p:cNvPr>
          <p:cNvSpPr>
            <a:spLocks noGrp="1"/>
          </p:cNvSpPr>
          <p:nvPr>
            <p:ph idx="1"/>
          </p:nvPr>
        </p:nvSpPr>
        <p:spPr>
          <a:xfrm>
            <a:off x="1919536" y="1825624"/>
            <a:ext cx="9434264" cy="5032375"/>
          </a:xfrm>
        </p:spPr>
        <p:txBody>
          <a:bodyPr>
            <a:normAutofit fontScale="40000" lnSpcReduction="20000"/>
          </a:bodyPr>
          <a:lstStyle/>
          <a:p>
            <a:pPr marL="0" indent="0">
              <a:lnSpc>
                <a:spcPct val="120000"/>
              </a:lnSpc>
              <a:buNone/>
            </a:pPr>
            <a:r>
              <a:rPr lang="de-DE" sz="4000"/>
              <a:t>1     Warum ist beobachten wichtig für Lehrer*innen?</a:t>
            </a:r>
          </a:p>
          <a:p>
            <a:pPr marL="0" indent="0">
              <a:lnSpc>
                <a:spcPct val="120000"/>
              </a:lnSpc>
              <a:buNone/>
            </a:pPr>
            <a:r>
              <a:rPr lang="de-DE" sz="4000"/>
              <a:t>2     Was ist Beobachtung?</a:t>
            </a:r>
          </a:p>
          <a:p>
            <a:pPr marL="0" indent="0">
              <a:lnSpc>
                <a:spcPct val="120000"/>
              </a:lnSpc>
              <a:buNone/>
            </a:pPr>
            <a:r>
              <a:rPr lang="de-DE" sz="4000"/>
              <a:t>   2.1  Definitionen</a:t>
            </a:r>
          </a:p>
          <a:p>
            <a:pPr marL="0" indent="0">
              <a:lnSpc>
                <a:spcPct val="120000"/>
              </a:lnSpc>
              <a:buNone/>
            </a:pPr>
            <a:r>
              <a:rPr lang="de-DE" sz="4000"/>
              <a:t>   2.2  Abgrenzung zu Interpretation und Bewertung bzw. Beurteilung</a:t>
            </a:r>
          </a:p>
          <a:p>
            <a:pPr marL="0" indent="0">
              <a:lnSpc>
                <a:spcPct val="120000"/>
              </a:lnSpc>
              <a:buNone/>
            </a:pPr>
            <a:r>
              <a:rPr lang="de-DE" sz="4000"/>
              <a:t>   2.3  Arten von Beobachtungen</a:t>
            </a:r>
          </a:p>
          <a:p>
            <a:pPr marL="0" indent="0">
              <a:lnSpc>
                <a:spcPct val="120000"/>
              </a:lnSpc>
              <a:buNone/>
            </a:pPr>
            <a:r>
              <a:rPr lang="de-DE" sz="4000"/>
              <a:t>3     Beobachtungskategorien</a:t>
            </a:r>
          </a:p>
          <a:p>
            <a:pPr marL="0" indent="0">
              <a:lnSpc>
                <a:spcPct val="120000"/>
              </a:lnSpc>
              <a:buNone/>
            </a:pPr>
            <a:r>
              <a:rPr lang="de-DE" sz="4000"/>
              <a:t>4     Beobachtungsprozess</a:t>
            </a:r>
          </a:p>
          <a:p>
            <a:pPr marL="0" indent="0">
              <a:lnSpc>
                <a:spcPct val="120000"/>
              </a:lnSpc>
              <a:buNone/>
            </a:pPr>
            <a:r>
              <a:rPr lang="de-DE" sz="4000"/>
              <a:t>   4.1  Bereich Wahrnehmung: Handeln, Fehlermöglichkeiten, Tipps</a:t>
            </a:r>
          </a:p>
          <a:p>
            <a:pPr marL="0" indent="0">
              <a:lnSpc>
                <a:spcPct val="120000"/>
              </a:lnSpc>
              <a:buNone/>
            </a:pPr>
            <a:r>
              <a:rPr lang="de-DE" sz="4000"/>
              <a:t>   4.2  Bereich Interpretation: Handeln, Fehlermöglichkeiten, Tipps</a:t>
            </a:r>
          </a:p>
          <a:p>
            <a:pPr marL="0" indent="0">
              <a:lnSpc>
                <a:spcPct val="120000"/>
              </a:lnSpc>
              <a:buNone/>
            </a:pPr>
            <a:r>
              <a:rPr lang="de-DE" sz="4000"/>
              <a:t>   4.3  Bereich Erinnerung: Handeln, Fehlermöglichkeiten, Tipps</a:t>
            </a:r>
          </a:p>
          <a:p>
            <a:pPr marL="0" indent="0">
              <a:lnSpc>
                <a:spcPct val="120000"/>
              </a:lnSpc>
              <a:buNone/>
            </a:pPr>
            <a:r>
              <a:rPr lang="de-DE" sz="4000"/>
              <a:t>   4.4  Bereich Wiedergabe: Handeln, Fehlermöglichkeiten, Tipps</a:t>
            </a:r>
          </a:p>
          <a:p>
            <a:pPr marL="0" indent="0">
              <a:lnSpc>
                <a:spcPct val="120000"/>
              </a:lnSpc>
              <a:buNone/>
            </a:pPr>
            <a:r>
              <a:rPr lang="de-DE" sz="4000"/>
              <a:t>5     Take-Home-Message</a:t>
            </a:r>
          </a:p>
          <a:p>
            <a:pPr marL="0" indent="0">
              <a:lnSpc>
                <a:spcPct val="120000"/>
              </a:lnSpc>
              <a:buNone/>
            </a:pPr>
            <a:r>
              <a:rPr lang="de-DE" sz="4000"/>
              <a:t>6     Literaturangaben</a:t>
            </a:r>
          </a:p>
          <a:p>
            <a:pPr marL="514350" indent="-514350">
              <a:buAutoNum type="arabicPlain"/>
            </a:pPr>
            <a:endParaRPr lang="de-DE"/>
          </a:p>
        </p:txBody>
      </p:sp>
    </p:spTree>
    <p:extLst>
      <p:ext uri="{BB962C8B-B14F-4D97-AF65-F5344CB8AC3E}">
        <p14:creationId xmlns:p14="http://schemas.microsoft.com/office/powerpoint/2010/main" val="2851869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normAutofit fontScale="92500"/>
          </a:bodyPr>
          <a:lstStyle/>
          <a:p>
            <a:pPr marL="0" indent="0">
              <a:buNone/>
            </a:pPr>
            <a:r>
              <a:rPr lang="de-DE" b="1"/>
              <a:t>Dokumentation: Zeichensystem</a:t>
            </a:r>
          </a:p>
          <a:p>
            <a:r>
              <a:rPr lang="de-DE"/>
              <a:t>„Ein Zeichensystem (Indexsystem) besteht aus einer Liste von Verhaltensweisen, die für den Merkmalsbereich, der beobachtet werden soll, kennzeichnend sind. Die Beobachterin oder der Beobachter signiert die Verhaltensweise, wenn sie auftritt.“ </a:t>
            </a:r>
            <a:r>
              <a:rPr lang="de-DE" sz="1900"/>
              <a:t>(Tröster 2019, S. 35)</a:t>
            </a:r>
          </a:p>
          <a:p>
            <a:r>
              <a:rPr lang="de-DE"/>
              <a:t>Erstellung relativ einfach (mehr oder weniger theoriebasiert) </a:t>
            </a:r>
          </a:p>
          <a:p>
            <a:r>
              <a:rPr lang="de-DE"/>
              <a:t>nicht unbedingt vollständig, ergänzbar, Überschneidungen möglich </a:t>
            </a:r>
          </a:p>
          <a:p>
            <a:r>
              <a:rPr lang="de-DE"/>
              <a:t>Zweck: um „für mehr oder weniger begrenzte Verhaltensbereiche … die Wahrnehmungsfähigkeit zu schärfen“ </a:t>
            </a:r>
            <a:r>
              <a:rPr lang="de-DE" sz="1900"/>
              <a:t>(Martin &amp; Wawrinowski 2003, S. 59)</a:t>
            </a:r>
          </a:p>
        </p:txBody>
      </p:sp>
      <p:sp>
        <p:nvSpPr>
          <p:cNvPr id="4" name="Textfeld 3">
            <a:extLst>
              <a:ext uri="{FF2B5EF4-FFF2-40B4-BE49-F238E27FC236}">
                <a16:creationId xmlns:a16="http://schemas.microsoft.com/office/drawing/2014/main" id="{D5DA69C2-A619-45EA-A8C1-BCEDA64FB062}"/>
              </a:ext>
            </a:extLst>
          </p:cNvPr>
          <p:cNvSpPr txBox="1"/>
          <p:nvPr/>
        </p:nvSpPr>
        <p:spPr>
          <a:xfrm>
            <a:off x="7026442" y="6488668"/>
            <a:ext cx="5165558" cy="369332"/>
          </a:xfrm>
          <a:prstGeom prst="rect">
            <a:avLst/>
          </a:prstGeom>
          <a:noFill/>
        </p:spPr>
        <p:txBody>
          <a:bodyPr wrap="square" rtlCol="0">
            <a:spAutoFit/>
          </a:bodyPr>
          <a:lstStyle/>
          <a:p>
            <a:pPr algn="r"/>
            <a:r>
              <a:rPr lang="de-DE"/>
              <a:t>(vgl. Tröster 2019, S. 34f)</a:t>
            </a:r>
          </a:p>
        </p:txBody>
      </p:sp>
    </p:spTree>
    <p:extLst>
      <p:ext uri="{BB962C8B-B14F-4D97-AF65-F5344CB8AC3E}">
        <p14:creationId xmlns:p14="http://schemas.microsoft.com/office/powerpoint/2010/main" val="22947837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normAutofit fontScale="92500"/>
          </a:bodyPr>
          <a:lstStyle/>
          <a:p>
            <a:pPr marL="0" indent="0">
              <a:buNone/>
            </a:pPr>
            <a:r>
              <a:rPr lang="de-DE" b="1"/>
              <a:t>Dokumentation: Kategoriensystem</a:t>
            </a:r>
            <a:endParaRPr lang="de-DE"/>
          </a:p>
          <a:p>
            <a:r>
              <a:rPr lang="de-DE"/>
              <a:t>„Ein Kategoriensystem besteht aus disjunkten Klassen von Verhaltensweisen, die den Merkmalsbereich, der beobachtet werden soll, vollständig repräsentieren. Die Beobachterin oder der Beobachter hat die Aufgabe, alle beobachteten Verhaltensweisen eines Verhaltensbereichs einer der Kategorien zuzuordnen.“ </a:t>
            </a:r>
            <a:r>
              <a:rPr lang="de-DE" sz="1900"/>
              <a:t>(Tröster 2019, S. 36)</a:t>
            </a:r>
          </a:p>
          <a:p>
            <a:r>
              <a:rPr lang="de-DE"/>
              <a:t>eindeutige Zuordnungen, vollständig, keine Überschneidungen</a:t>
            </a:r>
          </a:p>
          <a:p>
            <a:r>
              <a:rPr lang="de-DE"/>
              <a:t>von Forschern entwickelt (theoriebasiert), Einübung notwendig </a:t>
            </a:r>
          </a:p>
          <a:p>
            <a:pPr marL="0" indent="0">
              <a:buNone/>
            </a:pPr>
            <a:r>
              <a:rPr lang="de-DE"/>
              <a:t>→ „stark systematisierte Beobachtung“ </a:t>
            </a:r>
            <a:r>
              <a:rPr lang="de-DE" sz="1900"/>
              <a:t>(Martin &amp; Wawrinowski 2003, S. 60)</a:t>
            </a:r>
            <a:endParaRPr lang="de-DE"/>
          </a:p>
          <a:p>
            <a:endParaRPr lang="de-DE"/>
          </a:p>
        </p:txBody>
      </p:sp>
      <p:sp>
        <p:nvSpPr>
          <p:cNvPr id="4" name="Textfeld 3">
            <a:extLst>
              <a:ext uri="{FF2B5EF4-FFF2-40B4-BE49-F238E27FC236}">
                <a16:creationId xmlns:a16="http://schemas.microsoft.com/office/drawing/2014/main" id="{DCC1B1A6-A527-427C-93C6-8927FEC81D2D}"/>
              </a:ext>
            </a:extLst>
          </p:cNvPr>
          <p:cNvSpPr txBox="1"/>
          <p:nvPr/>
        </p:nvSpPr>
        <p:spPr>
          <a:xfrm>
            <a:off x="7571874" y="6488668"/>
            <a:ext cx="4620126" cy="369332"/>
          </a:xfrm>
          <a:prstGeom prst="rect">
            <a:avLst/>
          </a:prstGeom>
          <a:noFill/>
        </p:spPr>
        <p:txBody>
          <a:bodyPr wrap="square" rtlCol="0">
            <a:spAutoFit/>
          </a:bodyPr>
          <a:lstStyle/>
          <a:p>
            <a:pPr algn="r"/>
            <a:r>
              <a:rPr lang="de-DE"/>
              <a:t>(vgl. Köck 2009, S. 150; Tröster 2019, S. 36)</a:t>
            </a:r>
          </a:p>
        </p:txBody>
      </p:sp>
    </p:spTree>
    <p:extLst>
      <p:ext uri="{BB962C8B-B14F-4D97-AF65-F5344CB8AC3E}">
        <p14:creationId xmlns:p14="http://schemas.microsoft.com/office/powerpoint/2010/main" val="468491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normAutofit/>
          </a:bodyPr>
          <a:lstStyle/>
          <a:p>
            <a:pPr marL="0" indent="0">
              <a:buNone/>
            </a:pPr>
            <a:r>
              <a:rPr lang="de-DE" b="1"/>
              <a:t>Dokumentation: Kategoriensystem</a:t>
            </a:r>
            <a:endParaRPr lang="de-DE"/>
          </a:p>
          <a:p>
            <a:pPr marL="0" indent="0">
              <a:buNone/>
            </a:pPr>
            <a:r>
              <a:rPr lang="de-DE"/>
              <a:t>festgelegte „Beobachtungs-</a:t>
            </a:r>
            <a:r>
              <a:rPr lang="de-DE" i="1"/>
              <a:t>Einheiten</a:t>
            </a:r>
            <a:r>
              <a:rPr lang="de-DE"/>
              <a:t>“ </a:t>
            </a:r>
            <a:r>
              <a:rPr lang="de-DE" sz="1800"/>
              <a:t>(Martin &amp; Wawrinowski 2003, S. 60)</a:t>
            </a:r>
            <a:endParaRPr lang="de-DE"/>
          </a:p>
          <a:p>
            <a:r>
              <a:rPr lang="de-DE"/>
              <a:t>Event-Sampling (Ereignisstichprobe) </a:t>
            </a:r>
          </a:p>
          <a:p>
            <a:pPr lvl="1"/>
            <a:r>
              <a:rPr lang="de-DE"/>
              <a:t>Wie oft tritt ein bestimmtes Ereignis auf? </a:t>
            </a:r>
          </a:p>
          <a:p>
            <a:pPr lvl="1"/>
            <a:r>
              <a:rPr lang="de-DE"/>
              <a:t>Wie lange dauert ein Zustand an? </a:t>
            </a:r>
          </a:p>
          <a:p>
            <a:r>
              <a:rPr lang="de-DE"/>
              <a:t>Time-Sampling (Zeitstichprobe) </a:t>
            </a:r>
          </a:p>
          <a:p>
            <a:pPr lvl="1"/>
            <a:r>
              <a:rPr lang="de-DE"/>
              <a:t>kleine Zeiteinheiten (wenige Sekunden)</a:t>
            </a:r>
          </a:p>
          <a:p>
            <a:pPr lvl="1"/>
            <a:r>
              <a:rPr lang="de-DE"/>
              <a:t>in jeder Zeiteinheit genau eine Kategorie ankreuzen</a:t>
            </a:r>
          </a:p>
        </p:txBody>
      </p:sp>
      <p:sp>
        <p:nvSpPr>
          <p:cNvPr id="4" name="Textfeld 3">
            <a:extLst>
              <a:ext uri="{FF2B5EF4-FFF2-40B4-BE49-F238E27FC236}">
                <a16:creationId xmlns:a16="http://schemas.microsoft.com/office/drawing/2014/main" id="{1A96BB82-5D2C-4492-A65E-FAD81BFD812F}"/>
              </a:ext>
            </a:extLst>
          </p:cNvPr>
          <p:cNvSpPr txBox="1"/>
          <p:nvPr/>
        </p:nvSpPr>
        <p:spPr>
          <a:xfrm>
            <a:off x="6384757" y="6488668"/>
            <a:ext cx="5807243" cy="369332"/>
          </a:xfrm>
          <a:prstGeom prst="rect">
            <a:avLst/>
          </a:prstGeom>
          <a:noFill/>
        </p:spPr>
        <p:txBody>
          <a:bodyPr wrap="square" rtlCol="0">
            <a:spAutoFit/>
          </a:bodyPr>
          <a:lstStyle/>
          <a:p>
            <a:pPr algn="r"/>
            <a:r>
              <a:rPr lang="de-DE"/>
              <a:t>(vgl. Breitenbach 2020, S. 97; Tröster 2019, S. 36)</a:t>
            </a:r>
          </a:p>
        </p:txBody>
      </p:sp>
    </p:spTree>
    <p:extLst>
      <p:ext uri="{BB962C8B-B14F-4D97-AF65-F5344CB8AC3E}">
        <p14:creationId xmlns:p14="http://schemas.microsoft.com/office/powerpoint/2010/main" val="2037138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normAutofit/>
          </a:bodyPr>
          <a:lstStyle/>
          <a:p>
            <a:pPr marL="0" indent="0">
              <a:buNone/>
            </a:pPr>
            <a:r>
              <a:rPr lang="de-DE" b="1"/>
              <a:t>Dokumentation: Kategoriensystem</a:t>
            </a:r>
            <a:endParaRPr lang="de-DE"/>
          </a:p>
        </p:txBody>
      </p:sp>
      <p:pic>
        <p:nvPicPr>
          <p:cNvPr id="4" name="Grafik 3">
            <a:extLst>
              <a:ext uri="{FF2B5EF4-FFF2-40B4-BE49-F238E27FC236}">
                <a16:creationId xmlns:a16="http://schemas.microsoft.com/office/drawing/2014/main" id="{656E330C-2E36-461F-9A7C-78698BD2B6FC}"/>
              </a:ext>
            </a:extLst>
          </p:cNvPr>
          <p:cNvPicPr>
            <a:picLocks noChangeAspect="1"/>
          </p:cNvPicPr>
          <p:nvPr/>
        </p:nvPicPr>
        <p:blipFill rotWithShape="1">
          <a:blip r:embed="rId3"/>
          <a:srcRect t="4784" b="2398"/>
          <a:stretch/>
        </p:blipFill>
        <p:spPr>
          <a:xfrm>
            <a:off x="1919536" y="2646947"/>
            <a:ext cx="8064405" cy="3368842"/>
          </a:xfrm>
          <a:prstGeom prst="rect">
            <a:avLst/>
          </a:prstGeom>
        </p:spPr>
      </p:pic>
      <p:sp>
        <p:nvSpPr>
          <p:cNvPr id="5" name="Textfeld 4">
            <a:extLst>
              <a:ext uri="{FF2B5EF4-FFF2-40B4-BE49-F238E27FC236}">
                <a16:creationId xmlns:a16="http://schemas.microsoft.com/office/drawing/2014/main" id="{3A50F37F-46E8-45AA-AFB9-563C9441C3C6}"/>
              </a:ext>
            </a:extLst>
          </p:cNvPr>
          <p:cNvSpPr txBox="1"/>
          <p:nvPr/>
        </p:nvSpPr>
        <p:spPr>
          <a:xfrm>
            <a:off x="8069179" y="6492875"/>
            <a:ext cx="4122821" cy="369332"/>
          </a:xfrm>
          <a:prstGeom prst="rect">
            <a:avLst/>
          </a:prstGeom>
          <a:noFill/>
        </p:spPr>
        <p:txBody>
          <a:bodyPr wrap="square" rtlCol="0">
            <a:spAutoFit/>
          </a:bodyPr>
          <a:lstStyle/>
          <a:p>
            <a:pPr algn="r"/>
            <a:r>
              <a:rPr lang="de-DE"/>
              <a:t>(Abb. aus Breitenbach 2020, S. 94)</a:t>
            </a:r>
          </a:p>
        </p:txBody>
      </p:sp>
    </p:spTree>
    <p:extLst>
      <p:ext uri="{BB962C8B-B14F-4D97-AF65-F5344CB8AC3E}">
        <p14:creationId xmlns:p14="http://schemas.microsoft.com/office/powerpoint/2010/main" val="19469281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normAutofit/>
          </a:bodyPr>
          <a:lstStyle/>
          <a:p>
            <a:pPr marL="0" indent="0">
              <a:buNone/>
            </a:pPr>
            <a:r>
              <a:rPr lang="de-DE" b="1"/>
              <a:t>Dokumentation: Ratingskala</a:t>
            </a:r>
            <a:endParaRPr lang="de-DE"/>
          </a:p>
        </p:txBody>
      </p:sp>
      <p:sp>
        <p:nvSpPr>
          <p:cNvPr id="5" name="Textfeld 4">
            <a:extLst>
              <a:ext uri="{FF2B5EF4-FFF2-40B4-BE49-F238E27FC236}">
                <a16:creationId xmlns:a16="http://schemas.microsoft.com/office/drawing/2014/main" id="{3A50F37F-46E8-45AA-AFB9-563C9441C3C6}"/>
              </a:ext>
            </a:extLst>
          </p:cNvPr>
          <p:cNvSpPr txBox="1"/>
          <p:nvPr/>
        </p:nvSpPr>
        <p:spPr>
          <a:xfrm>
            <a:off x="7748337" y="6488668"/>
            <a:ext cx="4443663" cy="369332"/>
          </a:xfrm>
          <a:prstGeom prst="rect">
            <a:avLst/>
          </a:prstGeom>
          <a:noFill/>
        </p:spPr>
        <p:txBody>
          <a:bodyPr wrap="square" rtlCol="0">
            <a:spAutoFit/>
          </a:bodyPr>
          <a:lstStyle/>
          <a:p>
            <a:pPr algn="r"/>
            <a:r>
              <a:rPr lang="de-DE"/>
              <a:t>(Abb. aus Breitenbach 2020, S. 94)</a:t>
            </a:r>
          </a:p>
        </p:txBody>
      </p:sp>
      <p:pic>
        <p:nvPicPr>
          <p:cNvPr id="7" name="Grafik 6">
            <a:extLst>
              <a:ext uri="{FF2B5EF4-FFF2-40B4-BE49-F238E27FC236}">
                <a16:creationId xmlns:a16="http://schemas.microsoft.com/office/drawing/2014/main" id="{03ED5381-6674-4ED2-BF63-2947BE21F7C9}"/>
              </a:ext>
            </a:extLst>
          </p:cNvPr>
          <p:cNvPicPr>
            <a:picLocks noChangeAspect="1"/>
          </p:cNvPicPr>
          <p:nvPr/>
        </p:nvPicPr>
        <p:blipFill>
          <a:blip r:embed="rId3"/>
          <a:stretch>
            <a:fillRect/>
          </a:stretch>
        </p:blipFill>
        <p:spPr>
          <a:xfrm>
            <a:off x="1919536" y="2330968"/>
            <a:ext cx="5942822" cy="4527032"/>
          </a:xfrm>
          <a:prstGeom prst="rect">
            <a:avLst/>
          </a:prstGeom>
        </p:spPr>
      </p:pic>
    </p:spTree>
    <p:extLst>
      <p:ext uri="{BB962C8B-B14F-4D97-AF65-F5344CB8AC3E}">
        <p14:creationId xmlns:p14="http://schemas.microsoft.com/office/powerpoint/2010/main" val="49552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normAutofit lnSpcReduction="10000"/>
          </a:bodyPr>
          <a:lstStyle/>
          <a:p>
            <a:pPr marL="0" indent="0">
              <a:buNone/>
            </a:pPr>
            <a:r>
              <a:rPr lang="de-DE" b="1"/>
              <a:t>Dokumentation: Ratingskala</a:t>
            </a:r>
          </a:p>
          <a:p>
            <a:r>
              <a:rPr lang="de-DE"/>
              <a:t>„Bei einem Ratingverfahren wird das interessierende Verhalten in seiner Häufigkeit und Intensität erst im Nachhinein eingeschätzt.“ </a:t>
            </a:r>
            <a:r>
              <a:rPr lang="de-DE" sz="1800"/>
              <a:t>(Breitenbach 2020, S. 93)</a:t>
            </a:r>
          </a:p>
          <a:p>
            <a:pPr lvl="1"/>
            <a:r>
              <a:rPr lang="de-DE"/>
              <a:t>mehrstufige Skala (ebd.)</a:t>
            </a:r>
          </a:p>
          <a:p>
            <a:pPr>
              <a:buBlip>
                <a:blip r:embed="rId3">
                  <a:extLst>
                    <a:ext uri="{96DAC541-7B7A-43D3-8B79-37D633B846F1}">
                      <asvg:svgBlip xmlns:asvg="http://schemas.microsoft.com/office/drawing/2016/SVG/main" r:embed="rId4"/>
                    </a:ext>
                  </a:extLst>
                </a:blip>
              </a:buBlip>
            </a:pPr>
            <a:r>
              <a:rPr lang="de-DE"/>
              <a:t> wenn direkte Protokollierung nicht möglich </a:t>
            </a:r>
          </a:p>
          <a:p>
            <a:pPr>
              <a:buBlip>
                <a:blip r:embed="rId3">
                  <a:extLst>
                    <a:ext uri="{96DAC541-7B7A-43D3-8B79-37D633B846F1}">
                      <asvg:svgBlip xmlns:asvg="http://schemas.microsoft.com/office/drawing/2016/SVG/main" r:embed="rId4"/>
                    </a:ext>
                  </a:extLst>
                </a:blip>
              </a:buBlip>
            </a:pPr>
            <a:r>
              <a:rPr lang="de-DE"/>
              <a:t> ermöglicht bei häufiger Durchführung Ansatzpunkte für z. B. Fördermaßnahmen </a:t>
            </a:r>
          </a:p>
          <a:p>
            <a:pPr>
              <a:buBlip>
                <a:blip r:embed="rId5">
                  <a:extLst>
                    <a:ext uri="{96DAC541-7B7A-43D3-8B79-37D633B846F1}">
                      <asvg:svgBlip xmlns:asvg="http://schemas.microsoft.com/office/drawing/2016/SVG/main" r:embed="rId6"/>
                    </a:ext>
                  </a:extLst>
                </a:blip>
              </a:buBlip>
            </a:pPr>
            <a:r>
              <a:rPr lang="de-DE"/>
              <a:t> Verhalten nicht mehr rekonstruierbar </a:t>
            </a:r>
          </a:p>
          <a:p>
            <a:pPr>
              <a:buBlip>
                <a:blip r:embed="rId5">
                  <a:extLst>
                    <a:ext uri="{96DAC541-7B7A-43D3-8B79-37D633B846F1}">
                      <asvg:svgBlip xmlns:asvg="http://schemas.microsoft.com/office/drawing/2016/SVG/main" r:embed="rId6"/>
                    </a:ext>
                  </a:extLst>
                </a:blip>
              </a:buBlip>
            </a:pPr>
            <a:r>
              <a:rPr lang="de-DE"/>
              <a:t> nur Schätzung (subjektiv) </a:t>
            </a:r>
          </a:p>
          <a:p>
            <a:endParaRPr lang="de-DE"/>
          </a:p>
        </p:txBody>
      </p:sp>
      <p:sp>
        <p:nvSpPr>
          <p:cNvPr id="4" name="Textfeld 3">
            <a:extLst>
              <a:ext uri="{FF2B5EF4-FFF2-40B4-BE49-F238E27FC236}">
                <a16:creationId xmlns:a16="http://schemas.microsoft.com/office/drawing/2014/main" id="{2AE548A0-7C9A-4DA3-B4B4-1D0BBF2B891F}"/>
              </a:ext>
            </a:extLst>
          </p:cNvPr>
          <p:cNvSpPr txBox="1"/>
          <p:nvPr/>
        </p:nvSpPr>
        <p:spPr>
          <a:xfrm>
            <a:off x="4251158" y="6492875"/>
            <a:ext cx="7940842" cy="369332"/>
          </a:xfrm>
          <a:prstGeom prst="rect">
            <a:avLst/>
          </a:prstGeom>
          <a:noFill/>
        </p:spPr>
        <p:txBody>
          <a:bodyPr wrap="square" rtlCol="0">
            <a:spAutoFit/>
          </a:bodyPr>
          <a:lstStyle/>
          <a:p>
            <a:pPr algn="r"/>
            <a:r>
              <a:rPr lang="de-DE"/>
              <a:t>(vgl. Breitenbach 2020, S. 93; Köck 2009, S. 152)</a:t>
            </a:r>
          </a:p>
        </p:txBody>
      </p:sp>
    </p:spTree>
    <p:extLst>
      <p:ext uri="{BB962C8B-B14F-4D97-AF65-F5344CB8AC3E}">
        <p14:creationId xmlns:p14="http://schemas.microsoft.com/office/powerpoint/2010/main" val="225672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8F2EDD-0905-4891-8B11-C4B285766793}"/>
              </a:ext>
            </a:extLst>
          </p:cNvPr>
          <p:cNvSpPr>
            <a:spLocks noGrp="1"/>
          </p:cNvSpPr>
          <p:nvPr>
            <p:ph type="title"/>
          </p:nvPr>
        </p:nvSpPr>
        <p:spPr/>
        <p:txBody>
          <a:bodyPr/>
          <a:lstStyle/>
          <a:p>
            <a:r>
              <a:rPr lang="de-DE"/>
              <a:t>2.3 Arten von Beobachtungen</a:t>
            </a:r>
          </a:p>
        </p:txBody>
      </p:sp>
      <p:sp>
        <p:nvSpPr>
          <p:cNvPr id="3" name="Inhaltsplatzhalter 2">
            <a:extLst>
              <a:ext uri="{FF2B5EF4-FFF2-40B4-BE49-F238E27FC236}">
                <a16:creationId xmlns:a16="http://schemas.microsoft.com/office/drawing/2014/main" id="{E6A16A30-30B2-4167-BB1D-72F7C5B15D7D}"/>
              </a:ext>
            </a:extLst>
          </p:cNvPr>
          <p:cNvSpPr>
            <a:spLocks noGrp="1"/>
          </p:cNvSpPr>
          <p:nvPr>
            <p:ph idx="1"/>
          </p:nvPr>
        </p:nvSpPr>
        <p:spPr/>
        <p:txBody>
          <a:bodyPr/>
          <a:lstStyle/>
          <a:p>
            <a:pPr marL="0" indent="0">
              <a:buNone/>
            </a:pPr>
            <a:r>
              <a:rPr lang="de-DE" b="1"/>
              <a:t>Dauer</a:t>
            </a:r>
          </a:p>
          <a:p>
            <a:r>
              <a:rPr lang="de-DE"/>
              <a:t>nicht nur das Verhalten an sich beobachten und protokollieren, sondern auch: </a:t>
            </a:r>
          </a:p>
          <a:p>
            <a:pPr lvl="1"/>
            <a:r>
              <a:rPr lang="de-DE"/>
              <a:t>Was geschah zuvor?</a:t>
            </a:r>
          </a:p>
          <a:p>
            <a:pPr lvl="1"/>
            <a:r>
              <a:rPr lang="de-DE"/>
              <a:t>Was geschah danach?</a:t>
            </a:r>
          </a:p>
          <a:p>
            <a:pPr marL="0" indent="0">
              <a:buNone/>
            </a:pPr>
            <a:r>
              <a:rPr lang="de-DE"/>
              <a:t>→ „Im Fokus der Beobachtung stehen daher nicht isolierte Verhaltensweisen, sondern </a:t>
            </a:r>
            <a:r>
              <a:rPr lang="de-DE" i="1"/>
              <a:t>Person-Umwelt-Bezüge</a:t>
            </a:r>
            <a:r>
              <a:rPr lang="de-DE"/>
              <a:t>.“ </a:t>
            </a:r>
            <a:r>
              <a:rPr lang="de-DE" sz="1800"/>
              <a:t>(Tröster 2019, S. 55)</a:t>
            </a:r>
            <a:endParaRPr lang="de-DE"/>
          </a:p>
        </p:txBody>
      </p:sp>
      <p:sp>
        <p:nvSpPr>
          <p:cNvPr id="4" name="Textfeld 3">
            <a:extLst>
              <a:ext uri="{FF2B5EF4-FFF2-40B4-BE49-F238E27FC236}">
                <a16:creationId xmlns:a16="http://schemas.microsoft.com/office/drawing/2014/main" id="{D8915F4A-F396-4DAF-B29C-368696BB0EFE}"/>
              </a:ext>
            </a:extLst>
          </p:cNvPr>
          <p:cNvSpPr txBox="1"/>
          <p:nvPr/>
        </p:nvSpPr>
        <p:spPr>
          <a:xfrm>
            <a:off x="7988968" y="6492875"/>
            <a:ext cx="4203032" cy="369332"/>
          </a:xfrm>
          <a:prstGeom prst="rect">
            <a:avLst/>
          </a:prstGeom>
          <a:noFill/>
        </p:spPr>
        <p:txBody>
          <a:bodyPr wrap="square" rtlCol="0">
            <a:spAutoFit/>
          </a:bodyPr>
          <a:lstStyle/>
          <a:p>
            <a:pPr algn="r"/>
            <a:r>
              <a:rPr lang="de-DE"/>
              <a:t>(vgl. Tröster 2019, S. 55)</a:t>
            </a:r>
          </a:p>
        </p:txBody>
      </p:sp>
    </p:spTree>
    <p:extLst>
      <p:ext uri="{BB962C8B-B14F-4D97-AF65-F5344CB8AC3E}">
        <p14:creationId xmlns:p14="http://schemas.microsoft.com/office/powerpoint/2010/main" val="1009400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DED195-EC55-4F16-850F-EF5EE8EBA5A5}"/>
              </a:ext>
            </a:extLst>
          </p:cNvPr>
          <p:cNvSpPr>
            <a:spLocks noGrp="1"/>
          </p:cNvSpPr>
          <p:nvPr>
            <p:ph type="title"/>
          </p:nvPr>
        </p:nvSpPr>
        <p:spPr/>
        <p:txBody>
          <a:bodyPr/>
          <a:lstStyle/>
          <a:p>
            <a:r>
              <a:rPr lang="de-DE"/>
              <a:t>3 Beobachtungskategorien</a:t>
            </a:r>
          </a:p>
        </p:txBody>
      </p:sp>
      <p:sp>
        <p:nvSpPr>
          <p:cNvPr id="4" name="Textplatzhalter 3">
            <a:extLst>
              <a:ext uri="{FF2B5EF4-FFF2-40B4-BE49-F238E27FC236}">
                <a16:creationId xmlns:a16="http://schemas.microsoft.com/office/drawing/2014/main" id="{0B5BE2F4-E556-4F54-872B-521E8E6B693A}"/>
              </a:ext>
            </a:extLst>
          </p:cNvPr>
          <p:cNvSpPr>
            <a:spLocks noGrp="1"/>
          </p:cNvSpPr>
          <p:nvPr>
            <p:ph type="body" idx="1"/>
          </p:nvPr>
        </p:nvSpPr>
        <p:spPr/>
        <p:txBody>
          <a:bodyPr/>
          <a:lstStyle/>
          <a:p>
            <a:r>
              <a:rPr lang="de-DE"/>
              <a:t>nach </a:t>
            </a:r>
            <a:r>
              <a:rPr lang="de-DE" err="1"/>
              <a:t>Ledl</a:t>
            </a:r>
            <a:r>
              <a:rPr lang="de-DE"/>
              <a:t> 1994, S. 34-55</a:t>
            </a:r>
          </a:p>
        </p:txBody>
      </p:sp>
    </p:spTree>
    <p:extLst>
      <p:ext uri="{BB962C8B-B14F-4D97-AF65-F5344CB8AC3E}">
        <p14:creationId xmlns:p14="http://schemas.microsoft.com/office/powerpoint/2010/main" val="31748494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1E905E-56EC-4462-9492-282D88F72215}"/>
              </a:ext>
            </a:extLst>
          </p:cNvPr>
          <p:cNvSpPr>
            <a:spLocks noGrp="1"/>
          </p:cNvSpPr>
          <p:nvPr>
            <p:ph type="title"/>
          </p:nvPr>
        </p:nvSpPr>
        <p:spPr/>
        <p:txBody>
          <a:bodyPr/>
          <a:lstStyle/>
          <a:p>
            <a:r>
              <a:rPr lang="de-DE">
                <a:cs typeface="Calibri Light"/>
              </a:rPr>
              <a:t>Arbeitsauftrag</a:t>
            </a:r>
            <a:endParaRPr lang="de-DE"/>
          </a:p>
        </p:txBody>
      </p:sp>
      <p:sp>
        <p:nvSpPr>
          <p:cNvPr id="3" name="Inhaltsplatzhalter 2">
            <a:extLst>
              <a:ext uri="{FF2B5EF4-FFF2-40B4-BE49-F238E27FC236}">
                <a16:creationId xmlns:a16="http://schemas.microsoft.com/office/drawing/2014/main" id="{BE7AEEF1-CE3E-45E8-B973-C8570600DD63}"/>
              </a:ext>
            </a:extLst>
          </p:cNvPr>
          <p:cNvSpPr>
            <a:spLocks noGrp="1"/>
          </p:cNvSpPr>
          <p:nvPr>
            <p:ph idx="1"/>
          </p:nvPr>
        </p:nvSpPr>
        <p:spPr>
          <a:xfrm>
            <a:off x="1919536" y="1987550"/>
            <a:ext cx="9434264" cy="4189413"/>
          </a:xfrm>
        </p:spPr>
        <p:txBody>
          <a:bodyPr vert="horz" lIns="91440" tIns="45720" rIns="91440" bIns="45720" rtlCol="0" anchor="t">
            <a:normAutofit/>
          </a:bodyPr>
          <a:lstStyle/>
          <a:p>
            <a:r>
              <a:rPr lang="de-DE">
                <a:cs typeface="Calibri"/>
              </a:rPr>
              <a:t>Lies den Text und stelle die Teilbereiche deiner Beobachtungskategorie in je 1-2 Sätzen vor. Gib zu jedem Teilbereich ein Beispiel.</a:t>
            </a:r>
          </a:p>
          <a:p>
            <a:pPr lvl="1"/>
            <a:r>
              <a:rPr lang="de-DE">
                <a:ea typeface="+mn-lt"/>
                <a:cs typeface="+mn-lt"/>
              </a:rPr>
              <a:t>Notiere deine Ergebnisse auf einen Word-Dokument und lade sie auf dem </a:t>
            </a:r>
            <a:r>
              <a:rPr lang="de-DE" err="1">
                <a:ea typeface="+mn-lt"/>
                <a:cs typeface="+mn-lt"/>
              </a:rPr>
              <a:t>Padlet</a:t>
            </a:r>
            <a:r>
              <a:rPr lang="de-DE">
                <a:ea typeface="+mn-lt"/>
                <a:cs typeface="+mn-lt"/>
              </a:rPr>
              <a:t> unter der Beobachtungskategorie hoch.</a:t>
            </a:r>
            <a:endParaRPr lang="de-DE">
              <a:cs typeface="Calibri"/>
            </a:endParaRPr>
          </a:p>
        </p:txBody>
      </p:sp>
    </p:spTree>
    <p:extLst>
      <p:ext uri="{BB962C8B-B14F-4D97-AF65-F5344CB8AC3E}">
        <p14:creationId xmlns:p14="http://schemas.microsoft.com/office/powerpoint/2010/main" val="315344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199809F-FC27-47E4-B00D-6221B60C60B3}"/>
              </a:ext>
            </a:extLst>
          </p:cNvPr>
          <p:cNvSpPr>
            <a:spLocks noGrp="1"/>
          </p:cNvSpPr>
          <p:nvPr>
            <p:ph type="title"/>
          </p:nvPr>
        </p:nvSpPr>
        <p:spPr/>
        <p:txBody>
          <a:bodyPr/>
          <a:lstStyle/>
          <a:p>
            <a:r>
              <a:rPr lang="de-DE"/>
              <a:t>3 Beobachtungskategorien</a:t>
            </a:r>
          </a:p>
        </p:txBody>
      </p:sp>
      <p:sp>
        <p:nvSpPr>
          <p:cNvPr id="5" name="Inhaltsplatzhalter 4">
            <a:extLst>
              <a:ext uri="{FF2B5EF4-FFF2-40B4-BE49-F238E27FC236}">
                <a16:creationId xmlns:a16="http://schemas.microsoft.com/office/drawing/2014/main" id="{399E7C77-1090-4DD0-8AE4-3620752EBBF4}"/>
              </a:ext>
            </a:extLst>
          </p:cNvPr>
          <p:cNvSpPr>
            <a:spLocks noGrp="1"/>
          </p:cNvSpPr>
          <p:nvPr>
            <p:ph idx="1"/>
          </p:nvPr>
        </p:nvSpPr>
        <p:spPr/>
        <p:txBody>
          <a:bodyPr/>
          <a:lstStyle/>
          <a:p>
            <a:pPr marL="514350" indent="-514350">
              <a:buFont typeface="+mj-lt"/>
              <a:buAutoNum type="arabicPeriod"/>
            </a:pPr>
            <a:r>
              <a:rPr lang="de-DE"/>
              <a:t>Motorik</a:t>
            </a:r>
          </a:p>
          <a:p>
            <a:pPr marL="514350" indent="-514350">
              <a:buFont typeface="+mj-lt"/>
              <a:buAutoNum type="arabicPeriod"/>
            </a:pPr>
            <a:r>
              <a:rPr lang="de-DE"/>
              <a:t>Wahrnehmung</a:t>
            </a:r>
          </a:p>
          <a:p>
            <a:pPr marL="514350" indent="-514350">
              <a:buFont typeface="+mj-lt"/>
              <a:buAutoNum type="arabicPeriod"/>
            </a:pPr>
            <a:r>
              <a:rPr lang="de-DE"/>
              <a:t>Sprache</a:t>
            </a:r>
          </a:p>
          <a:p>
            <a:pPr marL="514350" indent="-514350">
              <a:buFont typeface="+mj-lt"/>
              <a:buAutoNum type="arabicPeriod"/>
            </a:pPr>
            <a:r>
              <a:rPr lang="de-DE"/>
              <a:t>Kognition</a:t>
            </a:r>
          </a:p>
          <a:p>
            <a:pPr marL="514350" indent="-514350">
              <a:buFont typeface="+mj-lt"/>
              <a:buAutoNum type="arabicPeriod"/>
            </a:pPr>
            <a:r>
              <a:rPr lang="de-DE"/>
              <a:t>Verhalten</a:t>
            </a:r>
          </a:p>
        </p:txBody>
      </p:sp>
    </p:spTree>
    <p:extLst>
      <p:ext uri="{BB962C8B-B14F-4D97-AF65-F5344CB8AC3E}">
        <p14:creationId xmlns:p14="http://schemas.microsoft.com/office/powerpoint/2010/main" val="151183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B50EEA-0B47-4F52-AB34-BBFA1CA81AF0}"/>
              </a:ext>
            </a:extLst>
          </p:cNvPr>
          <p:cNvSpPr>
            <a:spLocks noGrp="1"/>
          </p:cNvSpPr>
          <p:nvPr>
            <p:ph type="title"/>
          </p:nvPr>
        </p:nvSpPr>
        <p:spPr/>
        <p:txBody>
          <a:bodyPr/>
          <a:lstStyle/>
          <a:p>
            <a:r>
              <a:rPr lang="de-DE"/>
              <a:t>1 Warum ist beobachten wichtig für Lehrer*innen?</a:t>
            </a:r>
          </a:p>
        </p:txBody>
      </p:sp>
      <p:sp>
        <p:nvSpPr>
          <p:cNvPr id="3" name="Inhaltsplatzhalter 2">
            <a:extLst>
              <a:ext uri="{FF2B5EF4-FFF2-40B4-BE49-F238E27FC236}">
                <a16:creationId xmlns:a16="http://schemas.microsoft.com/office/drawing/2014/main" id="{EE21F10B-436D-48CD-A65A-8D7848CA43FE}"/>
              </a:ext>
            </a:extLst>
          </p:cNvPr>
          <p:cNvSpPr>
            <a:spLocks noGrp="1"/>
          </p:cNvSpPr>
          <p:nvPr>
            <p:ph idx="1"/>
          </p:nvPr>
        </p:nvSpPr>
        <p:spPr>
          <a:xfrm>
            <a:off x="1919536" y="1825625"/>
            <a:ext cx="9434264" cy="4818063"/>
          </a:xfrm>
        </p:spPr>
        <p:txBody>
          <a:bodyPr vert="horz" lIns="91440" tIns="45720" rIns="91440" bIns="45720" rtlCol="0" anchor="t">
            <a:normAutofit/>
          </a:bodyPr>
          <a:lstStyle/>
          <a:p>
            <a:pPr marL="0" indent="0">
              <a:buNone/>
            </a:pPr>
            <a:r>
              <a:rPr lang="de-DE" sz="2400">
                <a:ea typeface="+mn-lt"/>
                <a:cs typeface="+mn-lt"/>
              </a:rPr>
              <a:t>•Teil der alltäglichen pädagogischen Arbeit</a:t>
            </a:r>
            <a:endParaRPr lang="de-DE" sz="2400">
              <a:cs typeface="Calibri" panose="020F0502020204030204"/>
            </a:endParaRPr>
          </a:p>
          <a:p>
            <a:pPr marL="0" indent="0">
              <a:buNone/>
            </a:pPr>
            <a:r>
              <a:rPr lang="de-DE" sz="2400">
                <a:ea typeface="+mn-lt"/>
                <a:cs typeface="+mn-lt"/>
              </a:rPr>
              <a:t>•Vor dessen Hintergrund werden pädagogische Entscheidungen gefällt</a:t>
            </a:r>
            <a:endParaRPr lang="de-DE" sz="2400">
              <a:cs typeface="Calibri" panose="020F0502020204030204"/>
            </a:endParaRPr>
          </a:p>
          <a:p>
            <a:pPr marL="0" indent="0">
              <a:buNone/>
            </a:pPr>
            <a:r>
              <a:rPr lang="de-DE" sz="2400">
                <a:ea typeface="+mn-lt"/>
                <a:cs typeface="+mn-lt"/>
              </a:rPr>
              <a:t>•Teil der fünf Handlungsaufgaben einer Lehrperson ( beraten, unterrichten, beurteilen, erziehen) -&gt; vier anderen Handlungsaufgaben kaum angemessen zu bewältigen ohne vorausgegangene Beobachtung</a:t>
            </a:r>
            <a:endParaRPr lang="de-DE" sz="2400">
              <a:cs typeface="Calibri" panose="020F0502020204030204"/>
            </a:endParaRPr>
          </a:p>
          <a:p>
            <a:pPr marL="0" indent="0">
              <a:buNone/>
            </a:pPr>
            <a:r>
              <a:rPr lang="de-DE" sz="2400">
                <a:ea typeface="+mn-lt"/>
                <a:cs typeface="+mn-lt"/>
              </a:rPr>
              <a:t>•Voraussetzung für </a:t>
            </a:r>
            <a:r>
              <a:rPr lang="de-DE" sz="2400" err="1">
                <a:ea typeface="+mn-lt"/>
                <a:cs typeface="+mn-lt"/>
              </a:rPr>
              <a:t>Lernstandsdiagnosen</a:t>
            </a:r>
            <a:r>
              <a:rPr lang="de-DE" sz="2400">
                <a:ea typeface="+mn-lt"/>
                <a:cs typeface="+mn-lt"/>
              </a:rPr>
              <a:t> -&gt; Fördermöglichkeiten etc. </a:t>
            </a:r>
            <a:endParaRPr lang="de-DE" sz="2400">
              <a:cs typeface="Calibri" panose="020F0502020204030204"/>
            </a:endParaRPr>
          </a:p>
          <a:p>
            <a:pPr marL="0" indent="0">
              <a:buNone/>
            </a:pPr>
            <a:r>
              <a:rPr lang="de-DE" sz="2400">
                <a:ea typeface="+mn-lt"/>
                <a:cs typeface="+mn-lt"/>
              </a:rPr>
              <a:t>•Teil des pädagogischen Prozesses, sowie der Standards zur Lehrerbildung (KMK)</a:t>
            </a:r>
            <a:endParaRPr lang="de-DE" sz="2400">
              <a:cs typeface="Calibri" panose="020F0502020204030204"/>
            </a:endParaRPr>
          </a:p>
          <a:p>
            <a:pPr marL="0" indent="0">
              <a:buNone/>
            </a:pPr>
            <a:endParaRPr lang="de-DE">
              <a:cs typeface="Calibri" panose="020F0502020204030204"/>
            </a:endParaRPr>
          </a:p>
          <a:p>
            <a:pPr marL="0" indent="0" algn="r">
              <a:lnSpc>
                <a:spcPct val="100000"/>
              </a:lnSpc>
              <a:spcBef>
                <a:spcPts val="0"/>
              </a:spcBef>
              <a:buNone/>
            </a:pPr>
            <a:r>
              <a:rPr lang="de-DE" sz="2200">
                <a:cs typeface="Calibri" panose="020F0502020204030204"/>
              </a:rPr>
              <a:t>(vgl. de Boer 2012a, S. V-VI und</a:t>
            </a:r>
            <a:endParaRPr lang="en-US" sz="2200">
              <a:ea typeface="+mn-lt"/>
              <a:cs typeface="+mn-lt"/>
            </a:endParaRPr>
          </a:p>
          <a:p>
            <a:pPr marL="0" indent="0" algn="r">
              <a:lnSpc>
                <a:spcPct val="100000"/>
              </a:lnSpc>
              <a:spcBef>
                <a:spcPts val="0"/>
              </a:spcBef>
              <a:buNone/>
            </a:pPr>
            <a:r>
              <a:rPr lang="de-DE" sz="2200" err="1">
                <a:ea typeface="+mn-lt"/>
                <a:cs typeface="+mn-lt"/>
              </a:rPr>
              <a:t>Lunkenbein</a:t>
            </a:r>
            <a:r>
              <a:rPr lang="de-DE" sz="2200">
                <a:ea typeface="+mn-lt"/>
                <a:cs typeface="+mn-lt"/>
              </a:rPr>
              <a:t> 2012, S.84)</a:t>
            </a:r>
            <a:endParaRPr lang="de-DE" sz="2200">
              <a:cs typeface="Calibri" panose="020F0502020204030204"/>
            </a:endParaRPr>
          </a:p>
        </p:txBody>
      </p:sp>
    </p:spTree>
    <p:extLst>
      <p:ext uri="{BB962C8B-B14F-4D97-AF65-F5344CB8AC3E}">
        <p14:creationId xmlns:p14="http://schemas.microsoft.com/office/powerpoint/2010/main" val="27357369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1049A-A9DE-4316-A8BE-AC839B52C132}"/>
              </a:ext>
            </a:extLst>
          </p:cNvPr>
          <p:cNvSpPr>
            <a:spLocks noGrp="1"/>
          </p:cNvSpPr>
          <p:nvPr>
            <p:ph type="title"/>
          </p:nvPr>
        </p:nvSpPr>
        <p:spPr/>
        <p:txBody>
          <a:bodyPr/>
          <a:lstStyle/>
          <a:p>
            <a:r>
              <a:rPr lang="de-DE"/>
              <a:t>4 Beobachtungsprozess</a:t>
            </a:r>
          </a:p>
        </p:txBody>
      </p:sp>
      <p:sp>
        <p:nvSpPr>
          <p:cNvPr id="4" name="Textplatzhalter 3">
            <a:extLst>
              <a:ext uri="{FF2B5EF4-FFF2-40B4-BE49-F238E27FC236}">
                <a16:creationId xmlns:a16="http://schemas.microsoft.com/office/drawing/2014/main" id="{FC0C9C93-7CC5-48A2-8CAB-121281BFB6F5}"/>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408801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4.1 Bereich Wahrnehmung</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vert="horz" lIns="91440" tIns="45720" rIns="91440" bIns="45720" rtlCol="0" anchor="t">
            <a:normAutofit/>
          </a:bodyPr>
          <a:lstStyle/>
          <a:p>
            <a:pPr marL="0" indent="0">
              <a:buNone/>
            </a:pPr>
            <a:r>
              <a:rPr lang="de-DE" b="1"/>
              <a:t>Handeln</a:t>
            </a:r>
          </a:p>
          <a:p>
            <a:r>
              <a:rPr lang="de-DE">
                <a:ea typeface="+mn-lt"/>
                <a:cs typeface="+mn-lt"/>
              </a:rPr>
              <a:t>„Wahrnehmen müssen wir uns als aktiven Prozess vorstellen. Im Verlauf des Prozesses nehmen wir mit Hilfe unserer Sinnesempfindungen Informationen auf, filtern und entschlüsseln sie.“(Martin &amp; </a:t>
            </a:r>
            <a:r>
              <a:rPr lang="de-DE" err="1">
                <a:ea typeface="+mn-lt"/>
                <a:cs typeface="+mn-lt"/>
              </a:rPr>
              <a:t>Wawrinowski</a:t>
            </a:r>
            <a:r>
              <a:rPr lang="de-DE">
                <a:ea typeface="+mn-lt"/>
                <a:cs typeface="+mn-lt"/>
              </a:rPr>
              <a:t> 2003, S. 12)</a:t>
            </a:r>
          </a:p>
          <a:p>
            <a:r>
              <a:rPr lang="de-DE">
                <a:ea typeface="+mn-lt"/>
                <a:cs typeface="+mn-lt"/>
              </a:rPr>
              <a:t>„Wahrnehmen ist notwendige Voraussetzung jeder sinnvollen menschlichen Tätigkeit. Geht unbeabsichtigtes Wahrnehmen in zielgerichtetes, theoriegeleitetes, d.h. untersuchendes, zergliederndes und zusammenfügendes Handeln über, wird es zum </a:t>
            </a:r>
            <a:r>
              <a:rPr lang="de-DE" i="1">
                <a:ea typeface="+mn-lt"/>
                <a:cs typeface="+mn-lt"/>
              </a:rPr>
              <a:t>Beobachten</a:t>
            </a:r>
            <a:r>
              <a:rPr lang="de-DE">
                <a:ea typeface="+mn-lt"/>
                <a:cs typeface="+mn-lt"/>
              </a:rPr>
              <a:t>.“</a:t>
            </a:r>
            <a:endParaRPr lang="de-DE">
              <a:cs typeface="Calibri" panose="020F0502020204030204"/>
            </a:endParaRPr>
          </a:p>
          <a:p>
            <a:endParaRPr lang="de-DE">
              <a:cs typeface="Calibri" panose="020F0502020204030204"/>
            </a:endParaRPr>
          </a:p>
        </p:txBody>
      </p:sp>
    </p:spTree>
    <p:extLst>
      <p:ext uri="{BB962C8B-B14F-4D97-AF65-F5344CB8AC3E}">
        <p14:creationId xmlns:p14="http://schemas.microsoft.com/office/powerpoint/2010/main" val="290094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1A844C-7ADF-4FEE-BA66-1F26189191AE}"/>
              </a:ext>
            </a:extLst>
          </p:cNvPr>
          <p:cNvSpPr>
            <a:spLocks noGrp="1"/>
          </p:cNvSpPr>
          <p:nvPr>
            <p:ph type="title"/>
          </p:nvPr>
        </p:nvSpPr>
        <p:spPr/>
        <p:txBody>
          <a:bodyPr/>
          <a:lstStyle/>
          <a:p>
            <a:r>
              <a:rPr lang="de-DE">
                <a:ea typeface="+mj-lt"/>
                <a:cs typeface="+mj-lt"/>
              </a:rPr>
              <a:t>4.1 Bereich Wahrnehmung</a:t>
            </a:r>
            <a:endParaRPr lang="de-DE"/>
          </a:p>
        </p:txBody>
      </p:sp>
      <p:sp>
        <p:nvSpPr>
          <p:cNvPr id="3" name="Inhaltsplatzhalter 2">
            <a:extLst>
              <a:ext uri="{FF2B5EF4-FFF2-40B4-BE49-F238E27FC236}">
                <a16:creationId xmlns:a16="http://schemas.microsoft.com/office/drawing/2014/main" id="{C9392532-BFFA-4410-A9DC-7419553BBF99}"/>
              </a:ext>
            </a:extLst>
          </p:cNvPr>
          <p:cNvSpPr>
            <a:spLocks noGrp="1"/>
          </p:cNvSpPr>
          <p:nvPr>
            <p:ph idx="1"/>
          </p:nvPr>
        </p:nvSpPr>
        <p:spPr/>
        <p:txBody>
          <a:bodyPr vert="horz" lIns="91440" tIns="45720" rIns="91440" bIns="45720" rtlCol="0" anchor="t">
            <a:normAutofit/>
          </a:bodyPr>
          <a:lstStyle/>
          <a:p>
            <a:r>
              <a:rPr lang="de-DE" b="1">
                <a:ea typeface="+mn-lt"/>
                <a:cs typeface="+mn-lt"/>
              </a:rPr>
              <a:t>Handeln: soziale Wahrnehmung </a:t>
            </a:r>
            <a:r>
              <a:rPr lang="de-DE">
                <a:ea typeface="+mn-lt"/>
                <a:cs typeface="+mn-lt"/>
              </a:rPr>
              <a:t>(Martin &amp; </a:t>
            </a:r>
            <a:r>
              <a:rPr lang="de-DE" err="1">
                <a:ea typeface="+mn-lt"/>
                <a:cs typeface="+mn-lt"/>
              </a:rPr>
              <a:t>Wawrinowski</a:t>
            </a:r>
            <a:r>
              <a:rPr lang="de-DE">
                <a:ea typeface="+mn-lt"/>
                <a:cs typeface="+mn-lt"/>
              </a:rPr>
              <a:t> 2003, S. 15)</a:t>
            </a:r>
          </a:p>
          <a:p>
            <a:r>
              <a:rPr lang="de-DE">
                <a:ea typeface="+mn-lt"/>
                <a:cs typeface="+mn-lt"/>
              </a:rPr>
              <a:t>-vorgeformt durch sozial erlernte Motive</a:t>
            </a:r>
            <a:endParaRPr lang="de-DE">
              <a:cs typeface="Calibri"/>
            </a:endParaRPr>
          </a:p>
          <a:p>
            <a:r>
              <a:rPr lang="de-DE">
                <a:ea typeface="+mn-lt"/>
                <a:cs typeface="+mn-lt"/>
              </a:rPr>
              <a:t>-gerichtet auf soziale Gegebenheiten</a:t>
            </a:r>
            <a:endParaRPr lang="de-DE">
              <a:cs typeface="Calibri"/>
            </a:endParaRPr>
          </a:p>
          <a:p>
            <a:pPr marL="0" indent="0">
              <a:buNone/>
            </a:pPr>
            <a:r>
              <a:rPr lang="de-DE">
                <a:cs typeface="Calibri"/>
              </a:rPr>
              <a:t>-&gt; formt Selbst- und Fremdbild</a:t>
            </a:r>
          </a:p>
          <a:p>
            <a:r>
              <a:rPr lang="de-DE" b="1">
                <a:cs typeface="Calibri"/>
              </a:rPr>
              <a:t>Handeln: interpersonale Wahrnehmung/ Personenwahrnehmung </a:t>
            </a:r>
            <a:r>
              <a:rPr lang="de-DE">
                <a:cs typeface="Calibri"/>
              </a:rPr>
              <a:t>(Martin &amp; </a:t>
            </a:r>
            <a:r>
              <a:rPr lang="de-DE" err="1">
                <a:cs typeface="Calibri"/>
              </a:rPr>
              <a:t>Wawrinowski</a:t>
            </a:r>
            <a:r>
              <a:rPr lang="de-DE">
                <a:cs typeface="Calibri"/>
              </a:rPr>
              <a:t> 2003, S. 22)</a:t>
            </a:r>
            <a:endParaRPr lang="en-US">
              <a:ea typeface="+mn-lt"/>
              <a:cs typeface="+mn-lt"/>
            </a:endParaRPr>
          </a:p>
          <a:p>
            <a:pPr marL="0" indent="0">
              <a:buNone/>
            </a:pPr>
            <a:r>
              <a:rPr lang="de-DE">
                <a:cs typeface="Calibri"/>
              </a:rPr>
              <a:t>"Hilft andere zu verstehen und deren Verhalten vorwegzunehmen "</a:t>
            </a:r>
          </a:p>
        </p:txBody>
      </p:sp>
    </p:spTree>
    <p:extLst>
      <p:ext uri="{BB962C8B-B14F-4D97-AF65-F5344CB8AC3E}">
        <p14:creationId xmlns:p14="http://schemas.microsoft.com/office/powerpoint/2010/main" val="215702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2DD6A-C2C3-4D36-844B-D133D52B3172}"/>
              </a:ext>
            </a:extLst>
          </p:cNvPr>
          <p:cNvSpPr>
            <a:spLocks noGrp="1"/>
          </p:cNvSpPr>
          <p:nvPr>
            <p:ph type="title"/>
          </p:nvPr>
        </p:nvSpPr>
        <p:spPr/>
        <p:txBody>
          <a:bodyPr/>
          <a:lstStyle/>
          <a:p>
            <a:r>
              <a:rPr lang="de-DE">
                <a:ea typeface="+mj-lt"/>
                <a:cs typeface="+mj-lt"/>
              </a:rPr>
              <a:t>4.1 Bereich Wahrnehmung</a:t>
            </a:r>
            <a:endParaRPr lang="de-DE"/>
          </a:p>
        </p:txBody>
      </p:sp>
      <p:sp>
        <p:nvSpPr>
          <p:cNvPr id="3" name="Inhaltsplatzhalter 2">
            <a:extLst>
              <a:ext uri="{FF2B5EF4-FFF2-40B4-BE49-F238E27FC236}">
                <a16:creationId xmlns:a16="http://schemas.microsoft.com/office/drawing/2014/main" id="{1347C8F3-6D73-439A-BB0F-D31772D3E9B4}"/>
              </a:ext>
            </a:extLst>
          </p:cNvPr>
          <p:cNvSpPr>
            <a:spLocks noGrp="1"/>
          </p:cNvSpPr>
          <p:nvPr>
            <p:ph idx="1"/>
          </p:nvPr>
        </p:nvSpPr>
        <p:spPr/>
        <p:txBody>
          <a:bodyPr vert="horz" lIns="91440" tIns="45720" rIns="91440" bIns="45720" rtlCol="0" anchor="t">
            <a:normAutofit/>
          </a:bodyPr>
          <a:lstStyle/>
          <a:p>
            <a:r>
              <a:rPr lang="de-DE" b="1">
                <a:ea typeface="+mn-lt"/>
                <a:cs typeface="+mn-lt"/>
              </a:rPr>
              <a:t>Handeln: Wahrnehmungsgesetze </a:t>
            </a:r>
            <a:r>
              <a:rPr lang="de-DE">
                <a:ea typeface="+mn-lt"/>
                <a:cs typeface="+mn-lt"/>
              </a:rPr>
              <a:t>(Martin &amp; </a:t>
            </a:r>
            <a:r>
              <a:rPr lang="de-DE" err="1">
                <a:ea typeface="+mn-lt"/>
                <a:cs typeface="+mn-lt"/>
              </a:rPr>
              <a:t>Wawrinowski</a:t>
            </a:r>
            <a:r>
              <a:rPr lang="de-DE">
                <a:ea typeface="+mn-lt"/>
                <a:cs typeface="+mn-lt"/>
              </a:rPr>
              <a:t> 2003, S. 15-19)</a:t>
            </a:r>
            <a:endParaRPr lang="de-DE">
              <a:cs typeface="Calibri" panose="020F0502020204030204"/>
            </a:endParaRPr>
          </a:p>
          <a:p>
            <a:r>
              <a:rPr lang="de-DE">
                <a:ea typeface="+mn-lt"/>
                <a:cs typeface="+mn-lt"/>
              </a:rPr>
              <a:t>Selektion (Auswahl aus dem Reizangebot)</a:t>
            </a:r>
            <a:endParaRPr lang="de-DE"/>
          </a:p>
          <a:p>
            <a:r>
              <a:rPr lang="de-DE">
                <a:ea typeface="+mn-lt"/>
                <a:cs typeface="+mn-lt"/>
              </a:rPr>
              <a:t>Organisation (Bildung einer Ordnung)</a:t>
            </a:r>
            <a:endParaRPr lang="de-DE"/>
          </a:p>
          <a:p>
            <a:r>
              <a:rPr lang="de-DE">
                <a:ea typeface="+mn-lt"/>
                <a:cs typeface="+mn-lt"/>
              </a:rPr>
              <a:t>Akzentuierung (Betonung und Gewichtung)</a:t>
            </a:r>
            <a:endParaRPr lang="de-DE"/>
          </a:p>
          <a:p>
            <a:r>
              <a:rPr lang="de-DE">
                <a:ea typeface="+mn-lt"/>
                <a:cs typeface="+mn-lt"/>
              </a:rPr>
              <a:t>Fixation (Verfestigung und Festhalten)</a:t>
            </a:r>
            <a:endParaRPr lang="de-DE"/>
          </a:p>
          <a:p>
            <a:pPr marL="0" indent="0">
              <a:buNone/>
            </a:pPr>
            <a:endParaRPr lang="de-DE">
              <a:cs typeface="Calibri"/>
            </a:endParaRPr>
          </a:p>
        </p:txBody>
      </p:sp>
    </p:spTree>
    <p:extLst>
      <p:ext uri="{BB962C8B-B14F-4D97-AF65-F5344CB8AC3E}">
        <p14:creationId xmlns:p14="http://schemas.microsoft.com/office/powerpoint/2010/main" val="2170351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4.1 Bereich Wahrnehmung</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vert="horz" lIns="91440" tIns="45720" rIns="91440" bIns="45720" rtlCol="0" anchor="t">
            <a:normAutofit lnSpcReduction="10000"/>
          </a:bodyPr>
          <a:lstStyle/>
          <a:p>
            <a:pPr marL="0" indent="0">
              <a:buNone/>
            </a:pPr>
            <a:r>
              <a:rPr lang="de-DE" b="1"/>
              <a:t>Fehlermöglichkeiten (</a:t>
            </a:r>
            <a:r>
              <a:rPr lang="de-DE"/>
              <a:t>Bundschuh, K. &amp; Winkler, C.,2019, S.152ff und (vgl. de Boer 2012b, S. 217)</a:t>
            </a:r>
          </a:p>
          <a:p>
            <a:pPr>
              <a:buNone/>
            </a:pPr>
            <a:r>
              <a:rPr lang="de-DE">
                <a:ea typeface="+mn-lt"/>
                <a:cs typeface="+mn-lt"/>
              </a:rPr>
              <a:t>Konsistenzeffekte</a:t>
            </a:r>
            <a:endParaRPr lang="de-DE"/>
          </a:p>
          <a:p>
            <a:pPr>
              <a:buNone/>
            </a:pPr>
            <a:r>
              <a:rPr lang="de-DE">
                <a:ea typeface="+mn-lt"/>
                <a:cs typeface="+mn-lt"/>
              </a:rPr>
              <a:t>•Vermeiden von Widersprüche</a:t>
            </a:r>
            <a:endParaRPr lang="de-DE"/>
          </a:p>
          <a:p>
            <a:pPr>
              <a:buNone/>
            </a:pPr>
            <a:r>
              <a:rPr lang="de-DE">
                <a:ea typeface="+mn-lt"/>
                <a:cs typeface="+mn-lt"/>
              </a:rPr>
              <a:t>•Einfluss vorangegangener Informationen</a:t>
            </a:r>
            <a:endParaRPr lang="de-DE"/>
          </a:p>
          <a:p>
            <a:pPr>
              <a:buNone/>
            </a:pPr>
            <a:r>
              <a:rPr lang="de-DE">
                <a:ea typeface="+mn-lt"/>
                <a:cs typeface="+mn-lt"/>
              </a:rPr>
              <a:t>•Emotionale Beteiligung</a:t>
            </a:r>
            <a:endParaRPr lang="de-DE"/>
          </a:p>
          <a:p>
            <a:pPr>
              <a:buNone/>
            </a:pPr>
            <a:r>
              <a:rPr lang="de-DE">
                <a:ea typeface="+mn-lt"/>
                <a:cs typeface="+mn-lt"/>
              </a:rPr>
              <a:t>•Projektion</a:t>
            </a:r>
            <a:endParaRPr lang="de-DE"/>
          </a:p>
          <a:p>
            <a:pPr>
              <a:buNone/>
            </a:pPr>
            <a:r>
              <a:rPr lang="de-DE">
                <a:ea typeface="+mn-lt"/>
                <a:cs typeface="+mn-lt"/>
              </a:rPr>
              <a:t>•Erwartungen</a:t>
            </a:r>
            <a:endParaRPr lang="de-DE"/>
          </a:p>
          <a:p>
            <a:pPr>
              <a:buNone/>
            </a:pPr>
            <a:r>
              <a:rPr lang="de-DE">
                <a:ea typeface="+mn-lt"/>
                <a:cs typeface="+mn-lt"/>
              </a:rPr>
              <a:t>•Logische Fehler</a:t>
            </a:r>
            <a:endParaRPr lang="de-DE"/>
          </a:p>
          <a:p>
            <a:pPr marL="0" indent="0">
              <a:buNone/>
            </a:pPr>
            <a:endParaRPr lang="de-DE" b="1">
              <a:cs typeface="Calibri"/>
            </a:endParaRPr>
          </a:p>
        </p:txBody>
      </p:sp>
    </p:spTree>
    <p:extLst>
      <p:ext uri="{BB962C8B-B14F-4D97-AF65-F5344CB8AC3E}">
        <p14:creationId xmlns:p14="http://schemas.microsoft.com/office/powerpoint/2010/main" val="257085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4.1 Bereich Wahrnehmung</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vert="horz" lIns="91440" tIns="45720" rIns="91440" bIns="45720" rtlCol="0" anchor="t">
            <a:normAutofit/>
          </a:bodyPr>
          <a:lstStyle/>
          <a:p>
            <a:pPr marL="0" indent="0">
              <a:buNone/>
            </a:pPr>
            <a:r>
              <a:rPr lang="de-DE" b="1"/>
              <a:t>Tipps </a:t>
            </a:r>
            <a:r>
              <a:rPr lang="de-DE"/>
              <a:t>(vgl. de Boer 2012a, S. 70)</a:t>
            </a:r>
          </a:p>
          <a:p>
            <a:pPr marL="0" indent="0">
              <a:buNone/>
            </a:pPr>
            <a:r>
              <a:rPr lang="de-DE">
                <a:ea typeface="+mn-lt"/>
                <a:cs typeface="+mn-lt"/>
              </a:rPr>
              <a:t>•Transparenz gegenüber den </a:t>
            </a:r>
            <a:r>
              <a:rPr lang="de-DE" err="1">
                <a:ea typeface="+mn-lt"/>
                <a:cs typeface="+mn-lt"/>
              </a:rPr>
              <a:t>SuS</a:t>
            </a:r>
            <a:endParaRPr lang="de-DE" err="1">
              <a:cs typeface="Calibri" panose="020F0502020204030204"/>
            </a:endParaRPr>
          </a:p>
          <a:p>
            <a:pPr marL="0" indent="0">
              <a:buNone/>
            </a:pPr>
            <a:r>
              <a:rPr lang="de-DE">
                <a:ea typeface="+mn-lt"/>
                <a:cs typeface="+mn-lt"/>
              </a:rPr>
              <a:t>•Beobachtungszeit am Anfang begrenzen (20-30min)</a:t>
            </a:r>
            <a:endParaRPr lang="de-DE">
              <a:cs typeface="Calibri" panose="020F0502020204030204"/>
            </a:endParaRPr>
          </a:p>
          <a:p>
            <a:pPr marL="0" indent="0">
              <a:buNone/>
            </a:pPr>
            <a:r>
              <a:rPr lang="de-DE">
                <a:ea typeface="+mn-lt"/>
                <a:cs typeface="+mn-lt"/>
              </a:rPr>
              <a:t>•Sich auf die Fragestellung beziehen</a:t>
            </a:r>
            <a:endParaRPr lang="de-DE">
              <a:cs typeface="Calibri" panose="020F0502020204030204"/>
            </a:endParaRPr>
          </a:p>
          <a:p>
            <a:endParaRPr lang="de-DE">
              <a:cs typeface="Calibri" panose="020F0502020204030204"/>
            </a:endParaRPr>
          </a:p>
        </p:txBody>
      </p:sp>
    </p:spTree>
    <p:extLst>
      <p:ext uri="{BB962C8B-B14F-4D97-AF65-F5344CB8AC3E}">
        <p14:creationId xmlns:p14="http://schemas.microsoft.com/office/powerpoint/2010/main" val="675512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4.2 Bereich Interpretation</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a:normAutofit/>
          </a:bodyPr>
          <a:lstStyle/>
          <a:p>
            <a:pPr marL="0" indent="0">
              <a:buNone/>
            </a:pPr>
            <a:r>
              <a:rPr lang="de-DE" b="1"/>
              <a:t>Handeln: Ebenen von Verhaltensmerkmalen</a:t>
            </a:r>
          </a:p>
          <a:p>
            <a:r>
              <a:rPr lang="de-DE"/>
              <a:t>offen, offenkundig, manifest</a:t>
            </a:r>
          </a:p>
          <a:p>
            <a:pPr lvl="1"/>
            <a:r>
              <a:rPr lang="de-DE"/>
              <a:t>direkt wahrnehmbar</a:t>
            </a:r>
          </a:p>
          <a:p>
            <a:r>
              <a:rPr lang="de-DE"/>
              <a:t>verdeckt, verborgen, latent</a:t>
            </a:r>
          </a:p>
          <a:p>
            <a:pPr lvl="1"/>
            <a:r>
              <a:rPr lang="de-DE"/>
              <a:t>muss indirekt aus offenen Merkmalen abgeleitet werden</a:t>
            </a:r>
          </a:p>
          <a:p>
            <a:pPr lvl="1">
              <a:buBlip>
                <a:blip r:embed="rId3">
                  <a:extLst>
                    <a:ext uri="{96DAC541-7B7A-43D3-8B79-37D633B846F1}">
                      <asvg:svgBlip xmlns:asvg="http://schemas.microsoft.com/office/drawing/2016/SVG/main" r:embed="rId4"/>
                    </a:ext>
                  </a:extLst>
                </a:blip>
              </a:buBlip>
            </a:pPr>
            <a:r>
              <a:rPr lang="de-DE"/>
              <a:t> Verhaltenseffekte (Merkmale, die keine Verhaltensweisen sind, nehmen unbewusst Einfluss auf die Interpretation)</a:t>
            </a:r>
          </a:p>
          <a:p>
            <a:endParaRPr lang="de-DE"/>
          </a:p>
        </p:txBody>
      </p:sp>
      <p:sp>
        <p:nvSpPr>
          <p:cNvPr id="4" name="Textfeld 3">
            <a:extLst>
              <a:ext uri="{FF2B5EF4-FFF2-40B4-BE49-F238E27FC236}">
                <a16:creationId xmlns:a16="http://schemas.microsoft.com/office/drawing/2014/main" id="{AD11BB9E-B971-4E08-BEC2-FE09666DDF0C}"/>
              </a:ext>
            </a:extLst>
          </p:cNvPr>
          <p:cNvSpPr txBox="1"/>
          <p:nvPr/>
        </p:nvSpPr>
        <p:spPr>
          <a:xfrm>
            <a:off x="4973053" y="6493627"/>
            <a:ext cx="7218947" cy="369332"/>
          </a:xfrm>
          <a:prstGeom prst="rect">
            <a:avLst/>
          </a:prstGeom>
          <a:noFill/>
        </p:spPr>
        <p:txBody>
          <a:bodyPr wrap="square" rtlCol="0">
            <a:spAutoFit/>
          </a:bodyPr>
          <a:lstStyle/>
          <a:p>
            <a:pPr algn="r"/>
            <a:r>
              <a:rPr lang="de-DE"/>
              <a:t>(vgl. Bundschuh &amp; Winkler 2019, S. 158)</a:t>
            </a:r>
          </a:p>
        </p:txBody>
      </p:sp>
    </p:spTree>
    <p:extLst>
      <p:ext uri="{BB962C8B-B14F-4D97-AF65-F5344CB8AC3E}">
        <p14:creationId xmlns:p14="http://schemas.microsoft.com/office/powerpoint/2010/main" val="13375995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4.2 Bereich Interpretation</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a:lstStyle/>
          <a:p>
            <a:pPr marL="0" indent="0">
              <a:buNone/>
            </a:pPr>
            <a:r>
              <a:rPr lang="de-DE" b="1"/>
              <a:t>Fehlermöglichkeiten</a:t>
            </a:r>
            <a:endParaRPr lang="de-DE"/>
          </a:p>
        </p:txBody>
      </p:sp>
      <p:graphicFrame>
        <p:nvGraphicFramePr>
          <p:cNvPr id="5" name="Diagramm 4">
            <a:extLst>
              <a:ext uri="{FF2B5EF4-FFF2-40B4-BE49-F238E27FC236}">
                <a16:creationId xmlns:a16="http://schemas.microsoft.com/office/drawing/2014/main" id="{3C31F1A5-B43D-4E95-828A-84D86FCA437C}"/>
              </a:ext>
            </a:extLst>
          </p:cNvPr>
          <p:cNvGraphicFramePr/>
          <p:nvPr>
            <p:extLst>
              <p:ext uri="{D42A27DB-BD31-4B8C-83A1-F6EECF244321}">
                <p14:modId xmlns:p14="http://schemas.microsoft.com/office/powerpoint/2010/main" val="4076220341"/>
              </p:ext>
            </p:extLst>
          </p:nvPr>
        </p:nvGraphicFramePr>
        <p:xfrm>
          <a:off x="784058" y="1540043"/>
          <a:ext cx="10569742" cy="5317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feld 3">
            <a:extLst>
              <a:ext uri="{FF2B5EF4-FFF2-40B4-BE49-F238E27FC236}">
                <a16:creationId xmlns:a16="http://schemas.microsoft.com/office/drawing/2014/main" id="{7E0BF90B-65FA-4984-A326-A5271CC1D671}"/>
              </a:ext>
            </a:extLst>
          </p:cNvPr>
          <p:cNvSpPr txBox="1"/>
          <p:nvPr/>
        </p:nvSpPr>
        <p:spPr>
          <a:xfrm>
            <a:off x="5662863" y="6308209"/>
            <a:ext cx="6529137" cy="369332"/>
          </a:xfrm>
          <a:prstGeom prst="rect">
            <a:avLst/>
          </a:prstGeom>
          <a:noFill/>
        </p:spPr>
        <p:txBody>
          <a:bodyPr wrap="square" rtlCol="0">
            <a:spAutoFit/>
          </a:bodyPr>
          <a:lstStyle/>
          <a:p>
            <a:pPr algn="r"/>
            <a:r>
              <a:rPr lang="de-DE" sz="1800"/>
              <a:t>(vgl. Köck 2009, S. 122, Martin &amp; Wawrinowski 2003, S. 96)</a:t>
            </a:r>
            <a:endParaRPr lang="de-DE"/>
          </a:p>
        </p:txBody>
      </p:sp>
    </p:spTree>
    <p:extLst>
      <p:ext uri="{BB962C8B-B14F-4D97-AF65-F5344CB8AC3E}">
        <p14:creationId xmlns:p14="http://schemas.microsoft.com/office/powerpoint/2010/main" val="15878352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4.2 Bereich Interpretation</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a:lstStyle/>
          <a:p>
            <a:pPr marL="0" indent="0">
              <a:buNone/>
            </a:pPr>
            <a:r>
              <a:rPr lang="de-DE" b="1"/>
              <a:t>Fehlermöglichkeiten</a:t>
            </a:r>
          </a:p>
          <a:p>
            <a:pPr marL="0" indent="0">
              <a:buNone/>
            </a:pPr>
            <a:endParaRPr lang="de-DE"/>
          </a:p>
        </p:txBody>
      </p:sp>
      <p:sp>
        <p:nvSpPr>
          <p:cNvPr id="4" name="Textfeld 3">
            <a:extLst>
              <a:ext uri="{FF2B5EF4-FFF2-40B4-BE49-F238E27FC236}">
                <a16:creationId xmlns:a16="http://schemas.microsoft.com/office/drawing/2014/main" id="{B80745DC-E18F-46F8-9BF8-B235455E7265}"/>
              </a:ext>
            </a:extLst>
          </p:cNvPr>
          <p:cNvSpPr txBox="1"/>
          <p:nvPr/>
        </p:nvSpPr>
        <p:spPr>
          <a:xfrm>
            <a:off x="8967537" y="6492875"/>
            <a:ext cx="3224463" cy="369332"/>
          </a:xfrm>
          <a:prstGeom prst="rect">
            <a:avLst/>
          </a:prstGeom>
          <a:noFill/>
        </p:spPr>
        <p:txBody>
          <a:bodyPr wrap="square" rtlCol="0">
            <a:spAutoFit/>
          </a:bodyPr>
          <a:lstStyle/>
          <a:p>
            <a:pPr algn="r"/>
            <a:r>
              <a:rPr lang="de-DE"/>
              <a:t>(vgl. Köck 2009, S. 123)</a:t>
            </a:r>
          </a:p>
        </p:txBody>
      </p:sp>
      <p:graphicFrame>
        <p:nvGraphicFramePr>
          <p:cNvPr id="5" name="Diagramm 4">
            <a:extLst>
              <a:ext uri="{FF2B5EF4-FFF2-40B4-BE49-F238E27FC236}">
                <a16:creationId xmlns:a16="http://schemas.microsoft.com/office/drawing/2014/main" id="{D4DDF1D0-5AD8-4BF1-87E8-192965EB2C7A}"/>
              </a:ext>
            </a:extLst>
          </p:cNvPr>
          <p:cNvGraphicFramePr/>
          <p:nvPr>
            <p:extLst>
              <p:ext uri="{D42A27DB-BD31-4B8C-83A1-F6EECF244321}">
                <p14:modId xmlns:p14="http://schemas.microsoft.com/office/powerpoint/2010/main" val="1756673755"/>
              </p:ext>
            </p:extLst>
          </p:nvPr>
        </p:nvGraphicFramePr>
        <p:xfrm>
          <a:off x="1919536" y="2277979"/>
          <a:ext cx="8812632" cy="4580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043648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4.2 Bereich Interpretation</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a:lstStyle/>
          <a:p>
            <a:pPr marL="0" indent="0">
              <a:buNone/>
            </a:pPr>
            <a:r>
              <a:rPr lang="de-DE" b="1"/>
              <a:t>Fehlermöglichkeiten: Einstellung</a:t>
            </a:r>
          </a:p>
          <a:p>
            <a:r>
              <a:rPr lang="de-DE"/>
              <a:t>Kontrastirrtum</a:t>
            </a:r>
          </a:p>
          <a:p>
            <a:pPr lvl="1"/>
            <a:r>
              <a:rPr lang="de-DE"/>
              <a:t>„dazu neigen, bei sich selbst beobachtete Merkmale in der Persönlichkeitsbeurteilung anderer zu meiden“ </a:t>
            </a:r>
            <a:r>
              <a:rPr lang="de-DE" sz="1800"/>
              <a:t>(Martin &amp; Wawrinowski 2003, S.  97)</a:t>
            </a:r>
          </a:p>
          <a:p>
            <a:r>
              <a:rPr lang="de-DE"/>
              <a:t>Ähnlichkeitsfehler</a:t>
            </a:r>
          </a:p>
          <a:p>
            <a:pPr lvl="1"/>
            <a:r>
              <a:rPr lang="de-DE"/>
              <a:t>Identifikation mit dem Beobachteten → Annahme, „diese hätten die gleichen Motive und Wesensmerkmale, die sie [die Beobachter] selbst haben oder haben möchten“ </a:t>
            </a:r>
            <a:r>
              <a:rPr lang="de-DE" sz="1800"/>
              <a:t>(ebd.)</a:t>
            </a:r>
            <a:endParaRPr lang="de-DE"/>
          </a:p>
          <a:p>
            <a:pPr marL="0" indent="0">
              <a:buNone/>
            </a:pPr>
            <a:r>
              <a:rPr lang="de-DE" b="1"/>
              <a:t> </a:t>
            </a:r>
            <a:endParaRPr lang="de-DE"/>
          </a:p>
        </p:txBody>
      </p:sp>
    </p:spTree>
    <p:extLst>
      <p:ext uri="{BB962C8B-B14F-4D97-AF65-F5344CB8AC3E}">
        <p14:creationId xmlns:p14="http://schemas.microsoft.com/office/powerpoint/2010/main" val="156179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DFB2F4-958A-49D4-A0C0-E8B85E3E13A9}"/>
              </a:ext>
            </a:extLst>
          </p:cNvPr>
          <p:cNvSpPr>
            <a:spLocks noGrp="1"/>
          </p:cNvSpPr>
          <p:nvPr>
            <p:ph type="title"/>
          </p:nvPr>
        </p:nvSpPr>
        <p:spPr/>
        <p:txBody>
          <a:bodyPr/>
          <a:lstStyle/>
          <a:p>
            <a:r>
              <a:rPr lang="de-DE">
                <a:cs typeface="Calibri Light"/>
              </a:rPr>
              <a:t>Diagnostischer Prozess</a:t>
            </a:r>
            <a:endParaRPr lang="de-DE"/>
          </a:p>
        </p:txBody>
      </p:sp>
      <p:sp>
        <p:nvSpPr>
          <p:cNvPr id="3" name="Inhaltsplatzhalter 2">
            <a:extLst>
              <a:ext uri="{FF2B5EF4-FFF2-40B4-BE49-F238E27FC236}">
                <a16:creationId xmlns:a16="http://schemas.microsoft.com/office/drawing/2014/main" id="{75812BF1-572F-40F2-9A9C-2E3F6EC6F045}"/>
              </a:ext>
            </a:extLst>
          </p:cNvPr>
          <p:cNvSpPr>
            <a:spLocks noGrp="1"/>
          </p:cNvSpPr>
          <p:nvPr>
            <p:ph idx="1"/>
          </p:nvPr>
        </p:nvSpPr>
        <p:spPr/>
        <p:txBody>
          <a:bodyPr/>
          <a:lstStyle/>
          <a:p>
            <a:endParaRPr lang="de-DE"/>
          </a:p>
        </p:txBody>
      </p:sp>
      <p:sp>
        <p:nvSpPr>
          <p:cNvPr id="4" name="Rechteck 3">
            <a:extLst>
              <a:ext uri="{FF2B5EF4-FFF2-40B4-BE49-F238E27FC236}">
                <a16:creationId xmlns:a16="http://schemas.microsoft.com/office/drawing/2014/main" id="{14B390FC-9879-4A27-9873-E64D5308C294}"/>
              </a:ext>
            </a:extLst>
          </p:cNvPr>
          <p:cNvSpPr/>
          <p:nvPr/>
        </p:nvSpPr>
        <p:spPr>
          <a:xfrm>
            <a:off x="1953165" y="1640636"/>
            <a:ext cx="1873010" cy="50949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 name="Textfeld 4">
            <a:extLst>
              <a:ext uri="{FF2B5EF4-FFF2-40B4-BE49-F238E27FC236}">
                <a16:creationId xmlns:a16="http://schemas.microsoft.com/office/drawing/2014/main" id="{A00D666A-6F32-41B0-BD91-C8D5B381200E}"/>
              </a:ext>
            </a:extLst>
          </p:cNvPr>
          <p:cNvSpPr txBox="1"/>
          <p:nvPr/>
        </p:nvSpPr>
        <p:spPr>
          <a:xfrm>
            <a:off x="2227413" y="1562099"/>
            <a:ext cx="18748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a:cs typeface="Calibri"/>
              </a:rPr>
              <a:t>Problem</a:t>
            </a:r>
            <a:r>
              <a:rPr lang="de-DE" sz="2800">
                <a:cs typeface="Calibri"/>
              </a:rPr>
              <a:t> </a:t>
            </a:r>
            <a:endParaRPr lang="de-DE" sz="3600">
              <a:cs typeface="Calibri"/>
            </a:endParaRPr>
          </a:p>
        </p:txBody>
      </p:sp>
      <p:sp>
        <p:nvSpPr>
          <p:cNvPr id="6" name="Rechteck 5">
            <a:extLst>
              <a:ext uri="{FF2B5EF4-FFF2-40B4-BE49-F238E27FC236}">
                <a16:creationId xmlns:a16="http://schemas.microsoft.com/office/drawing/2014/main" id="{2C347F24-24CC-4F2E-B368-6AED9920223B}"/>
              </a:ext>
            </a:extLst>
          </p:cNvPr>
          <p:cNvSpPr/>
          <p:nvPr/>
        </p:nvSpPr>
        <p:spPr>
          <a:xfrm>
            <a:off x="1949750" y="2400119"/>
            <a:ext cx="1882535" cy="51902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de-DE" sz="1600">
                <a:cs typeface="Calibri"/>
              </a:rPr>
              <a:t>Fragestellung</a:t>
            </a:r>
            <a:endParaRPr lang="de-DE" sz="2000">
              <a:cs typeface="Calibri" panose="020F0502020204030204"/>
            </a:endParaRPr>
          </a:p>
        </p:txBody>
      </p:sp>
      <p:sp>
        <p:nvSpPr>
          <p:cNvPr id="7" name="Rechteck 6">
            <a:extLst>
              <a:ext uri="{FF2B5EF4-FFF2-40B4-BE49-F238E27FC236}">
                <a16:creationId xmlns:a16="http://schemas.microsoft.com/office/drawing/2014/main" id="{2444223D-6B21-4050-A4A3-B8433C1D286D}"/>
              </a:ext>
            </a:extLst>
          </p:cNvPr>
          <p:cNvSpPr/>
          <p:nvPr/>
        </p:nvSpPr>
        <p:spPr>
          <a:xfrm>
            <a:off x="1949749" y="3133544"/>
            <a:ext cx="1882535" cy="471397"/>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de-DE" sz="1600">
                <a:cs typeface="Calibri"/>
              </a:rPr>
              <a:t>Hypothesenbildung</a:t>
            </a:r>
            <a:endParaRPr lang="de-DE" sz="2000">
              <a:cs typeface="Calibri" panose="020F0502020204030204"/>
            </a:endParaRPr>
          </a:p>
        </p:txBody>
      </p:sp>
      <p:sp>
        <p:nvSpPr>
          <p:cNvPr id="8" name="Rechteck 7">
            <a:extLst>
              <a:ext uri="{FF2B5EF4-FFF2-40B4-BE49-F238E27FC236}">
                <a16:creationId xmlns:a16="http://schemas.microsoft.com/office/drawing/2014/main" id="{EBD9E9DB-DAAE-42FF-B5E6-8FE1A4E3901D}"/>
              </a:ext>
            </a:extLst>
          </p:cNvPr>
          <p:cNvSpPr/>
          <p:nvPr/>
        </p:nvSpPr>
        <p:spPr>
          <a:xfrm>
            <a:off x="1949749" y="3905069"/>
            <a:ext cx="1882535" cy="51902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de-DE" sz="1600">
                <a:cs typeface="Calibri"/>
              </a:rPr>
              <a:t>Methodenauswahl</a:t>
            </a:r>
            <a:endParaRPr lang="de-DE" sz="2000">
              <a:cs typeface="Calibri" panose="020F0502020204030204"/>
            </a:endParaRPr>
          </a:p>
        </p:txBody>
      </p:sp>
      <p:sp>
        <p:nvSpPr>
          <p:cNvPr id="9" name="Rechteck 8">
            <a:extLst>
              <a:ext uri="{FF2B5EF4-FFF2-40B4-BE49-F238E27FC236}">
                <a16:creationId xmlns:a16="http://schemas.microsoft.com/office/drawing/2014/main" id="{54A6706E-1F14-45E9-A975-60A9B93E6F8A}"/>
              </a:ext>
            </a:extLst>
          </p:cNvPr>
          <p:cNvSpPr/>
          <p:nvPr/>
        </p:nvSpPr>
        <p:spPr>
          <a:xfrm>
            <a:off x="1949749" y="4648019"/>
            <a:ext cx="1873010" cy="51902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de-DE" sz="1600">
                <a:cs typeface="Calibri" panose="020F0502020204030204"/>
              </a:rPr>
              <a:t>Hypothesenprüfung</a:t>
            </a:r>
          </a:p>
        </p:txBody>
      </p:sp>
      <p:sp>
        <p:nvSpPr>
          <p:cNvPr id="10" name="Rechteck 9">
            <a:extLst>
              <a:ext uri="{FF2B5EF4-FFF2-40B4-BE49-F238E27FC236}">
                <a16:creationId xmlns:a16="http://schemas.microsoft.com/office/drawing/2014/main" id="{F5ED5AE7-AADB-4995-9365-96CCAEC90BA3}"/>
              </a:ext>
            </a:extLst>
          </p:cNvPr>
          <p:cNvSpPr/>
          <p:nvPr/>
        </p:nvSpPr>
        <p:spPr>
          <a:xfrm>
            <a:off x="1949749" y="5362394"/>
            <a:ext cx="1882535" cy="51902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de-DE" sz="1600">
                <a:cs typeface="Calibri"/>
              </a:rPr>
              <a:t>diagnostisches Urteil</a:t>
            </a:r>
            <a:endParaRPr lang="de-DE" sz="2000">
              <a:cs typeface="Calibri" panose="020F0502020204030204"/>
            </a:endParaRPr>
          </a:p>
        </p:txBody>
      </p:sp>
      <p:sp>
        <p:nvSpPr>
          <p:cNvPr id="11" name="Rechteck 10">
            <a:extLst>
              <a:ext uri="{FF2B5EF4-FFF2-40B4-BE49-F238E27FC236}">
                <a16:creationId xmlns:a16="http://schemas.microsoft.com/office/drawing/2014/main" id="{82FF3933-EDBF-4F5D-8245-2A9DE777B70F}"/>
              </a:ext>
            </a:extLst>
          </p:cNvPr>
          <p:cNvSpPr/>
          <p:nvPr/>
        </p:nvSpPr>
        <p:spPr>
          <a:xfrm>
            <a:off x="673399" y="6181544"/>
            <a:ext cx="1882535" cy="51902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de-DE" sz="1600">
                <a:cs typeface="Calibri"/>
              </a:rPr>
              <a:t>Gutachten</a:t>
            </a:r>
            <a:endParaRPr lang="de-DE" sz="2000">
              <a:cs typeface="Calibri" panose="020F0502020204030204"/>
            </a:endParaRPr>
          </a:p>
        </p:txBody>
      </p:sp>
      <p:sp>
        <p:nvSpPr>
          <p:cNvPr id="12" name="Rechteck 11">
            <a:extLst>
              <a:ext uri="{FF2B5EF4-FFF2-40B4-BE49-F238E27FC236}">
                <a16:creationId xmlns:a16="http://schemas.microsoft.com/office/drawing/2014/main" id="{F606F604-CD96-4503-A4BE-2A25EFC45D42}"/>
              </a:ext>
            </a:extLst>
          </p:cNvPr>
          <p:cNvSpPr/>
          <p:nvPr/>
        </p:nvSpPr>
        <p:spPr>
          <a:xfrm>
            <a:off x="2749849" y="6181544"/>
            <a:ext cx="1882535" cy="519022"/>
          </a:xfrm>
          <a:prstGeom prst="rect">
            <a:avLst/>
          </a:prstGeom>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algn="ctr"/>
            <a:r>
              <a:rPr lang="de-DE" sz="1600">
                <a:cs typeface="Calibri"/>
              </a:rPr>
              <a:t>Förderung/Beratung</a:t>
            </a:r>
            <a:endParaRPr lang="de-DE" sz="2000">
              <a:cs typeface="Calibri" panose="020F0502020204030204"/>
            </a:endParaRPr>
          </a:p>
        </p:txBody>
      </p:sp>
      <p:sp>
        <p:nvSpPr>
          <p:cNvPr id="14" name="Pfeil: nach rechts 13">
            <a:extLst>
              <a:ext uri="{FF2B5EF4-FFF2-40B4-BE49-F238E27FC236}">
                <a16:creationId xmlns:a16="http://schemas.microsoft.com/office/drawing/2014/main" id="{30D866F4-893D-4B71-A3A7-E91520E260A3}"/>
              </a:ext>
            </a:extLst>
          </p:cNvPr>
          <p:cNvSpPr/>
          <p:nvPr/>
        </p:nvSpPr>
        <p:spPr>
          <a:xfrm rot="5400000">
            <a:off x="2582607" y="2172270"/>
            <a:ext cx="4667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Pfeil: nach rechts 14">
            <a:extLst>
              <a:ext uri="{FF2B5EF4-FFF2-40B4-BE49-F238E27FC236}">
                <a16:creationId xmlns:a16="http://schemas.microsoft.com/office/drawing/2014/main" id="{498D65B9-1D24-43D1-8A0C-14E4E5C40162}"/>
              </a:ext>
            </a:extLst>
          </p:cNvPr>
          <p:cNvSpPr/>
          <p:nvPr/>
        </p:nvSpPr>
        <p:spPr>
          <a:xfrm rot="5400000">
            <a:off x="2582606" y="2896169"/>
            <a:ext cx="4667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Pfeil: nach rechts 15">
            <a:extLst>
              <a:ext uri="{FF2B5EF4-FFF2-40B4-BE49-F238E27FC236}">
                <a16:creationId xmlns:a16="http://schemas.microsoft.com/office/drawing/2014/main" id="{0520F912-F462-4173-A867-B57278B78146}"/>
              </a:ext>
            </a:extLst>
          </p:cNvPr>
          <p:cNvSpPr/>
          <p:nvPr/>
        </p:nvSpPr>
        <p:spPr>
          <a:xfrm rot="5400000">
            <a:off x="2582606" y="3686744"/>
            <a:ext cx="4667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Pfeil: nach rechts 16">
            <a:extLst>
              <a:ext uri="{FF2B5EF4-FFF2-40B4-BE49-F238E27FC236}">
                <a16:creationId xmlns:a16="http://schemas.microsoft.com/office/drawing/2014/main" id="{750AEA33-5191-4230-8D6C-D642C041BBF9}"/>
              </a:ext>
            </a:extLst>
          </p:cNvPr>
          <p:cNvSpPr/>
          <p:nvPr/>
        </p:nvSpPr>
        <p:spPr>
          <a:xfrm rot="5400000">
            <a:off x="2582606" y="4410644"/>
            <a:ext cx="4667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Pfeil: nach rechts 17">
            <a:extLst>
              <a:ext uri="{FF2B5EF4-FFF2-40B4-BE49-F238E27FC236}">
                <a16:creationId xmlns:a16="http://schemas.microsoft.com/office/drawing/2014/main" id="{F25CD067-17A0-44BD-A0FE-D51A5B154DC4}"/>
              </a:ext>
            </a:extLst>
          </p:cNvPr>
          <p:cNvSpPr/>
          <p:nvPr/>
        </p:nvSpPr>
        <p:spPr>
          <a:xfrm rot="5400000">
            <a:off x="2582606" y="5096444"/>
            <a:ext cx="4667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Pfeil: nach rechts 18">
            <a:extLst>
              <a:ext uri="{FF2B5EF4-FFF2-40B4-BE49-F238E27FC236}">
                <a16:creationId xmlns:a16="http://schemas.microsoft.com/office/drawing/2014/main" id="{91222942-4B90-44C1-9EA1-ADE0FCF421FD}"/>
              </a:ext>
            </a:extLst>
          </p:cNvPr>
          <p:cNvSpPr/>
          <p:nvPr/>
        </p:nvSpPr>
        <p:spPr>
          <a:xfrm rot="7860000">
            <a:off x="1992056" y="5858444"/>
            <a:ext cx="4667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Pfeil: nach rechts 19">
            <a:extLst>
              <a:ext uri="{FF2B5EF4-FFF2-40B4-BE49-F238E27FC236}">
                <a16:creationId xmlns:a16="http://schemas.microsoft.com/office/drawing/2014/main" id="{382C1904-2F05-4511-AFDA-C610BF88A9CA}"/>
              </a:ext>
            </a:extLst>
          </p:cNvPr>
          <p:cNvSpPr/>
          <p:nvPr/>
        </p:nvSpPr>
        <p:spPr>
          <a:xfrm rot="2520000">
            <a:off x="3182681" y="5867969"/>
            <a:ext cx="466725" cy="2857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Pfeil: nach rechts 25">
            <a:extLst>
              <a:ext uri="{FF2B5EF4-FFF2-40B4-BE49-F238E27FC236}">
                <a16:creationId xmlns:a16="http://schemas.microsoft.com/office/drawing/2014/main" id="{DF21AEF3-6A02-4CC8-95DE-2DC4CCF563C0}"/>
              </a:ext>
            </a:extLst>
          </p:cNvPr>
          <p:cNvSpPr/>
          <p:nvPr/>
        </p:nvSpPr>
        <p:spPr>
          <a:xfrm>
            <a:off x="1430081" y="3277169"/>
            <a:ext cx="485775"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Pfeil: gebogen 26">
            <a:extLst>
              <a:ext uri="{FF2B5EF4-FFF2-40B4-BE49-F238E27FC236}">
                <a16:creationId xmlns:a16="http://schemas.microsoft.com/office/drawing/2014/main" id="{65B74CF0-9C0C-48AC-B406-7D85857AE848}"/>
              </a:ext>
            </a:extLst>
          </p:cNvPr>
          <p:cNvSpPr/>
          <p:nvPr/>
        </p:nvSpPr>
        <p:spPr>
          <a:xfrm>
            <a:off x="1345691" y="2489834"/>
            <a:ext cx="523875" cy="3162300"/>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36" name="Pfeil: nach rechts 35">
            <a:extLst>
              <a:ext uri="{FF2B5EF4-FFF2-40B4-BE49-F238E27FC236}">
                <a16:creationId xmlns:a16="http://schemas.microsoft.com/office/drawing/2014/main" id="{20E9D497-F17F-46DB-B39D-E8F856F06869}"/>
              </a:ext>
            </a:extLst>
          </p:cNvPr>
          <p:cNvSpPr/>
          <p:nvPr/>
        </p:nvSpPr>
        <p:spPr>
          <a:xfrm>
            <a:off x="1477706" y="4029644"/>
            <a:ext cx="485775"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Pfeil: nach rechts 36">
            <a:extLst>
              <a:ext uri="{FF2B5EF4-FFF2-40B4-BE49-F238E27FC236}">
                <a16:creationId xmlns:a16="http://schemas.microsoft.com/office/drawing/2014/main" id="{8A6124D2-1920-451F-9EF2-D2495A553921}"/>
              </a:ext>
            </a:extLst>
          </p:cNvPr>
          <p:cNvSpPr/>
          <p:nvPr/>
        </p:nvSpPr>
        <p:spPr>
          <a:xfrm>
            <a:off x="1477706" y="4791644"/>
            <a:ext cx="485775" cy="2571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8" name="Minuszeichen 37">
            <a:extLst>
              <a:ext uri="{FF2B5EF4-FFF2-40B4-BE49-F238E27FC236}">
                <a16:creationId xmlns:a16="http://schemas.microsoft.com/office/drawing/2014/main" id="{F2EECE94-F1DC-412F-826B-0C022CF5B140}"/>
              </a:ext>
            </a:extLst>
          </p:cNvPr>
          <p:cNvSpPr/>
          <p:nvPr/>
        </p:nvSpPr>
        <p:spPr>
          <a:xfrm>
            <a:off x="1247775" y="5295900"/>
            <a:ext cx="781050" cy="63817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Rechteck: abgerundete Ecken 38">
            <a:extLst>
              <a:ext uri="{FF2B5EF4-FFF2-40B4-BE49-F238E27FC236}">
                <a16:creationId xmlns:a16="http://schemas.microsoft.com/office/drawing/2014/main" id="{53BA2A3A-65B9-4F50-A1AC-13C91CC32AD8}"/>
              </a:ext>
            </a:extLst>
          </p:cNvPr>
          <p:cNvSpPr/>
          <p:nvPr/>
        </p:nvSpPr>
        <p:spPr>
          <a:xfrm>
            <a:off x="5219700" y="1562100"/>
            <a:ext cx="5391150" cy="52387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de-DE">
                <a:cs typeface="Calibri"/>
              </a:rPr>
              <a:t>Peter ist im Unterricht störend unruhig</a:t>
            </a:r>
            <a:endParaRPr lang="de-DE"/>
          </a:p>
        </p:txBody>
      </p:sp>
      <p:sp>
        <p:nvSpPr>
          <p:cNvPr id="40" name="Rechteck: abgerundete Ecken 39">
            <a:extLst>
              <a:ext uri="{FF2B5EF4-FFF2-40B4-BE49-F238E27FC236}">
                <a16:creationId xmlns:a16="http://schemas.microsoft.com/office/drawing/2014/main" id="{12F7CD65-FC0C-4DDD-8279-03B978F0AA20}"/>
              </a:ext>
            </a:extLst>
          </p:cNvPr>
          <p:cNvSpPr/>
          <p:nvPr/>
        </p:nvSpPr>
        <p:spPr>
          <a:xfrm>
            <a:off x="5219700" y="2400300"/>
            <a:ext cx="5391150" cy="523875"/>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de-DE">
                <a:cs typeface="Calibri"/>
              </a:rPr>
              <a:t>Kann Peter seine Aufmerksamkeit im schulischen Kontext über 45 Minuten aufrechterhalten?</a:t>
            </a:r>
          </a:p>
        </p:txBody>
      </p:sp>
      <p:sp>
        <p:nvSpPr>
          <p:cNvPr id="41" name="Rechteck: abgerundete Ecken 40">
            <a:extLst>
              <a:ext uri="{FF2B5EF4-FFF2-40B4-BE49-F238E27FC236}">
                <a16:creationId xmlns:a16="http://schemas.microsoft.com/office/drawing/2014/main" id="{6E2BC731-FB7D-482E-99D3-0B2C762B5025}"/>
              </a:ext>
            </a:extLst>
          </p:cNvPr>
          <p:cNvSpPr/>
          <p:nvPr/>
        </p:nvSpPr>
        <p:spPr>
          <a:xfrm>
            <a:off x="5219700" y="3133725"/>
            <a:ext cx="5391150" cy="523875"/>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de-DE">
                <a:cs typeface="Calibri"/>
              </a:rPr>
              <a:t>Die Ursache von Peters Unruhe liegt in einem Aufmerksamkeitsdefizit begründet</a:t>
            </a:r>
            <a:endParaRPr lang="de-DE"/>
          </a:p>
        </p:txBody>
      </p:sp>
      <p:sp>
        <p:nvSpPr>
          <p:cNvPr id="42" name="Rechteck: abgerundete Ecken 41">
            <a:extLst>
              <a:ext uri="{FF2B5EF4-FFF2-40B4-BE49-F238E27FC236}">
                <a16:creationId xmlns:a16="http://schemas.microsoft.com/office/drawing/2014/main" id="{24BC5C5A-C28D-40E9-80B5-192EA9173F1A}"/>
              </a:ext>
            </a:extLst>
          </p:cNvPr>
          <p:cNvSpPr/>
          <p:nvPr/>
        </p:nvSpPr>
        <p:spPr>
          <a:xfrm>
            <a:off x="5219700" y="3895725"/>
            <a:ext cx="5391150" cy="523875"/>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de-DE">
                <a:cs typeface="Calibri"/>
              </a:rPr>
              <a:t>Leistungstests (Aufmerksamkeit, Intelligenz), Befragung (Peter, Eltern, Lehrer)Beobachtung (Unterricht, Pause)</a:t>
            </a:r>
            <a:endParaRPr lang="de-DE"/>
          </a:p>
        </p:txBody>
      </p:sp>
      <p:sp>
        <p:nvSpPr>
          <p:cNvPr id="43" name="Rechteck: abgerundete Ecken 42">
            <a:extLst>
              <a:ext uri="{FF2B5EF4-FFF2-40B4-BE49-F238E27FC236}">
                <a16:creationId xmlns:a16="http://schemas.microsoft.com/office/drawing/2014/main" id="{3213EA42-B2C5-4D27-A9BE-5CC3539C7864}"/>
              </a:ext>
            </a:extLst>
          </p:cNvPr>
          <p:cNvSpPr/>
          <p:nvPr/>
        </p:nvSpPr>
        <p:spPr>
          <a:xfrm>
            <a:off x="5219700" y="5353050"/>
            <a:ext cx="5391150" cy="523875"/>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de-DE">
                <a:cs typeface="Calibri"/>
              </a:rPr>
              <a:t>Datenintegration</a:t>
            </a:r>
            <a:endParaRPr lang="de-DE"/>
          </a:p>
        </p:txBody>
      </p:sp>
      <p:sp>
        <p:nvSpPr>
          <p:cNvPr id="44" name="Rechteck: abgerundete Ecken 43">
            <a:extLst>
              <a:ext uri="{FF2B5EF4-FFF2-40B4-BE49-F238E27FC236}">
                <a16:creationId xmlns:a16="http://schemas.microsoft.com/office/drawing/2014/main" id="{6CBEF3E8-5AA1-48B3-A450-9A763343B79C}"/>
              </a:ext>
            </a:extLst>
          </p:cNvPr>
          <p:cNvSpPr/>
          <p:nvPr/>
        </p:nvSpPr>
        <p:spPr>
          <a:xfrm>
            <a:off x="5219700" y="4638675"/>
            <a:ext cx="5391150" cy="523875"/>
          </a:xfrm>
          <a:prstGeom prst="round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de-DE">
                <a:cs typeface="Calibri"/>
              </a:rPr>
              <a:t>Datenerhebung</a:t>
            </a:r>
            <a:endParaRPr lang="de-DE"/>
          </a:p>
        </p:txBody>
      </p:sp>
      <p:sp>
        <p:nvSpPr>
          <p:cNvPr id="45" name="Textfeld 44">
            <a:extLst>
              <a:ext uri="{FF2B5EF4-FFF2-40B4-BE49-F238E27FC236}">
                <a16:creationId xmlns:a16="http://schemas.microsoft.com/office/drawing/2014/main" id="{4612342F-6791-406C-87BE-BB1D34DDF35D}"/>
              </a:ext>
            </a:extLst>
          </p:cNvPr>
          <p:cNvSpPr txBox="1"/>
          <p:nvPr/>
        </p:nvSpPr>
        <p:spPr>
          <a:xfrm>
            <a:off x="7962900" y="6324600"/>
            <a:ext cx="360045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a:cs typeface="Calibri"/>
              </a:rPr>
              <a:t>Vgl. Hesse und Latzko, 2017, S.64</a:t>
            </a:r>
          </a:p>
        </p:txBody>
      </p:sp>
    </p:spTree>
    <p:extLst>
      <p:ext uri="{BB962C8B-B14F-4D97-AF65-F5344CB8AC3E}">
        <p14:creationId xmlns:p14="http://schemas.microsoft.com/office/powerpoint/2010/main" val="5401086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4.2 Bereich Interpretation</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a:normAutofit lnSpcReduction="10000"/>
          </a:bodyPr>
          <a:lstStyle/>
          <a:p>
            <a:pPr marL="0" indent="0">
              <a:buNone/>
            </a:pPr>
            <a:r>
              <a:rPr lang="de-DE" b="1"/>
              <a:t>weitere Fehlermöglichkeiten</a:t>
            </a:r>
            <a:endParaRPr lang="de-DE"/>
          </a:p>
          <a:p>
            <a:r>
              <a:rPr lang="de-DE"/>
              <a:t>soziale Erwünschtheit</a:t>
            </a:r>
          </a:p>
          <a:p>
            <a:pPr lvl="1"/>
            <a:r>
              <a:rPr lang="de-DE"/>
              <a:t>Beobachteter möchte sich „in einem möglichst günstigen Licht […] zeigen“ </a:t>
            </a:r>
            <a:r>
              <a:rPr lang="de-DE" sz="1800"/>
              <a:t>(Köck 2009, S. 124)</a:t>
            </a:r>
            <a:endParaRPr lang="de-DE"/>
          </a:p>
          <a:p>
            <a:r>
              <a:rPr lang="de-DE"/>
              <a:t>Voreingenommenheiten (z. B. Stereotypen)</a:t>
            </a:r>
          </a:p>
          <a:p>
            <a:pPr lvl="1"/>
            <a:r>
              <a:rPr lang="de-DE"/>
              <a:t>lenken unbewusst die Wahrnehmung und Interpretation</a:t>
            </a:r>
          </a:p>
          <a:p>
            <a:pPr lvl="1"/>
            <a:r>
              <a:rPr lang="de-DE"/>
              <a:t>führen zu verfälschten Ergebnissen</a:t>
            </a:r>
          </a:p>
          <a:p>
            <a:r>
              <a:rPr lang="de-DE"/>
              <a:t>Attributionsfehler</a:t>
            </a:r>
          </a:p>
          <a:p>
            <a:pPr lvl="1"/>
            <a:r>
              <a:rPr lang="de-DE"/>
              <a:t>Verhaltensweisen von anderen werden eher durch ihre (vermeintlichen) Persönlichkeitsmerkmale erklärt als durch situative Faktoren</a:t>
            </a:r>
          </a:p>
        </p:txBody>
      </p:sp>
      <p:sp>
        <p:nvSpPr>
          <p:cNvPr id="4" name="Textfeld 3">
            <a:extLst>
              <a:ext uri="{FF2B5EF4-FFF2-40B4-BE49-F238E27FC236}">
                <a16:creationId xmlns:a16="http://schemas.microsoft.com/office/drawing/2014/main" id="{8AF1BFE9-BAAA-4545-A3F6-E2623ED4D71A}"/>
              </a:ext>
            </a:extLst>
          </p:cNvPr>
          <p:cNvSpPr txBox="1"/>
          <p:nvPr/>
        </p:nvSpPr>
        <p:spPr>
          <a:xfrm>
            <a:off x="4507831" y="6488668"/>
            <a:ext cx="7684169" cy="369332"/>
          </a:xfrm>
          <a:prstGeom prst="rect">
            <a:avLst/>
          </a:prstGeom>
          <a:noFill/>
        </p:spPr>
        <p:txBody>
          <a:bodyPr wrap="square" rtlCol="0">
            <a:spAutoFit/>
          </a:bodyPr>
          <a:lstStyle/>
          <a:p>
            <a:pPr algn="r"/>
            <a:r>
              <a:rPr lang="de-DE"/>
              <a:t>(vgl. Köck 2009, S. 120f, S. 124; </a:t>
            </a:r>
            <a:r>
              <a:rPr lang="de-DE" sz="1800"/>
              <a:t>Martin &amp; Wawrinowski 2003, S. </a:t>
            </a:r>
            <a:r>
              <a:rPr lang="de-DE"/>
              <a:t>102)</a:t>
            </a:r>
            <a:endParaRPr lang="de-DE" sz="1800"/>
          </a:p>
        </p:txBody>
      </p:sp>
    </p:spTree>
    <p:extLst>
      <p:ext uri="{BB962C8B-B14F-4D97-AF65-F5344CB8AC3E}">
        <p14:creationId xmlns:p14="http://schemas.microsoft.com/office/powerpoint/2010/main" val="2769036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4.2 Bereich Interpretation</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a:normAutofit/>
          </a:bodyPr>
          <a:lstStyle/>
          <a:p>
            <a:pPr marL="0" indent="0">
              <a:buNone/>
            </a:pPr>
            <a:r>
              <a:rPr lang="de-DE" b="1"/>
              <a:t>Tipps</a:t>
            </a:r>
          </a:p>
          <a:p>
            <a:endParaRPr lang="de-DE"/>
          </a:p>
          <a:p>
            <a:endParaRPr lang="de-DE"/>
          </a:p>
          <a:p>
            <a:endParaRPr lang="de-DE"/>
          </a:p>
          <a:p>
            <a:endParaRPr lang="de-DE"/>
          </a:p>
          <a:p>
            <a:pPr marL="0" indent="0">
              <a:buNone/>
            </a:pPr>
            <a:r>
              <a:rPr lang="de-DE"/>
              <a:t>	→ „das allzu Vertraute […] betrachten, als sei es fremd“ 		     </a:t>
            </a:r>
            <a:r>
              <a:rPr lang="de-DE" sz="1800"/>
              <a:t>(de Boer 2012a, S. 76)</a:t>
            </a:r>
          </a:p>
          <a:p>
            <a:pPr lvl="2"/>
            <a:r>
              <a:rPr lang="de-DE" sz="2400"/>
              <a:t>„fragende[] Grundhaltung“ </a:t>
            </a:r>
            <a:r>
              <a:rPr lang="de-DE" sz="1800"/>
              <a:t>(ebd.)</a:t>
            </a:r>
            <a:r>
              <a:rPr lang="de-DE" sz="2400"/>
              <a:t>, unvoreingenommen</a:t>
            </a:r>
          </a:p>
          <a:p>
            <a:endParaRPr lang="de-DE"/>
          </a:p>
        </p:txBody>
      </p:sp>
      <p:pic>
        <p:nvPicPr>
          <p:cNvPr id="5" name="Grafik 4" descr="Frau schulterzuckend mit einfarbiger Füllung">
            <a:extLst>
              <a:ext uri="{FF2B5EF4-FFF2-40B4-BE49-F238E27FC236}">
                <a16:creationId xmlns:a16="http://schemas.microsoft.com/office/drawing/2014/main" id="{8145D926-15E9-4C2B-A4D4-C186B74736A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999" y="3753852"/>
            <a:ext cx="2650959" cy="2650959"/>
          </a:xfrm>
          <a:prstGeom prst="rect">
            <a:avLst/>
          </a:prstGeom>
        </p:spPr>
      </p:pic>
      <p:sp>
        <p:nvSpPr>
          <p:cNvPr id="6" name="Denkblase: wolkenförmig 5">
            <a:extLst>
              <a:ext uri="{FF2B5EF4-FFF2-40B4-BE49-F238E27FC236}">
                <a16:creationId xmlns:a16="http://schemas.microsoft.com/office/drawing/2014/main" id="{8A3E8753-0F08-447B-807B-EF550DB3C633}"/>
              </a:ext>
            </a:extLst>
          </p:cNvPr>
          <p:cNvSpPr/>
          <p:nvPr/>
        </p:nvSpPr>
        <p:spPr>
          <a:xfrm>
            <a:off x="3104147" y="1929161"/>
            <a:ext cx="5983705" cy="2264428"/>
          </a:xfrm>
          <a:prstGeom prst="cloudCallout">
            <a:avLst>
              <a:gd name="adj1" fmla="val -66142"/>
              <a:gd name="adj2" fmla="val 34470"/>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 name="Textfeld 6">
            <a:extLst>
              <a:ext uri="{FF2B5EF4-FFF2-40B4-BE49-F238E27FC236}">
                <a16:creationId xmlns:a16="http://schemas.microsoft.com/office/drawing/2014/main" id="{C706C9B0-04F9-4D79-993F-6CB601D8D0BA}"/>
              </a:ext>
            </a:extLst>
          </p:cNvPr>
          <p:cNvSpPr txBox="1"/>
          <p:nvPr/>
        </p:nvSpPr>
        <p:spPr>
          <a:xfrm>
            <a:off x="3601451" y="2661265"/>
            <a:ext cx="4989095" cy="800219"/>
          </a:xfrm>
          <a:prstGeom prst="rect">
            <a:avLst/>
          </a:prstGeom>
          <a:noFill/>
        </p:spPr>
        <p:txBody>
          <a:bodyPr wrap="square" rtlCol="0">
            <a:spAutoFit/>
          </a:bodyPr>
          <a:lstStyle/>
          <a:p>
            <a:r>
              <a:rPr lang="de-DE" sz="2800"/>
              <a:t>„</a:t>
            </a:r>
            <a:r>
              <a:rPr lang="de-DE" sz="2800" err="1"/>
              <a:t>What</a:t>
            </a:r>
            <a:r>
              <a:rPr lang="de-DE" sz="2800"/>
              <a:t> </a:t>
            </a:r>
            <a:r>
              <a:rPr lang="de-DE" sz="2800" err="1"/>
              <a:t>the</a:t>
            </a:r>
            <a:r>
              <a:rPr lang="de-DE" sz="2800"/>
              <a:t> hell </a:t>
            </a:r>
            <a:r>
              <a:rPr lang="de-DE" sz="2800" err="1"/>
              <a:t>is</a:t>
            </a:r>
            <a:r>
              <a:rPr lang="de-DE" sz="2800"/>
              <a:t> </a:t>
            </a:r>
            <a:r>
              <a:rPr lang="de-DE" sz="2800" err="1"/>
              <a:t>going</a:t>
            </a:r>
            <a:r>
              <a:rPr lang="de-DE" sz="2800"/>
              <a:t> on </a:t>
            </a:r>
            <a:r>
              <a:rPr lang="de-DE" sz="2800" err="1"/>
              <a:t>here</a:t>
            </a:r>
            <a:r>
              <a:rPr lang="de-DE" sz="2800"/>
              <a:t>?“ </a:t>
            </a:r>
            <a:r>
              <a:rPr lang="de-DE"/>
              <a:t>(Geertz 1983, zit. nach Breidenstein 2012, S. 33)</a:t>
            </a:r>
          </a:p>
        </p:txBody>
      </p:sp>
    </p:spTree>
    <p:extLst>
      <p:ext uri="{BB962C8B-B14F-4D97-AF65-F5344CB8AC3E}">
        <p14:creationId xmlns:p14="http://schemas.microsoft.com/office/powerpoint/2010/main" val="38838086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4.2 Bereich Interpretation</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a:normAutofit/>
          </a:bodyPr>
          <a:lstStyle/>
          <a:p>
            <a:pPr marL="0" indent="0">
              <a:buNone/>
            </a:pPr>
            <a:r>
              <a:rPr lang="de-DE" b="1"/>
              <a:t>Tipps</a:t>
            </a:r>
          </a:p>
          <a:p>
            <a:r>
              <a:rPr lang="de-DE"/>
              <a:t>Fokus auf Beschreibung („Wie?“), nicht auf Erklärung („Warum?“) </a:t>
            </a:r>
          </a:p>
          <a:p>
            <a:pPr lvl="1"/>
            <a:r>
              <a:rPr lang="de-DE"/>
              <a:t>möglichst detailreich und konkret </a:t>
            </a:r>
            <a:endParaRPr lang="de-DE" sz="1800"/>
          </a:p>
          <a:p>
            <a:r>
              <a:rPr lang="de-DE"/>
              <a:t>Methoden zur Beobachtung und Protokollierung </a:t>
            </a:r>
          </a:p>
          <a:p>
            <a:r>
              <a:rPr lang="de-DE"/>
              <a:t>mehrere Beobachter</a:t>
            </a:r>
          </a:p>
          <a:p>
            <a:r>
              <a:rPr lang="de-DE"/>
              <a:t>Empathie gegenüber dem Beobachteten und Übernahme seiner Perspektive</a:t>
            </a:r>
          </a:p>
        </p:txBody>
      </p:sp>
      <p:sp>
        <p:nvSpPr>
          <p:cNvPr id="4" name="Textfeld 3">
            <a:extLst>
              <a:ext uri="{FF2B5EF4-FFF2-40B4-BE49-F238E27FC236}">
                <a16:creationId xmlns:a16="http://schemas.microsoft.com/office/drawing/2014/main" id="{6C6AAAF7-5F40-4C72-9336-94F291306801}"/>
              </a:ext>
            </a:extLst>
          </p:cNvPr>
          <p:cNvSpPr txBox="1"/>
          <p:nvPr/>
        </p:nvSpPr>
        <p:spPr>
          <a:xfrm>
            <a:off x="1251284" y="6488668"/>
            <a:ext cx="10940717" cy="369332"/>
          </a:xfrm>
          <a:prstGeom prst="rect">
            <a:avLst/>
          </a:prstGeom>
          <a:noFill/>
        </p:spPr>
        <p:txBody>
          <a:bodyPr wrap="square" rtlCol="0">
            <a:spAutoFit/>
          </a:bodyPr>
          <a:lstStyle/>
          <a:p>
            <a:pPr algn="r"/>
            <a:r>
              <a:rPr lang="de-DE"/>
              <a:t>(vgl. Breidenstein 2012, S. 34; Bundschuh &amp; Winkler 2019, S. 155; </a:t>
            </a:r>
            <a:r>
              <a:rPr lang="de-DE" sz="1800"/>
              <a:t>Martin &amp; Wawrinowski 2003, S. 40, S. </a:t>
            </a:r>
            <a:r>
              <a:rPr lang="de-DE"/>
              <a:t>98)</a:t>
            </a:r>
            <a:endParaRPr lang="de-DE" sz="1800"/>
          </a:p>
        </p:txBody>
      </p:sp>
    </p:spTree>
    <p:extLst>
      <p:ext uri="{BB962C8B-B14F-4D97-AF65-F5344CB8AC3E}">
        <p14:creationId xmlns:p14="http://schemas.microsoft.com/office/powerpoint/2010/main" val="39026135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4.2 Bereich Interpretation</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a:lstStyle/>
          <a:p>
            <a:pPr marL="0" indent="0">
              <a:buNone/>
            </a:pPr>
            <a:r>
              <a:rPr lang="de-DE" b="1"/>
              <a:t>Tipps</a:t>
            </a:r>
          </a:p>
          <a:p>
            <a:r>
              <a:rPr lang="de-DE"/>
              <a:t>Selbstbeobachtung und -reflexion</a:t>
            </a:r>
          </a:p>
          <a:p>
            <a:pPr lvl="1"/>
            <a:r>
              <a:rPr lang="de-DE"/>
              <a:t>strikt zwischen Beobachtung und Interpretation trennen</a:t>
            </a:r>
          </a:p>
          <a:p>
            <a:pPr lvl="1"/>
            <a:r>
              <a:rPr lang="de-DE"/>
              <a:t>Protokoll nochmal durchsehen: An welchen Stellen ist die Beschreibung subjektiv gefärbt? </a:t>
            </a:r>
            <a:endParaRPr lang="de-DE" sz="1800"/>
          </a:p>
          <a:p>
            <a:endParaRPr lang="de-DE"/>
          </a:p>
        </p:txBody>
      </p:sp>
      <p:sp>
        <p:nvSpPr>
          <p:cNvPr id="4" name="Textfeld 3">
            <a:extLst>
              <a:ext uri="{FF2B5EF4-FFF2-40B4-BE49-F238E27FC236}">
                <a16:creationId xmlns:a16="http://schemas.microsoft.com/office/drawing/2014/main" id="{F637F023-701A-4C11-B109-08E512C2C8BA}"/>
              </a:ext>
            </a:extLst>
          </p:cNvPr>
          <p:cNvSpPr txBox="1"/>
          <p:nvPr/>
        </p:nvSpPr>
        <p:spPr>
          <a:xfrm>
            <a:off x="6015790" y="6492875"/>
            <a:ext cx="6176210" cy="369332"/>
          </a:xfrm>
          <a:prstGeom prst="rect">
            <a:avLst/>
          </a:prstGeom>
          <a:noFill/>
        </p:spPr>
        <p:txBody>
          <a:bodyPr wrap="square" rtlCol="0">
            <a:spAutoFit/>
          </a:bodyPr>
          <a:lstStyle/>
          <a:p>
            <a:pPr algn="r"/>
            <a:r>
              <a:rPr lang="de-DE"/>
              <a:t>(vgl. de Boer &amp; </a:t>
            </a:r>
            <a:r>
              <a:rPr lang="de-DE" err="1"/>
              <a:t>Braß</a:t>
            </a:r>
            <a:r>
              <a:rPr lang="de-DE"/>
              <a:t> 2019, S. 225)</a:t>
            </a:r>
          </a:p>
        </p:txBody>
      </p:sp>
    </p:spTree>
    <p:extLst>
      <p:ext uri="{BB962C8B-B14F-4D97-AF65-F5344CB8AC3E}">
        <p14:creationId xmlns:p14="http://schemas.microsoft.com/office/powerpoint/2010/main" val="41518997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4.3 Bereich Erinnerung</a:t>
            </a:r>
          </a:p>
        </p:txBody>
      </p:sp>
      <p:pic>
        <p:nvPicPr>
          <p:cNvPr id="7" name="Grafik 6">
            <a:extLst>
              <a:ext uri="{FF2B5EF4-FFF2-40B4-BE49-F238E27FC236}">
                <a16:creationId xmlns:a16="http://schemas.microsoft.com/office/drawing/2014/main" id="{9C21B34F-F7F2-4304-9352-B58755E629D9}"/>
              </a:ext>
            </a:extLst>
          </p:cNvPr>
          <p:cNvPicPr>
            <a:picLocks noChangeAspect="1"/>
          </p:cNvPicPr>
          <p:nvPr/>
        </p:nvPicPr>
        <p:blipFill>
          <a:blip r:embed="rId3"/>
          <a:stretch>
            <a:fillRect/>
          </a:stretch>
        </p:blipFill>
        <p:spPr>
          <a:xfrm>
            <a:off x="3126533" y="1416192"/>
            <a:ext cx="5938933" cy="5342789"/>
          </a:xfrm>
          <a:prstGeom prst="rect">
            <a:avLst/>
          </a:prstGeom>
        </p:spPr>
      </p:pic>
      <p:sp>
        <p:nvSpPr>
          <p:cNvPr id="8" name="Textfeld 7">
            <a:extLst>
              <a:ext uri="{FF2B5EF4-FFF2-40B4-BE49-F238E27FC236}">
                <a16:creationId xmlns:a16="http://schemas.microsoft.com/office/drawing/2014/main" id="{B1DE9618-E33D-4B72-9251-D34052DCD1CC}"/>
              </a:ext>
            </a:extLst>
          </p:cNvPr>
          <p:cNvSpPr txBox="1"/>
          <p:nvPr/>
        </p:nvSpPr>
        <p:spPr>
          <a:xfrm>
            <a:off x="9512968" y="6211669"/>
            <a:ext cx="2679032" cy="646331"/>
          </a:xfrm>
          <a:prstGeom prst="rect">
            <a:avLst/>
          </a:prstGeom>
          <a:noFill/>
        </p:spPr>
        <p:txBody>
          <a:bodyPr wrap="square" rtlCol="0">
            <a:spAutoFit/>
          </a:bodyPr>
          <a:lstStyle/>
          <a:p>
            <a:pPr algn="r"/>
            <a:r>
              <a:rPr lang="de-DE"/>
              <a:t>(Abb. aus </a:t>
            </a:r>
            <a:r>
              <a:rPr lang="de-DE" sz="1800"/>
              <a:t>Martin &amp; Wawrinowski 2003, S.</a:t>
            </a:r>
            <a:r>
              <a:rPr lang="de-DE"/>
              <a:t> 13)</a:t>
            </a:r>
          </a:p>
        </p:txBody>
      </p:sp>
    </p:spTree>
    <p:extLst>
      <p:ext uri="{BB962C8B-B14F-4D97-AF65-F5344CB8AC3E}">
        <p14:creationId xmlns:p14="http://schemas.microsoft.com/office/powerpoint/2010/main" val="16314189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4.3 Bereich Erinnerung</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vert="horz" lIns="91440" tIns="45720" rIns="91440" bIns="45720" rtlCol="0" anchor="t">
            <a:normAutofit/>
          </a:bodyPr>
          <a:lstStyle/>
          <a:p>
            <a:pPr marL="0" indent="0">
              <a:buNone/>
            </a:pPr>
            <a:r>
              <a:rPr lang="de-DE" b="1"/>
              <a:t>Handeln </a:t>
            </a:r>
            <a:r>
              <a:rPr lang="de-DE">
                <a:ea typeface="+mn-lt"/>
                <a:cs typeface="+mn-lt"/>
              </a:rPr>
              <a:t>(vgl. de Boer 2012a, S. 70)</a:t>
            </a:r>
            <a:endParaRPr lang="en-US">
              <a:ea typeface="+mn-lt"/>
              <a:cs typeface="+mn-lt"/>
            </a:endParaRPr>
          </a:p>
          <a:p>
            <a:r>
              <a:rPr lang="de-DE">
                <a:ea typeface="+mn-lt"/>
                <a:cs typeface="+mn-lt"/>
              </a:rPr>
              <a:t>"Da in der Regel allerdings sehr viel mehr geschieht, als zeit-gleich aufgeschrieben werden kann, ist es hilfreich, die Mitschrift am Ende des Beobachtungszeitraums mit Gedächtnisnotizen zu ergänzen."</a:t>
            </a:r>
            <a:endParaRPr lang="de-DE"/>
          </a:p>
        </p:txBody>
      </p:sp>
    </p:spTree>
    <p:extLst>
      <p:ext uri="{BB962C8B-B14F-4D97-AF65-F5344CB8AC3E}">
        <p14:creationId xmlns:p14="http://schemas.microsoft.com/office/powerpoint/2010/main" val="2044234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4.3 Bereich Erinnerung</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vert="horz" lIns="91440" tIns="45720" rIns="91440" bIns="45720" rtlCol="0" anchor="t">
            <a:normAutofit/>
          </a:bodyPr>
          <a:lstStyle/>
          <a:p>
            <a:pPr marL="0" indent="0">
              <a:buNone/>
            </a:pPr>
            <a:r>
              <a:rPr lang="de-DE" b="1"/>
              <a:t>Fehlermöglichkeiten </a:t>
            </a:r>
            <a:r>
              <a:rPr lang="de-DE">
                <a:ea typeface="+mn-lt"/>
                <a:cs typeface="+mn-lt"/>
              </a:rPr>
              <a:t>(vgl. de Boer 2012b, S. 217)</a:t>
            </a:r>
            <a:endParaRPr lang="de-DE" b="1"/>
          </a:p>
          <a:p>
            <a:pPr marL="0" indent="0">
              <a:buNone/>
            </a:pPr>
            <a:r>
              <a:rPr lang="de-DE">
                <a:ea typeface="+mn-lt"/>
                <a:cs typeface="+mn-lt"/>
              </a:rPr>
              <a:t>•Aufnahmekapazitätsgrenzen</a:t>
            </a:r>
            <a:endParaRPr lang="de-DE">
              <a:cs typeface="Calibri" panose="020F0502020204030204"/>
            </a:endParaRPr>
          </a:p>
          <a:p>
            <a:pPr marL="0" indent="0">
              <a:buNone/>
            </a:pPr>
            <a:r>
              <a:rPr lang="de-DE">
                <a:ea typeface="+mn-lt"/>
                <a:cs typeface="+mn-lt"/>
              </a:rPr>
              <a:t>•Wahrnehmungsselektionen</a:t>
            </a:r>
            <a:endParaRPr lang="de-DE">
              <a:cs typeface="Calibri" panose="020F0502020204030204"/>
            </a:endParaRPr>
          </a:p>
          <a:p>
            <a:pPr marL="0" indent="0">
              <a:buNone/>
            </a:pPr>
            <a:r>
              <a:rPr lang="de-DE">
                <a:ea typeface="+mn-lt"/>
                <a:cs typeface="+mn-lt"/>
              </a:rPr>
              <a:t>=&gt; verzerrte oder unvollständige Erinnerungen</a:t>
            </a:r>
            <a:endParaRPr lang="de-DE">
              <a:cs typeface="Calibri" panose="020F0502020204030204"/>
            </a:endParaRPr>
          </a:p>
          <a:p>
            <a:endParaRPr lang="de-DE">
              <a:cs typeface="Calibri" panose="020F0502020204030204"/>
            </a:endParaRPr>
          </a:p>
        </p:txBody>
      </p:sp>
    </p:spTree>
    <p:extLst>
      <p:ext uri="{BB962C8B-B14F-4D97-AF65-F5344CB8AC3E}">
        <p14:creationId xmlns:p14="http://schemas.microsoft.com/office/powerpoint/2010/main" val="39483197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4.3 Bereich Erinnerung</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vert="horz" lIns="91440" tIns="45720" rIns="91440" bIns="45720" rtlCol="0" anchor="t">
            <a:normAutofit/>
          </a:bodyPr>
          <a:lstStyle/>
          <a:p>
            <a:pPr marL="0" indent="0">
              <a:buNone/>
            </a:pPr>
            <a:r>
              <a:rPr lang="de-DE" b="1">
                <a:ea typeface="+mn-lt"/>
                <a:cs typeface="+mn-lt"/>
              </a:rPr>
              <a:t>Tipps </a:t>
            </a:r>
            <a:r>
              <a:rPr lang="de-DE">
                <a:ea typeface="+mn-lt"/>
                <a:cs typeface="+mn-lt"/>
              </a:rPr>
              <a:t>(vgl. de Boer 2012a, S. 70)</a:t>
            </a:r>
            <a:endParaRPr lang="de-DE" b="1">
              <a:ea typeface="+mn-lt"/>
              <a:cs typeface="+mn-lt"/>
            </a:endParaRPr>
          </a:p>
          <a:p>
            <a:pPr marL="0" indent="0">
              <a:buNone/>
            </a:pPr>
            <a:r>
              <a:rPr lang="de-DE">
                <a:ea typeface="+mn-lt"/>
                <a:cs typeface="+mn-lt"/>
              </a:rPr>
              <a:t>•Beobachtungsprotokoll zeitnah fertigstellen</a:t>
            </a:r>
          </a:p>
          <a:p>
            <a:pPr marL="0" indent="0">
              <a:buNone/>
            </a:pPr>
            <a:r>
              <a:rPr lang="de-DE">
                <a:ea typeface="+mn-lt"/>
                <a:cs typeface="+mn-lt"/>
              </a:rPr>
              <a:t>• mit Gedächtnisprotokoll ergänzen</a:t>
            </a:r>
            <a:endParaRPr lang="de-DE">
              <a:cs typeface="Calibri"/>
            </a:endParaRPr>
          </a:p>
          <a:p>
            <a:endParaRPr lang="de-DE">
              <a:cs typeface="Calibri"/>
            </a:endParaRPr>
          </a:p>
        </p:txBody>
      </p:sp>
    </p:spTree>
    <p:extLst>
      <p:ext uri="{BB962C8B-B14F-4D97-AF65-F5344CB8AC3E}">
        <p14:creationId xmlns:p14="http://schemas.microsoft.com/office/powerpoint/2010/main" val="41135507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4.4 Bereich Wiedergabe</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a:xfrm>
            <a:off x="1919536" y="1825624"/>
            <a:ext cx="9434264" cy="5032375"/>
          </a:xfrm>
        </p:spPr>
        <p:txBody>
          <a:bodyPr>
            <a:normAutofit/>
          </a:bodyPr>
          <a:lstStyle/>
          <a:p>
            <a:pPr marL="0" indent="0">
              <a:buNone/>
            </a:pPr>
            <a:r>
              <a:rPr lang="de-DE" b="1"/>
              <a:t>Handeln: Formen der Dokumentation</a:t>
            </a:r>
          </a:p>
          <a:p>
            <a:r>
              <a:rPr lang="de-DE"/>
              <a:t>Verlaufsprotokoll</a:t>
            </a:r>
          </a:p>
          <a:p>
            <a:r>
              <a:rPr lang="de-DE"/>
              <a:t>Zeichensystem</a:t>
            </a:r>
          </a:p>
          <a:p>
            <a:r>
              <a:rPr lang="de-DE"/>
              <a:t>Kategoriensystem</a:t>
            </a:r>
          </a:p>
          <a:p>
            <a:pPr lvl="1"/>
            <a:r>
              <a:rPr lang="de-DE"/>
              <a:t>Event-Sampling</a:t>
            </a:r>
          </a:p>
          <a:p>
            <a:pPr lvl="1"/>
            <a:r>
              <a:rPr lang="de-DE"/>
              <a:t>Time-Sampling</a:t>
            </a:r>
          </a:p>
          <a:p>
            <a:r>
              <a:rPr lang="de-DE"/>
              <a:t>Ratingskala</a:t>
            </a:r>
          </a:p>
          <a:p>
            <a:r>
              <a:rPr lang="de-DE"/>
              <a:t>…</a:t>
            </a:r>
          </a:p>
          <a:p>
            <a:endParaRPr lang="de-DE"/>
          </a:p>
        </p:txBody>
      </p:sp>
    </p:spTree>
    <p:extLst>
      <p:ext uri="{BB962C8B-B14F-4D97-AF65-F5344CB8AC3E}">
        <p14:creationId xmlns:p14="http://schemas.microsoft.com/office/powerpoint/2010/main" val="30330237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4.4 Bereich Wiedergabe</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a:xfrm>
            <a:off x="1919536" y="1825624"/>
            <a:ext cx="9434264" cy="4667251"/>
          </a:xfrm>
        </p:spPr>
        <p:txBody>
          <a:bodyPr>
            <a:normAutofit/>
          </a:bodyPr>
          <a:lstStyle/>
          <a:p>
            <a:pPr marL="0" indent="0">
              <a:buNone/>
            </a:pPr>
            <a:r>
              <a:rPr lang="de-DE" b="1"/>
              <a:t>Handeln: Warum dokumentieren?</a:t>
            </a:r>
          </a:p>
          <a:p>
            <a:r>
              <a:rPr lang="de-DE"/>
              <a:t>„Zur Kontrolle des eigenen Handelns bedarf es der schriftlichen Fixierung“ </a:t>
            </a:r>
            <a:r>
              <a:rPr lang="de-DE" sz="1800"/>
              <a:t>(Martin &amp; Wawrinowski 2003, S. 29)</a:t>
            </a:r>
            <a:endParaRPr lang="de-DE"/>
          </a:p>
          <a:p>
            <a:pPr lvl="1"/>
            <a:r>
              <a:rPr lang="de-DE"/>
              <a:t>Fehler in der Wahrnehmung, Interpretation oder Erinnerung erkennen</a:t>
            </a:r>
          </a:p>
          <a:p>
            <a:pPr lvl="1"/>
            <a:r>
              <a:rPr lang="de-DE"/>
              <a:t>Beobachtungsprozess optimieren</a:t>
            </a:r>
          </a:p>
          <a:p>
            <a:pPr marL="0" indent="0">
              <a:buNone/>
            </a:pPr>
            <a:r>
              <a:rPr lang="de-DE"/>
              <a:t>→ „Wesentlich ist dabei die ‚Übersetzung‘ der Verhaltensbeobachtungen in eine möglichst eindeutige Sprache“ </a:t>
            </a:r>
            <a:r>
              <a:rPr lang="de-DE" sz="1800"/>
              <a:t>(ebd.)</a:t>
            </a:r>
            <a:endParaRPr lang="de-DE"/>
          </a:p>
        </p:txBody>
      </p:sp>
    </p:spTree>
    <p:extLst>
      <p:ext uri="{BB962C8B-B14F-4D97-AF65-F5344CB8AC3E}">
        <p14:creationId xmlns:p14="http://schemas.microsoft.com/office/powerpoint/2010/main" val="253002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36BA8-1E5A-406F-A90C-F303C660AFBA}"/>
              </a:ext>
            </a:extLst>
          </p:cNvPr>
          <p:cNvSpPr>
            <a:spLocks noGrp="1"/>
          </p:cNvSpPr>
          <p:nvPr>
            <p:ph type="title"/>
          </p:nvPr>
        </p:nvSpPr>
        <p:spPr/>
        <p:txBody>
          <a:bodyPr/>
          <a:lstStyle/>
          <a:p>
            <a:r>
              <a:rPr lang="de-DE"/>
              <a:t>2 Was ist Beobachtung?</a:t>
            </a:r>
          </a:p>
        </p:txBody>
      </p:sp>
      <p:sp>
        <p:nvSpPr>
          <p:cNvPr id="4" name="Textplatzhalter 3">
            <a:extLst>
              <a:ext uri="{FF2B5EF4-FFF2-40B4-BE49-F238E27FC236}">
                <a16:creationId xmlns:a16="http://schemas.microsoft.com/office/drawing/2014/main" id="{C993C662-3267-4C6F-83D3-350D38A5267F}"/>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11183556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4.4 Bereich Wiedergabe</a:t>
            </a:r>
          </a:p>
        </p:txBody>
      </p:sp>
      <p:sp>
        <p:nvSpPr>
          <p:cNvPr id="3" name="Inhaltsplatzhalter 2">
            <a:extLst>
              <a:ext uri="{FF2B5EF4-FFF2-40B4-BE49-F238E27FC236}">
                <a16:creationId xmlns:a16="http://schemas.microsoft.com/office/drawing/2014/main" id="{F3ADA1C4-EE39-44A6-93D7-C20810E1CA23}"/>
              </a:ext>
            </a:extLst>
          </p:cNvPr>
          <p:cNvSpPr>
            <a:spLocks noGrp="1"/>
          </p:cNvSpPr>
          <p:nvPr>
            <p:ph idx="1"/>
          </p:nvPr>
        </p:nvSpPr>
        <p:spPr/>
        <p:txBody>
          <a:bodyPr>
            <a:normAutofit/>
          </a:bodyPr>
          <a:lstStyle/>
          <a:p>
            <a:pPr marL="0" indent="0">
              <a:buNone/>
            </a:pPr>
            <a:r>
              <a:rPr lang="de-DE" b="1"/>
              <a:t>Fehlermöglichkeiten</a:t>
            </a:r>
          </a:p>
          <a:p>
            <a:r>
              <a:rPr lang="de-DE"/>
              <a:t>sprachliche Ausdrücke </a:t>
            </a:r>
          </a:p>
          <a:p>
            <a:pPr lvl="1"/>
            <a:r>
              <a:rPr lang="de-DE"/>
              <a:t>„mit [sprachlichen Ausdrücken kann] niemals eine konkrete, einzigartige Wahrnehmung genau abgebildet werden“ </a:t>
            </a:r>
            <a:r>
              <a:rPr lang="de-DE" sz="1800"/>
              <a:t>(Martin &amp; Wawrinowski 2003, S. 53)</a:t>
            </a:r>
          </a:p>
          <a:p>
            <a:pPr lvl="1"/>
            <a:r>
              <a:rPr lang="de-DE"/>
              <a:t>werden von verschiedenen Personen unterschiedlich interpretiert </a:t>
            </a:r>
            <a:endParaRPr lang="de-DE" sz="1800"/>
          </a:p>
          <a:p>
            <a:r>
              <a:rPr lang="de-DE"/>
              <a:t>zu starke Vereinfachung bzw. Verkürzung </a:t>
            </a:r>
            <a:endParaRPr lang="de-DE" sz="1800"/>
          </a:p>
          <a:p>
            <a:r>
              <a:rPr lang="de-DE"/>
              <a:t>Unvollständigkeit </a:t>
            </a:r>
          </a:p>
          <a:p>
            <a:r>
              <a:rPr lang="de-DE"/>
              <a:t>nachträgliches Beschönigen</a:t>
            </a:r>
          </a:p>
        </p:txBody>
      </p:sp>
      <p:sp>
        <p:nvSpPr>
          <p:cNvPr id="4" name="Textfeld 3">
            <a:extLst>
              <a:ext uri="{FF2B5EF4-FFF2-40B4-BE49-F238E27FC236}">
                <a16:creationId xmlns:a16="http://schemas.microsoft.com/office/drawing/2014/main" id="{B8C523FB-82D0-4FF4-B006-27C15CDBD080}"/>
              </a:ext>
            </a:extLst>
          </p:cNvPr>
          <p:cNvSpPr txBox="1"/>
          <p:nvPr/>
        </p:nvSpPr>
        <p:spPr>
          <a:xfrm>
            <a:off x="1919536" y="6488668"/>
            <a:ext cx="10272464" cy="369332"/>
          </a:xfrm>
          <a:prstGeom prst="rect">
            <a:avLst/>
          </a:prstGeom>
          <a:noFill/>
        </p:spPr>
        <p:txBody>
          <a:bodyPr wrap="square" rtlCol="0">
            <a:spAutoFit/>
          </a:bodyPr>
          <a:lstStyle/>
          <a:p>
            <a:pPr algn="r"/>
            <a:r>
              <a:rPr lang="de-DE"/>
              <a:t>(vgl. de Boer 2012a, S. 70; de Boer 2012b, S. 217; </a:t>
            </a:r>
            <a:r>
              <a:rPr lang="de-DE" sz="1800"/>
              <a:t>Martin &amp; Wawrinowski 2003, S. 53f, S. 97)</a:t>
            </a:r>
            <a:endParaRPr lang="de-DE"/>
          </a:p>
        </p:txBody>
      </p:sp>
    </p:spTree>
    <p:extLst>
      <p:ext uri="{BB962C8B-B14F-4D97-AF65-F5344CB8AC3E}">
        <p14:creationId xmlns:p14="http://schemas.microsoft.com/office/powerpoint/2010/main" val="12746394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A93469-6DB1-4B2C-BDCF-B98671FDCD64}"/>
              </a:ext>
            </a:extLst>
          </p:cNvPr>
          <p:cNvSpPr>
            <a:spLocks noGrp="1"/>
          </p:cNvSpPr>
          <p:nvPr>
            <p:ph type="title"/>
          </p:nvPr>
        </p:nvSpPr>
        <p:spPr/>
        <p:txBody>
          <a:bodyPr/>
          <a:lstStyle/>
          <a:p>
            <a:r>
              <a:rPr lang="de-DE"/>
              <a:t>4.4 Bereich Wiedergabe</a:t>
            </a:r>
          </a:p>
        </p:txBody>
      </p:sp>
      <p:pic>
        <p:nvPicPr>
          <p:cNvPr id="4" name="Inhaltsplatzhalter 4">
            <a:extLst>
              <a:ext uri="{FF2B5EF4-FFF2-40B4-BE49-F238E27FC236}">
                <a16:creationId xmlns:a16="http://schemas.microsoft.com/office/drawing/2014/main" id="{26DFD90B-72EB-4730-87B0-BA48118F8B04}"/>
              </a:ext>
            </a:extLst>
          </p:cNvPr>
          <p:cNvPicPr>
            <a:picLocks noChangeAspect="1"/>
          </p:cNvPicPr>
          <p:nvPr/>
        </p:nvPicPr>
        <p:blipFill rotWithShape="1">
          <a:blip r:embed="rId3"/>
          <a:srcRect b="33700"/>
          <a:stretch/>
        </p:blipFill>
        <p:spPr>
          <a:xfrm>
            <a:off x="3201788" y="1315453"/>
            <a:ext cx="5788423" cy="5542547"/>
          </a:xfrm>
          <a:prstGeom prst="rect">
            <a:avLst/>
          </a:prstGeom>
        </p:spPr>
      </p:pic>
      <p:sp>
        <p:nvSpPr>
          <p:cNvPr id="7" name="Textfeld 6">
            <a:extLst>
              <a:ext uri="{FF2B5EF4-FFF2-40B4-BE49-F238E27FC236}">
                <a16:creationId xmlns:a16="http://schemas.microsoft.com/office/drawing/2014/main" id="{992372D4-1BE8-4894-8FA8-802FBCF5D540}"/>
              </a:ext>
            </a:extLst>
          </p:cNvPr>
          <p:cNvSpPr txBox="1"/>
          <p:nvPr/>
        </p:nvSpPr>
        <p:spPr>
          <a:xfrm>
            <a:off x="9304422" y="6211669"/>
            <a:ext cx="2887578" cy="646331"/>
          </a:xfrm>
          <a:prstGeom prst="rect">
            <a:avLst/>
          </a:prstGeom>
          <a:noFill/>
        </p:spPr>
        <p:txBody>
          <a:bodyPr wrap="square" rtlCol="0">
            <a:spAutoFit/>
          </a:bodyPr>
          <a:lstStyle/>
          <a:p>
            <a:pPr algn="r"/>
            <a:r>
              <a:rPr lang="de-DE"/>
              <a:t>(Abb. aus: </a:t>
            </a:r>
            <a:r>
              <a:rPr lang="de-DE" sz="1800"/>
              <a:t>Martin &amp; Wawrinowski 2003, S. </a:t>
            </a:r>
            <a:r>
              <a:rPr lang="de-DE"/>
              <a:t>190)</a:t>
            </a:r>
          </a:p>
        </p:txBody>
      </p:sp>
    </p:spTree>
    <p:extLst>
      <p:ext uri="{BB962C8B-B14F-4D97-AF65-F5344CB8AC3E}">
        <p14:creationId xmlns:p14="http://schemas.microsoft.com/office/powerpoint/2010/main" val="3139580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79FE92-325E-4906-8DBC-D9F1E6133DE4}"/>
              </a:ext>
            </a:extLst>
          </p:cNvPr>
          <p:cNvSpPr>
            <a:spLocks noGrp="1"/>
          </p:cNvSpPr>
          <p:nvPr>
            <p:ph type="title"/>
          </p:nvPr>
        </p:nvSpPr>
        <p:spPr/>
        <p:txBody>
          <a:bodyPr/>
          <a:lstStyle/>
          <a:p>
            <a:r>
              <a:rPr lang="de-DE"/>
              <a:t>5 Take-Home-Message</a:t>
            </a:r>
          </a:p>
        </p:txBody>
      </p:sp>
      <p:sp>
        <p:nvSpPr>
          <p:cNvPr id="4" name="Textplatzhalter 3">
            <a:extLst>
              <a:ext uri="{FF2B5EF4-FFF2-40B4-BE49-F238E27FC236}">
                <a16:creationId xmlns:a16="http://schemas.microsoft.com/office/drawing/2014/main" id="{2EE8495B-261D-4F8C-97B8-5088D74E6337}"/>
              </a:ext>
            </a:extLst>
          </p:cNvPr>
          <p:cNvSpPr>
            <a:spLocks noGrp="1"/>
          </p:cNvSpPr>
          <p:nvPr>
            <p:ph type="body" idx="1"/>
          </p:nvPr>
        </p:nvSpPr>
        <p:spPr/>
        <p:txBody>
          <a:bodyPr/>
          <a:lstStyle/>
          <a:p>
            <a:endParaRPr lang="de-DE"/>
          </a:p>
        </p:txBody>
      </p:sp>
    </p:spTree>
    <p:extLst>
      <p:ext uri="{BB962C8B-B14F-4D97-AF65-F5344CB8AC3E}">
        <p14:creationId xmlns:p14="http://schemas.microsoft.com/office/powerpoint/2010/main" val="2316930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853846-51A1-4BF5-BDCD-B6C2B71DF43B}"/>
              </a:ext>
            </a:extLst>
          </p:cNvPr>
          <p:cNvSpPr>
            <a:spLocks noGrp="1"/>
          </p:cNvSpPr>
          <p:nvPr>
            <p:ph type="title"/>
          </p:nvPr>
        </p:nvSpPr>
        <p:spPr/>
        <p:txBody>
          <a:bodyPr/>
          <a:lstStyle/>
          <a:p>
            <a:r>
              <a:rPr lang="de-DE"/>
              <a:t>6 Literaturangaben</a:t>
            </a:r>
          </a:p>
        </p:txBody>
      </p:sp>
      <p:sp>
        <p:nvSpPr>
          <p:cNvPr id="3" name="Inhaltsplatzhalter 2">
            <a:extLst>
              <a:ext uri="{FF2B5EF4-FFF2-40B4-BE49-F238E27FC236}">
                <a16:creationId xmlns:a16="http://schemas.microsoft.com/office/drawing/2014/main" id="{CE758701-DA6D-4507-8A5D-3E8ED6AD4DC4}"/>
              </a:ext>
            </a:extLst>
          </p:cNvPr>
          <p:cNvSpPr>
            <a:spLocks noGrp="1"/>
          </p:cNvSpPr>
          <p:nvPr>
            <p:ph idx="1"/>
          </p:nvPr>
        </p:nvSpPr>
        <p:spPr>
          <a:xfrm>
            <a:off x="1919536" y="1825624"/>
            <a:ext cx="9434264" cy="5032375"/>
          </a:xfrm>
        </p:spPr>
        <p:txBody>
          <a:bodyPr vert="horz" lIns="91440" tIns="45720" rIns="91440" bIns="45720" rtlCol="0" anchor="t">
            <a:normAutofit fontScale="92500" lnSpcReduction="10000"/>
          </a:bodyPr>
          <a:lstStyle/>
          <a:p>
            <a:r>
              <a:rPr lang="de-DE" sz="1200"/>
              <a:t>Beck, G. &amp; Scholz, G. (2012): Die Schule als Beobachtungsfeld. In: de Boer, H. &amp; Reh, S. (Hrsg.): Beobachtung in der Schule. Beobachten lernen (S. 85-114). Wiesbaden: Springer VS. </a:t>
            </a:r>
          </a:p>
          <a:p>
            <a:r>
              <a:rPr lang="de-DE" sz="1200" err="1"/>
              <a:t>Bergeest</a:t>
            </a:r>
            <a:r>
              <a:rPr lang="de-DE" sz="1200"/>
              <a:t>, H. &amp; Boenisch, J. (2019): Körperbehindertenpädagogik. Grundlagen – Förderung – Inklusion. Stuttgart: UTB.</a:t>
            </a:r>
          </a:p>
          <a:p>
            <a:r>
              <a:rPr lang="de-DE" sz="1200"/>
              <a:t>de Boer, H. (2012a): Pädagogische Beobachtung. In: de Boer, H. &amp; Reh, S. (Hrsg.): Beobachtung in der Schule. Beobachten lernen (S. 65-82). Wiesbaden: Springer VS. </a:t>
            </a:r>
          </a:p>
          <a:p>
            <a:r>
              <a:rPr lang="de-DE" sz="1200"/>
              <a:t>de Boer, H. (2012b): Der Blick auf sich selbst. In: de Boer, H. &amp; Reh, S. (Hrsg.): Beobachtung in der Schule. Beobachten lernen (S. 215-226). Wiesbaden: Springer VS. </a:t>
            </a:r>
          </a:p>
          <a:p>
            <a:r>
              <a:rPr lang="de-DE" sz="1200"/>
              <a:t>de Boer, H. &amp; </a:t>
            </a:r>
            <a:r>
              <a:rPr lang="de-DE" sz="1200" err="1"/>
              <a:t>Braß</a:t>
            </a:r>
            <a:r>
              <a:rPr lang="de-DE" sz="1200"/>
              <a:t>, B. (2019): Beobachten lernen in der Lehrer*</a:t>
            </a:r>
            <a:r>
              <a:rPr lang="de-DE" sz="1200" err="1"/>
              <a:t>innenbildung</a:t>
            </a:r>
            <a:r>
              <a:rPr lang="de-DE" sz="1200"/>
              <a:t>. In: </a:t>
            </a:r>
            <a:r>
              <a:rPr lang="de-DE" sz="1200" err="1"/>
              <a:t>Gottuck</a:t>
            </a:r>
            <a:r>
              <a:rPr lang="de-DE" sz="1200"/>
              <a:t>, S./ </a:t>
            </a:r>
            <a:r>
              <a:rPr lang="de-DE" sz="1200" err="1"/>
              <a:t>Grünheid</a:t>
            </a:r>
            <a:r>
              <a:rPr lang="de-DE" sz="1200"/>
              <a:t>, I./ Mecheril, P. &amp; Wolter, J. (Hrsg.): Sehen lernen und verlernen. Perspektiven pädagogischer Professionalisierung (S. 221-238). Wiesbaden: Springer VS. </a:t>
            </a:r>
          </a:p>
          <a:p>
            <a:r>
              <a:rPr lang="de-DE" sz="1200"/>
              <a:t>Breidenstein, G. (2012): Ethnographisches Beobachten. In: de Boer, H. &amp; Reh, S. (Hrsg.): Beobachtung in der Schule. Beobachten lernen (S. 27-44). Wiesbaden: Springer VS. </a:t>
            </a:r>
          </a:p>
          <a:p>
            <a:r>
              <a:rPr lang="de-DE" sz="1200"/>
              <a:t>Breitenbach, E. (2020): Diagnostik. Eine Einführung. Wiesbaden: Springer VS. </a:t>
            </a:r>
          </a:p>
          <a:p>
            <a:r>
              <a:rPr lang="de-DE" sz="1200"/>
              <a:t>Bundschuh, K. &amp; Winkler, C. (2019): Einführung in die sonderpädagogische Diagnostik. München: Ernst Reinhardt Verlag. </a:t>
            </a:r>
          </a:p>
          <a:p>
            <a:r>
              <a:rPr lang="de-DE" sz="1200">
                <a:ea typeface="+mn-lt"/>
                <a:cs typeface="+mn-lt"/>
              </a:rPr>
              <a:t>Hesse, I. &amp; Latzko, B. (2017). Diagnostik für Lehrkräfte.Opladen: UTB.</a:t>
            </a:r>
            <a:endParaRPr lang="de-DE" sz="1200"/>
          </a:p>
          <a:p>
            <a:r>
              <a:rPr lang="de-DE" sz="1200"/>
              <a:t>Köck, P. (2009): Praxis der Beobachtung und Beratung. Eine Handreichung für den Erziehungs- und Unterrichtsalltag. Donauwörth: Auer. </a:t>
            </a:r>
          </a:p>
          <a:p>
            <a:r>
              <a:rPr lang="de-DE" sz="1200" err="1"/>
              <a:t>Ledl</a:t>
            </a:r>
            <a:r>
              <a:rPr lang="de-DE" sz="1200"/>
              <a:t>, V. (1994): Kinder beobachten und fördern. Eine Handreichung zur gezielten Beobachtung und Förderung von Kindern mit besonderen Lern- und Erziehungsbedürfnissen bzw. sonderpädagogischem Förderbedarf. Wien: Jugend &amp; Volk. </a:t>
            </a:r>
          </a:p>
          <a:p>
            <a:r>
              <a:rPr lang="de-DE" sz="1200"/>
              <a:t>Lehmann-Rommel, R. (2012): Bewerten als Zugang zum Beobachten. In: de Boer, H. &amp; Reh, S. (Hrsg.): Beobachtung in der Schule. Beobachten lernen (S. 131-150). Wiesbaden: Springer VS. </a:t>
            </a:r>
          </a:p>
          <a:p>
            <a:r>
              <a:rPr lang="de-DE" sz="1200"/>
              <a:t>Martin, E. &amp; Wawrinowski, U. (2003): Beobachtungslehre. Theorie und Praxis reflektierter Beobachtung und Beurteilung. Weinheim: Juventa-Verlag. </a:t>
            </a:r>
          </a:p>
          <a:p>
            <a:r>
              <a:rPr lang="de-DE" sz="1200"/>
              <a:t>Reh, S. (2012): Mit der Videokamera beobachten. In: de Boer, H. &amp; Reh, S. (Hrsg.): Beobachtung in der Schule. Beobachten lernen (S. 151-169). Wiesbaden: Springer VS. </a:t>
            </a:r>
          </a:p>
          <a:p>
            <a:r>
              <a:rPr lang="de-DE" sz="1200"/>
              <a:t>Tröster, H. (2019): Diagnostik in schulischen Handlungsfeldern. Methoden, Konzepte, praktische Ansätze. Stuttgart: Kohlhammer. </a:t>
            </a:r>
          </a:p>
        </p:txBody>
      </p:sp>
    </p:spTree>
    <p:extLst>
      <p:ext uri="{BB962C8B-B14F-4D97-AF65-F5344CB8AC3E}">
        <p14:creationId xmlns:p14="http://schemas.microsoft.com/office/powerpoint/2010/main" val="2408379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F2EFAE-CAC6-40A3-89C5-BE74E80E9C66}"/>
              </a:ext>
            </a:extLst>
          </p:cNvPr>
          <p:cNvSpPr>
            <a:spLocks noGrp="1"/>
          </p:cNvSpPr>
          <p:nvPr>
            <p:ph type="title"/>
          </p:nvPr>
        </p:nvSpPr>
        <p:spPr/>
        <p:txBody>
          <a:bodyPr/>
          <a:lstStyle/>
          <a:p>
            <a:r>
              <a:rPr lang="de-DE"/>
              <a:t>2.1 Definitionen</a:t>
            </a:r>
          </a:p>
        </p:txBody>
      </p:sp>
      <p:sp>
        <p:nvSpPr>
          <p:cNvPr id="3" name="Inhaltsplatzhalter 2">
            <a:extLst>
              <a:ext uri="{FF2B5EF4-FFF2-40B4-BE49-F238E27FC236}">
                <a16:creationId xmlns:a16="http://schemas.microsoft.com/office/drawing/2014/main" id="{6BC20C25-A30F-4925-8540-1F4831D78B82}"/>
              </a:ext>
            </a:extLst>
          </p:cNvPr>
          <p:cNvSpPr>
            <a:spLocks noGrp="1"/>
          </p:cNvSpPr>
          <p:nvPr>
            <p:ph idx="1"/>
          </p:nvPr>
        </p:nvSpPr>
        <p:spPr/>
        <p:txBody>
          <a:bodyPr vert="horz" lIns="91440" tIns="45720" rIns="91440" bIns="45720" rtlCol="0" anchor="t">
            <a:noAutofit/>
          </a:bodyPr>
          <a:lstStyle/>
          <a:p>
            <a:pPr marL="0" indent="0">
              <a:buNone/>
            </a:pPr>
            <a:r>
              <a:rPr lang="de-DE" sz="2400">
                <a:ea typeface="+mn-lt"/>
                <a:cs typeface="+mn-lt"/>
              </a:rPr>
              <a:t>•„Beobachtung ist aufmerksame, planmäßige, methodische Sinneswahrnehmung.“ (Lexikon der Pädagogik, Herder 1970)</a:t>
            </a:r>
            <a:endParaRPr lang="de-DE" sz="2400">
              <a:cs typeface="Calibri" panose="020F0502020204030204"/>
            </a:endParaRPr>
          </a:p>
          <a:p>
            <a:pPr marL="0" indent="0">
              <a:buNone/>
            </a:pPr>
            <a:r>
              <a:rPr lang="de-DE" sz="2400">
                <a:ea typeface="+mn-lt"/>
                <a:cs typeface="+mn-lt"/>
              </a:rPr>
              <a:t>•„Beobachtung ist die aufmerksame, insbesondere die methodisch durchgeführte Betrachtung eines Objekts, die zu einen Urteil über dieses führt. Beobachtung ist die wichtigste Methode jeder Erfahrungswissenschaft.“ ( Der große Brockhaus)</a:t>
            </a:r>
            <a:endParaRPr lang="de-DE" sz="2400">
              <a:cs typeface="Calibri"/>
            </a:endParaRPr>
          </a:p>
          <a:p>
            <a:pPr marL="0" indent="0">
              <a:buNone/>
            </a:pPr>
            <a:r>
              <a:rPr lang="de-DE" sz="2400">
                <a:ea typeface="+mn-lt"/>
                <a:cs typeface="+mn-lt"/>
              </a:rPr>
              <a:t>•„Beobachtung, das aufmerksame Wahrnehmen eines Objekts oder Vorgangs ggf. unter Verwendung technischer Hilfsmittel. In den Erfahrungswissenschaften tritt neben die Alltags- oder Gelegenheitsbeobachtungen als grundlegende Methode die systematische Beobachtung. Sie wird nach bestimmten methodischen Gesichtspunkten planmäßig durchgeführt.“ ( Brockhaus Enzyklopädie 1967)</a:t>
            </a:r>
            <a:endParaRPr lang="de-DE" sz="2400">
              <a:cs typeface="Calibri" panose="020F0502020204030204"/>
            </a:endParaRPr>
          </a:p>
          <a:p>
            <a:endParaRPr lang="de-DE">
              <a:cs typeface="Calibri"/>
            </a:endParaRPr>
          </a:p>
        </p:txBody>
      </p:sp>
      <p:pic>
        <p:nvPicPr>
          <p:cNvPr id="4" name="Grafik 4">
            <a:extLst>
              <a:ext uri="{FF2B5EF4-FFF2-40B4-BE49-F238E27FC236}">
                <a16:creationId xmlns:a16="http://schemas.microsoft.com/office/drawing/2014/main" id="{884DD9D5-618B-40D0-8364-9897BFD59CE7}"/>
              </a:ext>
            </a:extLst>
          </p:cNvPr>
          <p:cNvPicPr>
            <a:picLocks noChangeAspect="1"/>
          </p:cNvPicPr>
          <p:nvPr/>
        </p:nvPicPr>
        <p:blipFill>
          <a:blip r:embed="rId2"/>
          <a:stretch>
            <a:fillRect/>
          </a:stretch>
        </p:blipFill>
        <p:spPr>
          <a:xfrm>
            <a:off x="8846389" y="6263696"/>
            <a:ext cx="3049437" cy="473514"/>
          </a:xfrm>
          <a:prstGeom prst="rect">
            <a:avLst/>
          </a:prstGeom>
        </p:spPr>
      </p:pic>
    </p:spTree>
    <p:extLst>
      <p:ext uri="{BB962C8B-B14F-4D97-AF65-F5344CB8AC3E}">
        <p14:creationId xmlns:p14="http://schemas.microsoft.com/office/powerpoint/2010/main" val="233537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6355DF-4BBB-4AB5-B1DE-D307BBAEBA08}"/>
              </a:ext>
            </a:extLst>
          </p:cNvPr>
          <p:cNvSpPr>
            <a:spLocks noGrp="1"/>
          </p:cNvSpPr>
          <p:nvPr>
            <p:ph type="title"/>
          </p:nvPr>
        </p:nvSpPr>
        <p:spPr/>
        <p:txBody>
          <a:bodyPr/>
          <a:lstStyle/>
          <a:p>
            <a:r>
              <a:rPr lang="de-DE"/>
              <a:t>2.2 Abgrenzung zu Interpretation und Bewertung bzw. Beurteilung</a:t>
            </a:r>
          </a:p>
        </p:txBody>
      </p:sp>
      <p:pic>
        <p:nvPicPr>
          <p:cNvPr id="4" name="Inhaltsplatzhalter 3">
            <a:extLst>
              <a:ext uri="{FF2B5EF4-FFF2-40B4-BE49-F238E27FC236}">
                <a16:creationId xmlns:a16="http://schemas.microsoft.com/office/drawing/2014/main" id="{A7BD63DC-079E-4600-8D07-8DC93487EC40}"/>
              </a:ext>
            </a:extLst>
          </p:cNvPr>
          <p:cNvPicPr>
            <a:picLocks noGrp="1" noChangeAspect="1"/>
          </p:cNvPicPr>
          <p:nvPr>
            <p:ph idx="1"/>
          </p:nvPr>
        </p:nvPicPr>
        <p:blipFill>
          <a:blip r:embed="rId3"/>
          <a:stretch>
            <a:fillRect/>
          </a:stretch>
        </p:blipFill>
        <p:spPr>
          <a:xfrm>
            <a:off x="1919536" y="2171185"/>
            <a:ext cx="9001508" cy="2515630"/>
          </a:xfrm>
          <a:prstGeom prst="rect">
            <a:avLst/>
          </a:prstGeom>
        </p:spPr>
      </p:pic>
      <p:sp>
        <p:nvSpPr>
          <p:cNvPr id="6" name="Textplatzhalter 3">
            <a:extLst>
              <a:ext uri="{FF2B5EF4-FFF2-40B4-BE49-F238E27FC236}">
                <a16:creationId xmlns:a16="http://schemas.microsoft.com/office/drawing/2014/main" id="{43D173DA-0004-4BAB-95F0-1975D1C97D31}"/>
              </a:ext>
            </a:extLst>
          </p:cNvPr>
          <p:cNvSpPr txBox="1">
            <a:spLocks/>
          </p:cNvSpPr>
          <p:nvPr/>
        </p:nvSpPr>
        <p:spPr>
          <a:xfrm>
            <a:off x="4779962" y="6492875"/>
            <a:ext cx="7412038" cy="36512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de-DE" sz="1800"/>
              <a:t>(Abb. aus: de Boer &amp; </a:t>
            </a:r>
            <a:r>
              <a:rPr lang="de-DE" sz="1800" err="1"/>
              <a:t>Braß</a:t>
            </a:r>
            <a:r>
              <a:rPr lang="de-DE" sz="1800"/>
              <a:t> 2019, S. 222)</a:t>
            </a:r>
          </a:p>
        </p:txBody>
      </p:sp>
      <p:sp>
        <p:nvSpPr>
          <p:cNvPr id="7" name="Textfeld 6">
            <a:extLst>
              <a:ext uri="{FF2B5EF4-FFF2-40B4-BE49-F238E27FC236}">
                <a16:creationId xmlns:a16="http://schemas.microsoft.com/office/drawing/2014/main" id="{71FD696F-D16E-4A5B-BADA-95329ECB75AB}"/>
              </a:ext>
            </a:extLst>
          </p:cNvPr>
          <p:cNvSpPr txBox="1"/>
          <p:nvPr/>
        </p:nvSpPr>
        <p:spPr>
          <a:xfrm>
            <a:off x="1919536" y="4973012"/>
            <a:ext cx="9001508" cy="1200329"/>
          </a:xfrm>
          <a:prstGeom prst="rect">
            <a:avLst/>
          </a:prstGeom>
          <a:ln w="28575"/>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de-DE" sz="2400"/>
              <a:t>Welche Unterschiede bestehen zwischen den beiden Protokollen? Warum beschreiben die Student*innen dasselbe Verhalten so unterschiedlich? </a:t>
            </a:r>
          </a:p>
        </p:txBody>
      </p:sp>
    </p:spTree>
    <p:extLst>
      <p:ext uri="{BB962C8B-B14F-4D97-AF65-F5344CB8AC3E}">
        <p14:creationId xmlns:p14="http://schemas.microsoft.com/office/powerpoint/2010/main" val="568647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1292C-DE5F-4CAC-88E3-8E5EED788206}"/>
              </a:ext>
            </a:extLst>
          </p:cNvPr>
          <p:cNvSpPr>
            <a:spLocks noGrp="1"/>
          </p:cNvSpPr>
          <p:nvPr>
            <p:ph type="title"/>
          </p:nvPr>
        </p:nvSpPr>
        <p:spPr/>
        <p:txBody>
          <a:bodyPr/>
          <a:lstStyle/>
          <a:p>
            <a:r>
              <a:rPr lang="de-DE"/>
              <a:t>2.2 Abgrenzung zu Interpretation und Bewertung bzw. Beurteilung</a:t>
            </a:r>
          </a:p>
        </p:txBody>
      </p:sp>
      <p:sp>
        <p:nvSpPr>
          <p:cNvPr id="3" name="Inhaltsplatzhalter 2">
            <a:extLst>
              <a:ext uri="{FF2B5EF4-FFF2-40B4-BE49-F238E27FC236}">
                <a16:creationId xmlns:a16="http://schemas.microsoft.com/office/drawing/2014/main" id="{37C29289-522F-4910-B50C-58ECE6DADF08}"/>
              </a:ext>
            </a:extLst>
          </p:cNvPr>
          <p:cNvSpPr>
            <a:spLocks noGrp="1"/>
          </p:cNvSpPr>
          <p:nvPr>
            <p:ph idx="1"/>
          </p:nvPr>
        </p:nvSpPr>
        <p:spPr/>
        <p:txBody>
          <a:bodyPr>
            <a:normAutofit/>
          </a:bodyPr>
          <a:lstStyle/>
          <a:p>
            <a:pPr marL="0" indent="0">
              <a:buNone/>
            </a:pPr>
            <a:r>
              <a:rPr lang="de-DE" b="1"/>
              <a:t>Warum interpretieren Beobachter?</a:t>
            </a:r>
          </a:p>
          <a:p>
            <a:r>
              <a:rPr lang="de-DE"/>
              <a:t>„Wir haben das Bedürfnis, den Reizen </a:t>
            </a:r>
            <a:r>
              <a:rPr lang="de-DE" i="1"/>
              <a:t>Bedeutung</a:t>
            </a:r>
            <a:r>
              <a:rPr lang="de-DE"/>
              <a:t> zu verleihen, wir suchen nach einem </a:t>
            </a:r>
            <a:r>
              <a:rPr lang="de-DE" i="1"/>
              <a:t>Sinngehalt</a:t>
            </a:r>
            <a:r>
              <a:rPr lang="de-DE"/>
              <a:t>.“ </a:t>
            </a:r>
            <a:r>
              <a:rPr lang="de-DE" sz="1800"/>
              <a:t>(Martin &amp; Wawrinowski 2003, S. 12)</a:t>
            </a:r>
          </a:p>
          <a:p>
            <a:r>
              <a:rPr lang="de-DE"/>
              <a:t>„[D]</a:t>
            </a:r>
            <a:r>
              <a:rPr lang="de-DE" err="1"/>
              <a:t>ie</a:t>
            </a:r>
            <a:r>
              <a:rPr lang="de-DE"/>
              <a:t> zugrundeliegenden handlungsleitenden Motive, Emotionen, Kognitionen und Einstellungen der Schülerin bzw. des Schülers sind prinzipiell nicht beobachtbar, sondern müssen aus ihrem bzw. seinem Verhalten erschlossen werden“ </a:t>
            </a:r>
            <a:r>
              <a:rPr lang="de-DE" sz="1800"/>
              <a:t>(Tröster 2019, S. 27)</a:t>
            </a:r>
          </a:p>
        </p:txBody>
      </p:sp>
    </p:spTree>
    <p:extLst>
      <p:ext uri="{BB962C8B-B14F-4D97-AF65-F5344CB8AC3E}">
        <p14:creationId xmlns:p14="http://schemas.microsoft.com/office/powerpoint/2010/main" val="219873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11292C-DE5F-4CAC-88E3-8E5EED788206}"/>
              </a:ext>
            </a:extLst>
          </p:cNvPr>
          <p:cNvSpPr>
            <a:spLocks noGrp="1"/>
          </p:cNvSpPr>
          <p:nvPr>
            <p:ph type="title"/>
          </p:nvPr>
        </p:nvSpPr>
        <p:spPr/>
        <p:txBody>
          <a:bodyPr/>
          <a:lstStyle/>
          <a:p>
            <a:r>
              <a:rPr lang="de-DE"/>
              <a:t>2.2 Abgrenzung zu Interpretation und Bewertung bzw. Beurteilung</a:t>
            </a:r>
          </a:p>
        </p:txBody>
      </p:sp>
      <p:sp>
        <p:nvSpPr>
          <p:cNvPr id="3" name="Inhaltsplatzhalter 2">
            <a:extLst>
              <a:ext uri="{FF2B5EF4-FFF2-40B4-BE49-F238E27FC236}">
                <a16:creationId xmlns:a16="http://schemas.microsoft.com/office/drawing/2014/main" id="{37C29289-522F-4910-B50C-58ECE6DADF08}"/>
              </a:ext>
            </a:extLst>
          </p:cNvPr>
          <p:cNvSpPr>
            <a:spLocks noGrp="1"/>
          </p:cNvSpPr>
          <p:nvPr>
            <p:ph idx="1"/>
          </p:nvPr>
        </p:nvSpPr>
        <p:spPr/>
        <p:txBody>
          <a:bodyPr/>
          <a:lstStyle/>
          <a:p>
            <a:r>
              <a:rPr lang="de-DE"/>
              <a:t>„Beurteilung ist das Ergebnis der Deutung und Erklärung von Beobachtungsdaten, und zwar unter Rückgriff auf theoretische Aussagen“ </a:t>
            </a:r>
            <a:r>
              <a:rPr lang="de-DE" sz="1800"/>
              <a:t>(Köck 2009, S. 85)</a:t>
            </a:r>
          </a:p>
          <a:p>
            <a:r>
              <a:rPr lang="de-DE"/>
              <a:t> „doppelte Funktion: sie ermöglichen fokussiertes Beobachten und schaffen zugleich Blindheiten und Verzerrungen“ </a:t>
            </a:r>
            <a:r>
              <a:rPr lang="de-DE" sz="1800"/>
              <a:t>(Lehmann-Rommel 2012, S. 131)</a:t>
            </a:r>
          </a:p>
          <a:p>
            <a:pPr lvl="1"/>
            <a:r>
              <a:rPr lang="de-DE"/>
              <a:t>problematisch: wenn Wertungen und Überzeugungen nicht hinterfragt werden, sondern automatisiert eingesetzt werden</a:t>
            </a:r>
          </a:p>
          <a:p>
            <a:endParaRPr lang="de-DE"/>
          </a:p>
        </p:txBody>
      </p:sp>
      <p:sp>
        <p:nvSpPr>
          <p:cNvPr id="4" name="Textfeld 3">
            <a:extLst>
              <a:ext uri="{FF2B5EF4-FFF2-40B4-BE49-F238E27FC236}">
                <a16:creationId xmlns:a16="http://schemas.microsoft.com/office/drawing/2014/main" id="{6B76057A-82F7-4185-B0B9-A1684999EE2A}"/>
              </a:ext>
            </a:extLst>
          </p:cNvPr>
          <p:cNvSpPr txBox="1"/>
          <p:nvPr/>
        </p:nvSpPr>
        <p:spPr>
          <a:xfrm>
            <a:off x="5839326" y="6492875"/>
            <a:ext cx="6352674" cy="369332"/>
          </a:xfrm>
          <a:prstGeom prst="rect">
            <a:avLst/>
          </a:prstGeom>
          <a:noFill/>
        </p:spPr>
        <p:txBody>
          <a:bodyPr wrap="square" rtlCol="0">
            <a:spAutoFit/>
          </a:bodyPr>
          <a:lstStyle/>
          <a:p>
            <a:pPr algn="r"/>
            <a:r>
              <a:rPr lang="de-DE"/>
              <a:t>(vgl. Lehmann-Rommel 2012, S. 131f)</a:t>
            </a:r>
          </a:p>
        </p:txBody>
      </p:sp>
    </p:spTree>
    <p:extLst>
      <p:ext uri="{BB962C8B-B14F-4D97-AF65-F5344CB8AC3E}">
        <p14:creationId xmlns:p14="http://schemas.microsoft.com/office/powerpoint/2010/main" val="908445547"/>
      </p:ext>
    </p:extLst>
  </p:cSld>
  <p:clrMapOvr>
    <a:masterClrMapping/>
  </p:clrMapOvr>
</p:sld>
</file>

<file path=ppt/theme/theme1.xml><?xml version="1.0" encoding="utf-8"?>
<a:theme xmlns:a="http://schemas.openxmlformats.org/drawingml/2006/main" name="Praesentation_mit_sublogo_blau">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3903</Words>
  <Application>Microsoft Office PowerPoint</Application>
  <PresentationFormat>Breitbild</PresentationFormat>
  <Paragraphs>435</Paragraphs>
  <Slides>53</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53</vt:i4>
      </vt:variant>
    </vt:vector>
  </HeadingPairs>
  <TitlesOfParts>
    <vt:vector size="58" baseType="lpstr">
      <vt:lpstr>Arial</vt:lpstr>
      <vt:lpstr>Calibri</vt:lpstr>
      <vt:lpstr>Calibri Light</vt:lpstr>
      <vt:lpstr>Courier New</vt:lpstr>
      <vt:lpstr>Praesentation_mit_sublogo_blau</vt:lpstr>
      <vt:lpstr>Beobachtungen</vt:lpstr>
      <vt:lpstr>Gliederung</vt:lpstr>
      <vt:lpstr>1 Warum ist beobachten wichtig für Lehrer*innen?</vt:lpstr>
      <vt:lpstr>Diagnostischer Prozess</vt:lpstr>
      <vt:lpstr>2 Was ist Beobachtung?</vt:lpstr>
      <vt:lpstr>2.1 Definitionen</vt:lpstr>
      <vt:lpstr>2.2 Abgrenzung zu Interpretation und Bewertung bzw. Beurteilung</vt:lpstr>
      <vt:lpstr>2.2 Abgrenzung zu Interpretation und Bewertung bzw. Beurteilung</vt:lpstr>
      <vt:lpstr>2.2 Abgrenzung zu Interpretation und Bewertung bzw. Beurteilung</vt:lpstr>
      <vt:lpstr>2.2 Abgrenzung zu Interpretation und Bewertung bzw. Beurteilung</vt:lpstr>
      <vt:lpstr>2.2 Abgrenzung zu Interpretation und Bewertung bzw. Beurteilung</vt:lpstr>
      <vt:lpstr>2.3 Arten von Beobachtungen</vt:lpstr>
      <vt:lpstr>2.3 Arten von Beobachtungen</vt:lpstr>
      <vt:lpstr>2.3 Arten von Beobachtungen</vt:lpstr>
      <vt:lpstr>2.3 Arten von Beobachtungen</vt:lpstr>
      <vt:lpstr>2.3 Arten von Beobachtungen</vt:lpstr>
      <vt:lpstr>2.3 Arten von Beobachtungen</vt:lpstr>
      <vt:lpstr>2.3 Arten von Beobachtungen</vt:lpstr>
      <vt:lpstr>2.3 Arten von Beobachtungen</vt:lpstr>
      <vt:lpstr>2.3 Arten von Beobachtungen</vt:lpstr>
      <vt:lpstr>2.3 Arten von Beobachtungen</vt:lpstr>
      <vt:lpstr>2.3 Arten von Beobachtungen</vt:lpstr>
      <vt:lpstr>2.3 Arten von Beobachtungen</vt:lpstr>
      <vt:lpstr>2.3 Arten von Beobachtungen</vt:lpstr>
      <vt:lpstr>2.3 Arten von Beobachtungen</vt:lpstr>
      <vt:lpstr>2.3 Arten von Beobachtungen</vt:lpstr>
      <vt:lpstr>3 Beobachtungskategorien</vt:lpstr>
      <vt:lpstr>Arbeitsauftrag</vt:lpstr>
      <vt:lpstr>3 Beobachtungskategorien</vt:lpstr>
      <vt:lpstr>4 Beobachtungsprozess</vt:lpstr>
      <vt:lpstr>4.1 Bereich Wahrnehmung</vt:lpstr>
      <vt:lpstr>4.1 Bereich Wahrnehmung</vt:lpstr>
      <vt:lpstr>4.1 Bereich Wahrnehmung</vt:lpstr>
      <vt:lpstr>4.1 Bereich Wahrnehmung</vt:lpstr>
      <vt:lpstr>4.1 Bereich Wahrnehmung</vt:lpstr>
      <vt:lpstr>4.2 Bereich Interpretation</vt:lpstr>
      <vt:lpstr>4.2 Bereich Interpretation</vt:lpstr>
      <vt:lpstr>4.2 Bereich Interpretation</vt:lpstr>
      <vt:lpstr>4.2 Bereich Interpretation</vt:lpstr>
      <vt:lpstr>4.2 Bereich Interpretation</vt:lpstr>
      <vt:lpstr>4.2 Bereich Interpretation</vt:lpstr>
      <vt:lpstr>4.2 Bereich Interpretation</vt:lpstr>
      <vt:lpstr>4.2 Bereich Interpretation</vt:lpstr>
      <vt:lpstr>4.3 Bereich Erinnerung</vt:lpstr>
      <vt:lpstr>4.3 Bereich Erinnerung</vt:lpstr>
      <vt:lpstr>4.3 Bereich Erinnerung</vt:lpstr>
      <vt:lpstr>4.3 Bereich Erinnerung</vt:lpstr>
      <vt:lpstr>4.4 Bereich Wiedergabe</vt:lpstr>
      <vt:lpstr>4.4 Bereich Wiedergabe</vt:lpstr>
      <vt:lpstr>4.4 Bereich Wiedergabe</vt:lpstr>
      <vt:lpstr>4.4 Bereich Wiedergabe</vt:lpstr>
      <vt:lpstr>5 Take-Home-Message</vt:lpstr>
      <vt:lpstr>6 Literaturangaben</vt:lpstr>
    </vt:vector>
  </TitlesOfParts>
  <Company>Universitaet Wuerzburg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rzuw270</dc:creator>
  <cp:lastModifiedBy>Theresa Meixner</cp:lastModifiedBy>
  <cp:revision>1</cp:revision>
  <cp:lastPrinted>1601-01-01T00:00:00Z</cp:lastPrinted>
  <dcterms:created xsi:type="dcterms:W3CDTF">2006-12-04T08:50:09Z</dcterms:created>
  <dcterms:modified xsi:type="dcterms:W3CDTF">2021-04-21T09:56:24Z</dcterms:modified>
</cp:coreProperties>
</file>