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ena Mihlan" initials="VM" lastIdx="1" clrIdx="0">
    <p:extLst>
      <p:ext uri="{19B8F6BF-5375-455C-9EA6-DF929625EA0E}">
        <p15:presenceInfo xmlns:p15="http://schemas.microsoft.com/office/powerpoint/2012/main" userId="Verena Mih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7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DAB12-55CD-4E94-8BEF-8D1177A52EED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4521D-C598-4456-BF52-D6DAF9C7FF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11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21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80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87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7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85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39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0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69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91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9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AE58-9CE4-4AAB-B830-1B48209EF4E3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203E-549A-4F42-94A5-B918B44691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59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Seminarbeitrag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9729" y="1195293"/>
            <a:ext cx="10515600" cy="5241365"/>
          </a:xfrm>
        </p:spPr>
        <p:txBody>
          <a:bodyPr>
            <a:normAutofit/>
          </a:bodyPr>
          <a:lstStyle/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Inhalte </a:t>
            </a:r>
            <a:r>
              <a:rPr lang="de-DE" dirty="0"/>
              <a:t>und Literatur mit </a:t>
            </a:r>
            <a:r>
              <a:rPr lang="de-DE" dirty="0" smtClean="0"/>
              <a:t>der Dozentin abstimmen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/>
              <a:t>Berücksichtigung wissenschaftlicher Standards</a:t>
            </a:r>
          </a:p>
          <a:p>
            <a:pPr lvl="2"/>
            <a:r>
              <a:rPr lang="de-DE" dirty="0"/>
              <a:t>Recherche; mehrere Quellen </a:t>
            </a:r>
            <a:r>
              <a:rPr lang="de-DE" dirty="0" smtClean="0"/>
              <a:t>(mindestens 3)</a:t>
            </a:r>
            <a:endParaRPr lang="de-DE" dirty="0"/>
          </a:p>
          <a:p>
            <a:pPr lvl="2"/>
            <a:r>
              <a:rPr lang="de-DE" dirty="0"/>
              <a:t>Einheitliche Zitation auf Folien/ Materialien, </a:t>
            </a:r>
            <a:r>
              <a:rPr lang="de-DE" dirty="0" smtClean="0"/>
              <a:t>Literaturverzeichnis, Abbildungsverzeichnis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Zeitlicher </a:t>
            </a:r>
            <a:r>
              <a:rPr lang="de-DE" dirty="0"/>
              <a:t>Rahmen: ca. 30 -45 </a:t>
            </a:r>
            <a:r>
              <a:rPr lang="de-DE" dirty="0" smtClean="0"/>
              <a:t>Minuten</a:t>
            </a:r>
            <a:br>
              <a:rPr lang="de-DE" dirty="0" smtClean="0"/>
            </a:br>
            <a:r>
              <a:rPr lang="de-DE" dirty="0" smtClean="0"/>
              <a:t>(bei Gruppenarbeiten nach Absprache ggf. mehr)</a:t>
            </a:r>
            <a:br>
              <a:rPr lang="de-DE" dirty="0" smtClean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22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dirty="0"/>
              <a:t>Didaktisch-methodische </a:t>
            </a:r>
            <a:r>
              <a:rPr lang="de-DE" dirty="0" smtClean="0"/>
              <a:t>Aufbereitung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 lvl="2"/>
            <a:r>
              <a:rPr lang="de-DE" dirty="0" smtClean="0"/>
              <a:t>Einstieg</a:t>
            </a:r>
            <a:r>
              <a:rPr lang="de-DE" dirty="0"/>
              <a:t>, Anknüpfen an Vorwissen, Wofür ist das Thema wichtig?, </a:t>
            </a:r>
            <a:r>
              <a:rPr lang="de-DE" dirty="0" smtClean="0"/>
              <a:t>ggf. </a:t>
            </a:r>
            <a:r>
              <a:rPr lang="de-DE" dirty="0" err="1" smtClean="0"/>
              <a:t>Zshg</a:t>
            </a:r>
            <a:r>
              <a:rPr lang="de-DE" dirty="0"/>
              <a:t>. mit den anderen Seminarthemen  </a:t>
            </a:r>
            <a:r>
              <a:rPr lang="de-DE" dirty="0" smtClean="0"/>
              <a:t>herstellen</a:t>
            </a:r>
            <a:endParaRPr lang="de-DE" dirty="0"/>
          </a:p>
          <a:p>
            <a:pPr lvl="2"/>
            <a:r>
              <a:rPr lang="de-DE" dirty="0"/>
              <a:t>Rhythmisierung: reine </a:t>
            </a:r>
            <a:r>
              <a:rPr lang="de-DE" dirty="0" smtClean="0"/>
              <a:t>Zuhör- Lesephasen </a:t>
            </a:r>
            <a:r>
              <a:rPr lang="de-DE" dirty="0"/>
              <a:t>max. 10-15 Minuten</a:t>
            </a:r>
          </a:p>
          <a:p>
            <a:pPr lvl="2"/>
            <a:r>
              <a:rPr lang="de-DE" dirty="0"/>
              <a:t>nach spätestens 20 Minuten: kurzes Bewegungsangebot zur Gehirnaktivierung</a:t>
            </a:r>
          </a:p>
          <a:p>
            <a:pPr lvl="2"/>
            <a:r>
              <a:rPr lang="de-DE" dirty="0" smtClean="0"/>
              <a:t>Kurze Partner-und Gruppenphasen zur aktiven Auseinandersetzung</a:t>
            </a:r>
          </a:p>
          <a:p>
            <a:pPr lvl="2"/>
            <a:r>
              <a:rPr lang="de-DE" dirty="0" smtClean="0"/>
              <a:t>Interaktive Fragen o.ä.</a:t>
            </a:r>
            <a:endParaRPr lang="de-DE" dirty="0"/>
          </a:p>
          <a:p>
            <a:pPr lvl="2"/>
            <a:r>
              <a:rPr lang="de-DE" dirty="0"/>
              <a:t>je nach Möglichkeit Praxisbezug berücksichtigen</a:t>
            </a:r>
          </a:p>
          <a:p>
            <a:pPr lvl="2"/>
            <a:r>
              <a:rPr lang="de-DE" dirty="0" smtClean="0">
                <a:sym typeface="Wingdings" panose="05000000000000000000" pitchFamily="2" charset="2"/>
              </a:rPr>
              <a:t>Wie ist </a:t>
            </a:r>
            <a:r>
              <a:rPr lang="de-DE" dirty="0">
                <a:sym typeface="Wingdings" panose="05000000000000000000" pitchFamily="2" charset="2"/>
              </a:rPr>
              <a:t>eine kleine Ergebnissicherung </a:t>
            </a:r>
            <a:r>
              <a:rPr lang="de-DE" dirty="0" smtClean="0">
                <a:sym typeface="Wingdings" panose="05000000000000000000" pitchFamily="2" charset="2"/>
              </a:rPr>
              <a:t>möglich?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631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Seminarbeitrag</vt:lpstr>
      <vt:lpstr>PowerPoint-Präsentation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Schriftspracherwerb</dc:title>
  <dc:creator>Verena Mihlan</dc:creator>
  <cp:lastModifiedBy>Verena Mihlan</cp:lastModifiedBy>
  <cp:revision>74</cp:revision>
  <dcterms:created xsi:type="dcterms:W3CDTF">2018-10-30T10:37:56Z</dcterms:created>
  <dcterms:modified xsi:type="dcterms:W3CDTF">2021-02-25T15:27:53Z</dcterms:modified>
</cp:coreProperties>
</file>