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4"/>
  </p:notesMasterIdLst>
  <p:sldIdLst>
    <p:sldId id="550" r:id="rId2"/>
    <p:sldId id="551" r:id="rId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87083" autoAdjust="0"/>
  </p:normalViewPr>
  <p:slideViewPr>
    <p:cSldViewPr snapToGrid="0">
      <p:cViewPr varScale="1">
        <p:scale>
          <a:sx n="69" d="100"/>
          <a:sy n="69" d="100"/>
        </p:scale>
        <p:origin x="1188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58161-95F6-4BA6-BC92-EBFBCBADE6FD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6240-D957-408A-809D-D41274A82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8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Hinweis: gegenseitige</a:t>
            </a:r>
            <a:r>
              <a:rPr lang="de-DE" baseline="0" dirty="0" smtClean="0"/>
              <a:t> Korrektur der Beobachtungen und Gutachten </a:t>
            </a:r>
            <a:r>
              <a:rPr lang="de-DE" baseline="0" smtClean="0"/>
              <a:t>erforderlich!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76240-D957-408A-809D-D41274A82C1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83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none">
                <a:solidFill>
                  <a:srgbClr val="00438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</a:t>
            </a:r>
            <a:r>
              <a:rPr lang="de-DE" dirty="0" err="1" smtClean="0"/>
              <a:t>untertitelmasters</a:t>
            </a:r>
            <a:r>
              <a:rPr lang="de-DE" dirty="0" smtClean="0"/>
              <a:t>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5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5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8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86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5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5959" y="-1153"/>
            <a:ext cx="907742" cy="9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20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7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8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00166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6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57373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114580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418" y="166471"/>
            <a:ext cx="7055380" cy="843345"/>
          </a:xfrm>
        </p:spPr>
        <p:txBody>
          <a:bodyPr/>
          <a:lstStyle/>
          <a:p>
            <a:r>
              <a:rPr lang="de-DE" dirty="0" smtClean="0"/>
              <a:t>Kumulative Prüfungsleistung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700" y="1009816"/>
            <a:ext cx="7743806" cy="570976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de-DE" b="1" dirty="0" smtClean="0"/>
              <a:t>aktive Teilnahme: aktive </a:t>
            </a:r>
            <a:r>
              <a:rPr lang="de-DE" b="1" dirty="0" smtClean="0"/>
              <a:t>Auseinandersetzung </a:t>
            </a:r>
            <a:r>
              <a:rPr lang="de-DE" b="1" dirty="0" smtClean="0"/>
              <a:t>im Seminar + Erledigen </a:t>
            </a:r>
            <a:r>
              <a:rPr lang="de-DE" b="1" dirty="0"/>
              <a:t>der gestellten </a:t>
            </a:r>
            <a:r>
              <a:rPr lang="de-DE" b="1" dirty="0" smtClean="0"/>
              <a:t>Aufgaben, max. 1-2 Fehltermine</a:t>
            </a:r>
          </a:p>
          <a:p>
            <a:pPr lvl="0"/>
            <a:r>
              <a:rPr lang="de-DE" b="1" dirty="0" smtClean="0"/>
              <a:t>Gestaltung </a:t>
            </a:r>
            <a:r>
              <a:rPr lang="de-DE" b="1" dirty="0"/>
              <a:t>eines </a:t>
            </a:r>
            <a:r>
              <a:rPr lang="de-DE" b="1" dirty="0" smtClean="0"/>
              <a:t>Lernbeitrags im Seminar</a:t>
            </a:r>
          </a:p>
          <a:p>
            <a:pPr lvl="0"/>
            <a:r>
              <a:rPr lang="de-DE" b="1" dirty="0" smtClean="0"/>
              <a:t>diagnostischer Prozess + Gutachtenerstellung (in Tandems oder alleine)</a:t>
            </a:r>
          </a:p>
          <a:p>
            <a:pPr lvl="1"/>
            <a:r>
              <a:rPr lang="de-DE" dirty="0"/>
              <a:t>mind. 2 Beobachtungen durchführen und verschriftlichen </a:t>
            </a:r>
          </a:p>
          <a:p>
            <a:pPr lvl="3"/>
            <a:r>
              <a:rPr lang="de-DE" dirty="0"/>
              <a:t>1. Beobachtung: freie Beobachtung</a:t>
            </a:r>
          </a:p>
          <a:p>
            <a:pPr lvl="3"/>
            <a:r>
              <a:rPr lang="de-DE" dirty="0"/>
              <a:t>Aussagen zu Entwicklungsbereichen (nach Haupt) treffen</a:t>
            </a:r>
          </a:p>
          <a:p>
            <a:pPr lvl="3"/>
            <a:r>
              <a:rPr lang="de-DE" dirty="0"/>
              <a:t>mind. 5 Hypothesen zu verschiedenen Bereichen generieren</a:t>
            </a:r>
          </a:p>
          <a:p>
            <a:pPr lvl="3"/>
            <a:r>
              <a:rPr lang="de-DE" dirty="0"/>
              <a:t>2. Beobachtung: mind. 3 Hypothesen genauer beobachten und ausführen</a:t>
            </a:r>
          </a:p>
          <a:p>
            <a:pPr lvl="3"/>
            <a:r>
              <a:rPr lang="de-DE" dirty="0"/>
              <a:t>Erste Fördervorschläge</a:t>
            </a:r>
          </a:p>
          <a:p>
            <a:pPr lvl="3"/>
            <a:r>
              <a:rPr lang="de-DE" dirty="0"/>
              <a:t>Testauswahl begründen</a:t>
            </a:r>
          </a:p>
          <a:p>
            <a:pPr lvl="1"/>
            <a:r>
              <a:rPr lang="de-DE" dirty="0"/>
              <a:t>Lehrergespräch durchführen (fließt ins Gutachten ein)</a:t>
            </a:r>
          </a:p>
          <a:p>
            <a:pPr lvl="1"/>
            <a:r>
              <a:rPr lang="de-DE" dirty="0"/>
              <a:t>Test(s) durchführen (K-</a:t>
            </a:r>
            <a:r>
              <a:rPr lang="de-DE" dirty="0" err="1"/>
              <a:t>abc</a:t>
            </a:r>
            <a:r>
              <a:rPr lang="de-DE" dirty="0"/>
              <a:t> II oder WISC V + weitere Tests (abhängig von der </a:t>
            </a:r>
            <a:r>
              <a:rPr lang="de-DE" dirty="0" smtClean="0"/>
              <a:t>Fragestellung sowie ob alleine oder zu zweit gearbeitet wird), </a:t>
            </a:r>
            <a:r>
              <a:rPr lang="de-DE" dirty="0"/>
              <a:t>auswerten und </a:t>
            </a:r>
          </a:p>
          <a:p>
            <a:pPr lvl="1"/>
            <a:r>
              <a:rPr lang="de-DE" dirty="0"/>
              <a:t>Gutachten mit Fördervorschlägen und Empfehlungen schreiben </a:t>
            </a:r>
          </a:p>
          <a:p>
            <a:pPr lvl="1"/>
            <a:r>
              <a:rPr lang="de-DE" dirty="0"/>
              <a:t>Auswertungsgespräch mit der Lehrkraft (Testergebnisse, Förderhinweise</a:t>
            </a:r>
            <a:r>
              <a:rPr lang="de-DE" dirty="0" smtClean="0"/>
              <a:t>)</a:t>
            </a:r>
            <a:endParaRPr lang="de-DE" b="1" dirty="0" smtClean="0"/>
          </a:p>
          <a:p>
            <a:pPr lvl="0"/>
            <a:r>
              <a:rPr lang="de-DE" b="1" dirty="0" smtClean="0"/>
              <a:t>schriftliche Abgabe: Beobachtungen, Fördergutachten</a:t>
            </a:r>
          </a:p>
        </p:txBody>
      </p:sp>
    </p:spTree>
    <p:extLst>
      <p:ext uri="{BB962C8B-B14F-4D97-AF65-F5344CB8AC3E}">
        <p14:creationId xmlns:p14="http://schemas.microsoft.com/office/powerpoint/2010/main" val="21665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Hinweise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5781" y="2052925"/>
            <a:ext cx="8058149" cy="419548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In diesem Seminar findet eine Verzahnung von Theorie und Praxis statt, d.h. nach der jeweiligen Erarbeitung der Grundlagen, setzen Sie das Gelernte zeitnah in die Praxis um. Ihr diagnostischer Prozess findet </a:t>
            </a:r>
            <a:r>
              <a:rPr lang="de-DE" dirty="0" smtClean="0"/>
              <a:t>begleitet </a:t>
            </a:r>
            <a:r>
              <a:rPr lang="de-DE" dirty="0" smtClean="0"/>
              <a:t>und parallel zum Seminar statt.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Abgabetermin verschriftlichte Beobachtungen:</a:t>
            </a:r>
          </a:p>
          <a:p>
            <a:pPr marL="0" indent="0">
              <a:buNone/>
            </a:pPr>
            <a:r>
              <a:rPr lang="de-DE" dirty="0" smtClean="0"/>
              <a:t>Freitag, 21.05.2021</a:t>
            </a:r>
            <a:endParaRPr lang="de-DE" dirty="0" smtClean="0"/>
          </a:p>
          <a:p>
            <a:pPr marL="0" indent="0">
              <a:buNone/>
            </a:pPr>
            <a:endParaRPr lang="de-DE" smtClean="0"/>
          </a:p>
          <a:p>
            <a:pPr marL="0" indent="0">
              <a:buNone/>
            </a:pPr>
            <a:r>
              <a:rPr lang="de-DE" smtClean="0"/>
              <a:t>Der </a:t>
            </a:r>
            <a:r>
              <a:rPr lang="de-DE" dirty="0" smtClean="0"/>
              <a:t>Abgabetermin </a:t>
            </a:r>
            <a:r>
              <a:rPr lang="de-DE" dirty="0" smtClean="0"/>
              <a:t>Fördergutachten:</a:t>
            </a:r>
          </a:p>
          <a:p>
            <a:pPr marL="0" indent="0">
              <a:buNone/>
            </a:pPr>
            <a:r>
              <a:rPr lang="de-DE" dirty="0" smtClean="0"/>
              <a:t>Freitag, 23.07.2021</a:t>
            </a:r>
          </a:p>
        </p:txBody>
      </p:sp>
    </p:spTree>
    <p:extLst>
      <p:ext uri="{BB962C8B-B14F-4D97-AF65-F5344CB8AC3E}">
        <p14:creationId xmlns:p14="http://schemas.microsoft.com/office/powerpoint/2010/main" val="86890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6KPs21S1_1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KPs21S1_1" id="{CE7320FA-5AC1-4CC8-B366-3D61EF9A96F6}" vid="{A6FCA35E-6A26-40AA-926E-4C572F314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06KPs21S1_1</Template>
  <TotalTime>0</TotalTime>
  <Words>205</Words>
  <Application>Microsoft Office PowerPoint</Application>
  <PresentationFormat>Bildschirmpräsentation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Segoe UI</vt:lpstr>
      <vt:lpstr>Wingdings</vt:lpstr>
      <vt:lpstr>Wingdings 3</vt:lpstr>
      <vt:lpstr>06KPs21S1_1</vt:lpstr>
      <vt:lpstr>Kumulative Prüfungsleistung</vt:lpstr>
      <vt:lpstr>wichtige Hinweise</vt:lpstr>
    </vt:vector>
  </TitlesOfParts>
  <Company>Universität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im Kontext körperlicher Beeinträchtigung</dc:title>
  <dc:creator>Christian Walter-Klose</dc:creator>
  <cp:lastModifiedBy>Verena Mihlan</cp:lastModifiedBy>
  <cp:revision>141</cp:revision>
  <cp:lastPrinted>2014-07-29T08:11:04Z</cp:lastPrinted>
  <dcterms:created xsi:type="dcterms:W3CDTF">2014-07-29T05:14:02Z</dcterms:created>
  <dcterms:modified xsi:type="dcterms:W3CDTF">2021-02-25T15:18:17Z</dcterms:modified>
</cp:coreProperties>
</file>