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3945" autoAdjust="0"/>
  </p:normalViewPr>
  <p:slideViewPr>
    <p:cSldViewPr snapToGrid="0">
      <p:cViewPr varScale="1">
        <p:scale>
          <a:sx n="62" d="100"/>
          <a:sy n="62" d="100"/>
        </p:scale>
        <p:origin x="117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8161-95F6-4BA6-BC92-EBFBCBADE6FD}" type="datetimeFigureOut">
              <a:rPr lang="de-DE" smtClean="0"/>
              <a:t>14.06.2020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76240-D957-408A-809D-D41274A82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84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6240-D957-408A-809D-D41274A82C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8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none">
                <a:solidFill>
                  <a:srgbClr val="00438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</a:t>
            </a:r>
            <a:r>
              <a:rPr lang="de-DE" dirty="0" err="1" smtClean="0"/>
              <a:t>untertitelmasters</a:t>
            </a:r>
            <a:r>
              <a:rPr lang="de-DE" dirty="0" smtClean="0"/>
              <a:t>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9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0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5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5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0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8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8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4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0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4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86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5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5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9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2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6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5959" y="-1153"/>
            <a:ext cx="907742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20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7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8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00166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6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57373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4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114580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4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0153" y="867357"/>
            <a:ext cx="6620968" cy="3192916"/>
          </a:xfrm>
        </p:spPr>
        <p:txBody>
          <a:bodyPr/>
          <a:lstStyle/>
          <a:p>
            <a:pPr algn="ctr"/>
            <a: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dirty="0"/>
              <a:t>Praxisprojekt: Erstellung eines Fördergutachtes mit einer Schülerin, einem Schüler aus dem Förderbereich </a:t>
            </a:r>
            <a:r>
              <a:rPr lang="de-DE" sz="3600" dirty="0" err="1"/>
              <a:t>kmE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4200" dirty="0"/>
              <a:t/>
            </a:r>
            <a:br>
              <a:rPr lang="de-DE" sz="4200" dirty="0"/>
            </a:br>
            <a:r>
              <a:rPr lang="de-DE" sz="4200" dirty="0" smtClean="0"/>
              <a:t>                </a:t>
            </a:r>
            <a:r>
              <a:rPr lang="de-DE" sz="2800" dirty="0" smtClean="0"/>
              <a:t>Sommersemester 2020</a:t>
            </a:r>
            <a:endParaRPr lang="de-DE" sz="4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19664" y="5750834"/>
            <a:ext cx="4346828" cy="447065"/>
          </a:xfrm>
        </p:spPr>
        <p:txBody>
          <a:bodyPr>
            <a:noAutofit/>
          </a:bodyPr>
          <a:lstStyle/>
          <a:p>
            <a:pPr algn="r"/>
            <a:r>
              <a:rPr lang="de-DE" dirty="0" smtClean="0"/>
              <a:t>Prof. Dr. Andreas Seiler-Kesselheim</a:t>
            </a:r>
          </a:p>
          <a:p>
            <a:pPr algn="r"/>
            <a:r>
              <a:rPr lang="de-DE" dirty="0" smtClean="0"/>
              <a:t>Verena </a:t>
            </a:r>
            <a:r>
              <a:rPr lang="de-DE" dirty="0"/>
              <a:t>Mihlan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0" y="3222880"/>
            <a:ext cx="3607894" cy="359749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-704976" y="5801315"/>
            <a:ext cx="1836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https://d1syos9fsbz8ei.cloudfront.net/Images/BlogImages/bonhomme-loupe_6897.jpg</a:t>
            </a:r>
          </a:p>
        </p:txBody>
      </p:sp>
    </p:spTree>
    <p:extLst>
      <p:ext uri="{BB962C8B-B14F-4D97-AF65-F5344CB8AC3E}">
        <p14:creationId xmlns:p14="http://schemas.microsoft.com/office/powerpoint/2010/main" val="10664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Auswahl von Testverfahren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700" y="2052925"/>
            <a:ext cx="7294324" cy="4195481"/>
          </a:xfrm>
        </p:spPr>
        <p:txBody>
          <a:bodyPr/>
          <a:lstStyle/>
          <a:p>
            <a:r>
              <a:rPr lang="de-DE" dirty="0" smtClean="0"/>
              <a:t>Orientierung an der Fragestellung: Was will ich herausfinden?</a:t>
            </a:r>
          </a:p>
          <a:p>
            <a:r>
              <a:rPr lang="de-DE" dirty="0" smtClean="0"/>
              <a:t>Was testen die einzelnen Verfahren? Was sind Schwerpunkte? </a:t>
            </a:r>
          </a:p>
          <a:p>
            <a:r>
              <a:rPr lang="de-DE" dirty="0" smtClean="0"/>
              <a:t>Passung Testverfahren – Testperson (Zugangsfertigkeiten, kultureller Hintergrund, Sprache usw.)</a:t>
            </a:r>
          </a:p>
          <a:p>
            <a:r>
              <a:rPr lang="en-GB" altLang="de-DE" dirty="0" err="1" smtClean="0"/>
              <a:t>Auch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ohne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Berechnung</a:t>
            </a:r>
            <a:r>
              <a:rPr lang="en-GB" altLang="de-DE" dirty="0" smtClean="0"/>
              <a:t> von IQ-</a:t>
            </a:r>
            <a:r>
              <a:rPr lang="en-GB" altLang="de-DE" dirty="0" err="1" smtClean="0"/>
              <a:t>Werten</a:t>
            </a:r>
            <a:r>
              <a:rPr lang="en-GB" altLang="de-DE" dirty="0" smtClean="0"/>
              <a:t>, oft </a:t>
            </a:r>
            <a:r>
              <a:rPr lang="en-GB" altLang="de-DE" dirty="0" err="1" smtClean="0"/>
              <a:t>wertvolle</a:t>
            </a:r>
            <a:r>
              <a:rPr lang="en-GB" altLang="de-DE" dirty="0" smtClean="0"/>
              <a:t> qualitative und quantitative </a:t>
            </a:r>
            <a:r>
              <a:rPr lang="en-GB" altLang="de-DE" dirty="0" err="1" smtClean="0"/>
              <a:t>Informationen</a:t>
            </a: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0359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42" y="1853248"/>
            <a:ext cx="8547827" cy="376712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947538" y="5941430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Dr. Alexandra </a:t>
            </a:r>
            <a:r>
              <a:rPr lang="de-DE" dirty="0" err="1"/>
              <a:t>Lenhard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3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6KPs21S1_1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KPs21S1_1" id="{CE7320FA-5AC1-4CC8-B366-3D61EF9A96F6}" vid="{A6FCA35E-6A26-40AA-926E-4C572F314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06KPs21S1_1</Template>
  <TotalTime>0</TotalTime>
  <Words>89</Words>
  <Application>Microsoft Office PowerPoint</Application>
  <PresentationFormat>Bildschirmpräsentation (4:3)</PresentationFormat>
  <Paragraphs>11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Segoe UI</vt:lpstr>
      <vt:lpstr>Wingdings</vt:lpstr>
      <vt:lpstr>Wingdings 3</vt:lpstr>
      <vt:lpstr>06KPs21S1_1</vt:lpstr>
      <vt:lpstr>     Praxisprojekt: Erstellung eines Fördergutachtes mit einer Schülerin, einem Schüler aus dem Förderbereich kmE                  Sommersemester 2020</vt:lpstr>
      <vt:lpstr>Auswahl von Testverfahren</vt:lpstr>
      <vt:lpstr>PowerPoint-Präsentation</vt:lpstr>
    </vt:vector>
  </TitlesOfParts>
  <Company>Universität Würzburg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im Kontext körperlicher Beeinträchtigung</dc:title>
  <dc:creator>Christian Walter-Klose</dc:creator>
  <cp:lastModifiedBy>Verena Mihlan</cp:lastModifiedBy>
  <cp:revision>193</cp:revision>
  <cp:lastPrinted>2014-07-29T08:11:04Z</cp:lastPrinted>
  <dcterms:created xsi:type="dcterms:W3CDTF">2014-07-29T05:14:02Z</dcterms:created>
  <dcterms:modified xsi:type="dcterms:W3CDTF">2020-06-14T20:42:02Z</dcterms:modified>
</cp:coreProperties>
</file>