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0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72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02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5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46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9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52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2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50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95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7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4F94-E9B0-4C4A-AAA8-A5C9C96AD520}" type="datetimeFigureOut">
              <a:rPr lang="de-DE" smtClean="0"/>
              <a:t>27.04.2020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B988-8BA0-4253-AD01-30A1BF27C0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2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Zum Ausprobieren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Bitte unbedingt Folie für Folie anschauen und umsetzen!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9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1. Denken Sie an ein Kind, dass Sie z.B. aus dem Praktikum oder FSJ oder… kennen, dass durch Unruhe aufgefallen ist und das Sie als anstrengend erlebt haben.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2. Beantworten Sie den Fragebogen auf der nächsten Seite für dieses Kind! (In Gedanken oder ausgedruckt, wie Sie wollen!)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3. Welche Beobachtungen machen Sie dabei?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4. Was wären erste Schritte, um eine Änderung zu erreichen?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28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650" y="275432"/>
            <a:ext cx="8921487" cy="64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3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Vollziehen Sie diese Schritte noch einmal mit dem Fragebogen auf der folgenden Seite!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10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604" y="365124"/>
            <a:ext cx="10665795" cy="568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5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Reflexion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Unterschiede haben Sie wahrgenommen? </a:t>
            </a:r>
          </a:p>
          <a:p>
            <a:r>
              <a:rPr lang="de-DE" dirty="0" smtClean="0"/>
              <a:t>Denken Sie hier z.B. an Ihre Wahrnehmung, an mögliche Ansatzpunkte, usw. </a:t>
            </a:r>
          </a:p>
          <a:p>
            <a:r>
              <a:rPr lang="de-DE" dirty="0" smtClean="0"/>
              <a:t>Welche unterschiedlichen Wirkungen haben diese Bögen wohl auf Eltern? </a:t>
            </a:r>
          </a:p>
          <a:p>
            <a:r>
              <a:rPr lang="de-DE" dirty="0" smtClean="0"/>
              <a:t>Welche Vor- und Nachteile haben Fragebögen? </a:t>
            </a:r>
          </a:p>
          <a:p>
            <a:r>
              <a:rPr lang="de-DE" dirty="0" smtClean="0"/>
              <a:t>Tauschen Sie sich in Ihrer Gruppe über Ihre Erfahrungen aus!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Quelle: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Wolfang Burr: Schau mal, was schon da ist! – </a:t>
            </a:r>
            <a:r>
              <a:rPr lang="de-DE" dirty="0" err="1" smtClean="0"/>
              <a:t>Ressourcenfocussierende</a:t>
            </a:r>
            <a:r>
              <a:rPr lang="de-DE" dirty="0" smtClean="0"/>
              <a:t> Diagnostik in Vogt-Hillmann</a:t>
            </a:r>
            <a:r>
              <a:rPr lang="de-DE" dirty="0"/>
              <a:t>, M. &amp; Burr, W. (Hrsg.). (2006). </a:t>
            </a:r>
            <a:r>
              <a:rPr lang="de-DE" i="1" dirty="0"/>
              <a:t>Kinderleichte Lösungen. Lösungsorientierte kreative Kindertherapie </a:t>
            </a:r>
            <a:r>
              <a:rPr lang="de-DE" dirty="0"/>
              <a:t>(5. Aufl.). Dortmund: Borgmann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15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Breitbild</PresentationFormat>
  <Paragraphs>20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Zum Ausprobieren</vt:lpstr>
      <vt:lpstr>PowerPoint-Präsentation</vt:lpstr>
      <vt:lpstr>PowerPoint-Präsentation</vt:lpstr>
      <vt:lpstr>PowerPoint-Präsentation</vt:lpstr>
      <vt:lpstr>PowerPoint-Präsentation</vt:lpstr>
      <vt:lpstr>Reflexion</vt:lpstr>
      <vt:lpstr>Quelle: 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Zum Ausprobieren</dc:title>
  <dc:creator>Verena Mihlan</dc:creator>
  <cp:lastModifiedBy>Verena Mihlan</cp:lastModifiedBy>
  <cp:revision>4</cp:revision>
  <dcterms:created xsi:type="dcterms:W3CDTF">2020-04-27T11:21:06Z</dcterms:created>
  <dcterms:modified xsi:type="dcterms:W3CDTF">2020-04-27T11:28:15Z</dcterms:modified>
</cp:coreProperties>
</file>