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7" r:id="rId1"/>
  </p:sldMasterIdLst>
  <p:notesMasterIdLst>
    <p:notesMasterId r:id="rId11"/>
  </p:notesMasterIdLst>
  <p:sldIdLst>
    <p:sldId id="256" r:id="rId2"/>
    <p:sldId id="257" r:id="rId3"/>
    <p:sldId id="258" r:id="rId4"/>
    <p:sldId id="259" r:id="rId5"/>
    <p:sldId id="264" r:id="rId6"/>
    <p:sldId id="263" r:id="rId7"/>
    <p:sldId id="267" r:id="rId8"/>
    <p:sldId id="265" r:id="rId9"/>
    <p:sldId id="266" r:id="rId10"/>
  </p:sldIdLst>
  <p:sldSz cx="12192000" cy="6858000"/>
  <p:notesSz cx="6858000" cy="30670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17A957-AA27-4B71-95F9-305DBB73B6DB}" v="84" dt="2020-05-18T14:06:18.041"/>
    <p1510:client id="{A7CFA5C0-5161-40F9-B7FA-FD3C6E6C0AAC}" v="1243" dt="2020-05-18T18:34:03.795"/>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18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astbenutzer" providerId="Windows Live" clId="Web-{6A1C89A2-E5A8-4A80-B4E6-06638AD8B471}"/>
    <pc:docChg chg="modSld">
      <pc:chgData name="Gastbenutzer" userId="" providerId="Windows Live" clId="Web-{6A1C89A2-E5A8-4A80-B4E6-06638AD8B471}" dt="2020-05-16T14:14:12.927" v="69" actId="14100"/>
      <pc:docMkLst>
        <pc:docMk/>
      </pc:docMkLst>
      <pc:sldChg chg="addSp delSp modSp modNotes">
        <pc:chgData name="Gastbenutzer" userId="" providerId="Windows Live" clId="Web-{6A1C89A2-E5A8-4A80-B4E6-06638AD8B471}" dt="2020-05-16T14:14:12.927" v="69" actId="14100"/>
        <pc:sldMkLst>
          <pc:docMk/>
          <pc:sldMk cId="4049910055" sldId="263"/>
        </pc:sldMkLst>
        <pc:spChg chg="mod">
          <ac:chgData name="Gastbenutzer" userId="" providerId="Windows Live" clId="Web-{6A1C89A2-E5A8-4A80-B4E6-06638AD8B471}" dt="2020-05-16T14:13:34.129" v="59" actId="20577"/>
          <ac:spMkLst>
            <pc:docMk/>
            <pc:sldMk cId="4049910055" sldId="263"/>
            <ac:spMk id="3" creationId="{ADF9334D-32EF-4685-95C6-45AB46B8B605}"/>
          </ac:spMkLst>
        </pc:spChg>
        <pc:spChg chg="mod">
          <ac:chgData name="Gastbenutzer" userId="" providerId="Windows Live" clId="Web-{6A1C89A2-E5A8-4A80-B4E6-06638AD8B471}" dt="2020-05-16T14:14:12.927" v="69" actId="14100"/>
          <ac:spMkLst>
            <pc:docMk/>
            <pc:sldMk cId="4049910055" sldId="263"/>
            <ac:spMk id="57" creationId="{A17C7DCD-8DBE-44C0-9A31-7C789F41B60C}"/>
          </ac:spMkLst>
        </pc:spChg>
        <pc:cxnChg chg="add del mod">
          <ac:chgData name="Gastbenutzer" userId="" providerId="Windows Live" clId="Web-{6A1C89A2-E5A8-4A80-B4E6-06638AD8B471}" dt="2020-05-16T14:13:58.302" v="65"/>
          <ac:cxnSpMkLst>
            <pc:docMk/>
            <pc:sldMk cId="4049910055" sldId="263"/>
            <ac:cxnSpMk id="5" creationId="{2A798D0E-4152-4269-88AC-0A869B9D1E3D}"/>
          </ac:cxnSpMkLst>
        </pc:cxnChg>
      </pc:sldChg>
    </pc:docChg>
  </pc:docChgLst>
  <pc:docChgLst>
    <pc:chgData name="Yannik Rödel" userId="deb5f4b2c62175d9" providerId="LiveId" clId="{9056DA43-CC83-4D29-8005-330CD71B82E6}"/>
    <pc:docChg chg="undo custSel addSld delSld modSld">
      <pc:chgData name="Yannik Rödel" userId="deb5f4b2c62175d9" providerId="LiveId" clId="{9056DA43-CC83-4D29-8005-330CD71B82E6}" dt="2020-05-16T14:21:17.568" v="2168" actId="166"/>
      <pc:docMkLst>
        <pc:docMk/>
      </pc:docMkLst>
      <pc:sldChg chg="del">
        <pc:chgData name="Yannik Rödel" userId="deb5f4b2c62175d9" providerId="LiveId" clId="{9056DA43-CC83-4D29-8005-330CD71B82E6}" dt="2020-05-14T12:33:08.120" v="449" actId="47"/>
        <pc:sldMkLst>
          <pc:docMk/>
          <pc:sldMk cId="2084630125" sldId="261"/>
        </pc:sldMkLst>
      </pc:sldChg>
      <pc:sldChg chg="addSp delSp modSp mod modAnim modNotesTx">
        <pc:chgData name="Yannik Rödel" userId="deb5f4b2c62175d9" providerId="LiveId" clId="{9056DA43-CC83-4D29-8005-330CD71B82E6}" dt="2020-05-16T14:21:17.568" v="2168" actId="166"/>
        <pc:sldMkLst>
          <pc:docMk/>
          <pc:sldMk cId="4049910055" sldId="263"/>
        </pc:sldMkLst>
        <pc:spChg chg="mod">
          <ac:chgData name="Yannik Rödel" userId="deb5f4b2c62175d9" providerId="LiveId" clId="{9056DA43-CC83-4D29-8005-330CD71B82E6}" dt="2020-05-14T12:25:40.848" v="418" actId="207"/>
          <ac:spMkLst>
            <pc:docMk/>
            <pc:sldMk cId="4049910055" sldId="263"/>
            <ac:spMk id="3" creationId="{ADF9334D-32EF-4685-95C6-45AB46B8B605}"/>
          </ac:spMkLst>
        </pc:spChg>
        <pc:spChg chg="mod">
          <ac:chgData name="Yannik Rödel" userId="deb5f4b2c62175d9" providerId="LiveId" clId="{9056DA43-CC83-4D29-8005-330CD71B82E6}" dt="2020-05-14T12:10:50.763" v="317" actId="14100"/>
          <ac:spMkLst>
            <pc:docMk/>
            <pc:sldMk cId="4049910055" sldId="263"/>
            <ac:spMk id="4" creationId="{C39B0962-8EFF-4467-AA33-57D0E36AEBCC}"/>
          </ac:spMkLst>
        </pc:spChg>
        <pc:spChg chg="add del">
          <ac:chgData name="Yannik Rödel" userId="deb5f4b2c62175d9" providerId="LiveId" clId="{9056DA43-CC83-4D29-8005-330CD71B82E6}" dt="2020-05-14T11:53:57.800" v="85" actId="11529"/>
          <ac:spMkLst>
            <pc:docMk/>
            <pc:sldMk cId="4049910055" sldId="263"/>
            <ac:spMk id="5" creationId="{69C5E1B0-D24B-4E72-AC16-4523FF9D9D32}"/>
          </ac:spMkLst>
        </pc:spChg>
        <pc:spChg chg="add mod">
          <ac:chgData name="Yannik Rödel" userId="deb5f4b2c62175d9" providerId="LiveId" clId="{9056DA43-CC83-4D29-8005-330CD71B82E6}" dt="2020-05-16T14:21:12.734" v="2166" actId="1582"/>
          <ac:spMkLst>
            <pc:docMk/>
            <pc:sldMk cId="4049910055" sldId="263"/>
            <ac:spMk id="5" creationId="{DE22DD2F-9597-4B11-9D6C-9FF8F74CD9B1}"/>
          </ac:spMkLst>
        </pc:spChg>
        <pc:spChg chg="mod">
          <ac:chgData name="Yannik Rödel" userId="deb5f4b2c62175d9" providerId="LiveId" clId="{9056DA43-CC83-4D29-8005-330CD71B82E6}" dt="2020-05-14T12:10:54.255" v="318" actId="1076"/>
          <ac:spMkLst>
            <pc:docMk/>
            <pc:sldMk cId="4049910055" sldId="263"/>
            <ac:spMk id="6" creationId="{5FE546F1-71FB-48C3-BB3F-5386AF0534B6}"/>
          </ac:spMkLst>
        </pc:spChg>
        <pc:spChg chg="add del mod">
          <ac:chgData name="Yannik Rödel" userId="deb5f4b2c62175d9" providerId="LiveId" clId="{9056DA43-CC83-4D29-8005-330CD71B82E6}" dt="2020-05-14T11:50:08.768" v="14" actId="478"/>
          <ac:spMkLst>
            <pc:docMk/>
            <pc:sldMk cId="4049910055" sldId="263"/>
            <ac:spMk id="7" creationId="{F240AF35-D829-4320-819D-8CF2479CBFB1}"/>
          </ac:spMkLst>
        </pc:spChg>
        <pc:spChg chg="del mod">
          <ac:chgData name="Yannik Rödel" userId="deb5f4b2c62175d9" providerId="LiveId" clId="{9056DA43-CC83-4D29-8005-330CD71B82E6}" dt="2020-05-14T11:49:20.808" v="4" actId="478"/>
          <ac:spMkLst>
            <pc:docMk/>
            <pc:sldMk cId="4049910055" sldId="263"/>
            <ac:spMk id="8" creationId="{2D95F7A7-AAAE-48C9-AD77-E7781914A857}"/>
          </ac:spMkLst>
        </pc:spChg>
        <pc:spChg chg="add del mod">
          <ac:chgData name="Yannik Rödel" userId="deb5f4b2c62175d9" providerId="LiveId" clId="{9056DA43-CC83-4D29-8005-330CD71B82E6}" dt="2020-05-14T11:51:26.177" v="40" actId="478"/>
          <ac:spMkLst>
            <pc:docMk/>
            <pc:sldMk cId="4049910055" sldId="263"/>
            <ac:spMk id="9" creationId="{1E34F12E-5276-4739-9555-EBA976887C0E}"/>
          </ac:spMkLst>
        </pc:spChg>
        <pc:spChg chg="mod">
          <ac:chgData name="Yannik Rödel" userId="deb5f4b2c62175d9" providerId="LiveId" clId="{9056DA43-CC83-4D29-8005-330CD71B82E6}" dt="2020-05-14T12:10:59.209" v="319" actId="1076"/>
          <ac:spMkLst>
            <pc:docMk/>
            <pc:sldMk cId="4049910055" sldId="263"/>
            <ac:spMk id="10" creationId="{FDA91D91-5C59-4C2F-A41B-19A6032866AC}"/>
          </ac:spMkLst>
        </pc:spChg>
        <pc:spChg chg="add del mod">
          <ac:chgData name="Yannik Rödel" userId="deb5f4b2c62175d9" providerId="LiveId" clId="{9056DA43-CC83-4D29-8005-330CD71B82E6}" dt="2020-05-14T11:52:10.174" v="47" actId="478"/>
          <ac:spMkLst>
            <pc:docMk/>
            <pc:sldMk cId="4049910055" sldId="263"/>
            <ac:spMk id="11" creationId="{10430580-8221-4031-997E-9CF788397608}"/>
          </ac:spMkLst>
        </pc:spChg>
        <pc:spChg chg="mod">
          <ac:chgData name="Yannik Rödel" userId="deb5f4b2c62175d9" providerId="LiveId" clId="{9056DA43-CC83-4D29-8005-330CD71B82E6}" dt="2020-05-14T11:53:21.956" v="64" actId="20577"/>
          <ac:spMkLst>
            <pc:docMk/>
            <pc:sldMk cId="4049910055" sldId="263"/>
            <ac:spMk id="13" creationId="{39BF7D6F-AAB0-4889-9C64-F3E17C66C883}"/>
          </ac:spMkLst>
        </pc:spChg>
        <pc:spChg chg="mod">
          <ac:chgData name="Yannik Rödel" userId="deb5f4b2c62175d9" providerId="LiveId" clId="{9056DA43-CC83-4D29-8005-330CD71B82E6}" dt="2020-05-14T11:53:17.917" v="63" actId="368"/>
          <ac:spMkLst>
            <pc:docMk/>
            <pc:sldMk cId="4049910055" sldId="263"/>
            <ac:spMk id="14" creationId="{27EB7767-BC55-4A6A-B520-FF530347D51F}"/>
          </ac:spMkLst>
        </pc:spChg>
        <pc:spChg chg="mod">
          <ac:chgData name="Yannik Rödel" userId="deb5f4b2c62175d9" providerId="LiveId" clId="{9056DA43-CC83-4D29-8005-330CD71B82E6}" dt="2020-05-14T11:53:17.917" v="63" actId="368"/>
          <ac:spMkLst>
            <pc:docMk/>
            <pc:sldMk cId="4049910055" sldId="263"/>
            <ac:spMk id="15" creationId="{A93EAC70-6B0C-4CA8-9711-A300CB3A0106}"/>
          </ac:spMkLst>
        </pc:spChg>
        <pc:spChg chg="mod">
          <ac:chgData name="Yannik Rödel" userId="deb5f4b2c62175d9" providerId="LiveId" clId="{9056DA43-CC83-4D29-8005-330CD71B82E6}" dt="2020-05-14T11:53:15.710" v="61" actId="571"/>
          <ac:spMkLst>
            <pc:docMk/>
            <pc:sldMk cId="4049910055" sldId="263"/>
            <ac:spMk id="17" creationId="{CBE90A0B-737E-4943-AEE3-9A3570A5BB66}"/>
          </ac:spMkLst>
        </pc:spChg>
        <pc:spChg chg="mod">
          <ac:chgData name="Yannik Rödel" userId="deb5f4b2c62175d9" providerId="LiveId" clId="{9056DA43-CC83-4D29-8005-330CD71B82E6}" dt="2020-05-14T11:53:15.710" v="61" actId="571"/>
          <ac:spMkLst>
            <pc:docMk/>
            <pc:sldMk cId="4049910055" sldId="263"/>
            <ac:spMk id="18" creationId="{AE5FED39-CB31-4D70-BC53-71B49D10FAAF}"/>
          </ac:spMkLst>
        </pc:spChg>
        <pc:spChg chg="mod">
          <ac:chgData name="Yannik Rödel" userId="deb5f4b2c62175d9" providerId="LiveId" clId="{9056DA43-CC83-4D29-8005-330CD71B82E6}" dt="2020-05-14T11:53:15.710" v="61" actId="571"/>
          <ac:spMkLst>
            <pc:docMk/>
            <pc:sldMk cId="4049910055" sldId="263"/>
            <ac:spMk id="19" creationId="{73ED3236-2573-4EB0-A326-1A62957EBF4E}"/>
          </ac:spMkLst>
        </pc:spChg>
        <pc:spChg chg="mod">
          <ac:chgData name="Yannik Rödel" userId="deb5f4b2c62175d9" providerId="LiveId" clId="{9056DA43-CC83-4D29-8005-330CD71B82E6}" dt="2020-05-14T11:53:28.517" v="69" actId="20577"/>
          <ac:spMkLst>
            <pc:docMk/>
            <pc:sldMk cId="4049910055" sldId="263"/>
            <ac:spMk id="21" creationId="{6253FBE4-3BCA-416D-A488-2D81E68EB802}"/>
          </ac:spMkLst>
        </pc:spChg>
        <pc:spChg chg="mod">
          <ac:chgData name="Yannik Rödel" userId="deb5f4b2c62175d9" providerId="LiveId" clId="{9056DA43-CC83-4D29-8005-330CD71B82E6}" dt="2020-05-14T11:53:26.290" v="66" actId="571"/>
          <ac:spMkLst>
            <pc:docMk/>
            <pc:sldMk cId="4049910055" sldId="263"/>
            <ac:spMk id="22" creationId="{182D0614-52F2-4D36-8075-41A93E47CEBB}"/>
          </ac:spMkLst>
        </pc:spChg>
        <pc:spChg chg="mod">
          <ac:chgData name="Yannik Rödel" userId="deb5f4b2c62175d9" providerId="LiveId" clId="{9056DA43-CC83-4D29-8005-330CD71B82E6}" dt="2020-05-14T11:53:26.290" v="66" actId="571"/>
          <ac:spMkLst>
            <pc:docMk/>
            <pc:sldMk cId="4049910055" sldId="263"/>
            <ac:spMk id="23" creationId="{2C931B65-9022-4FFE-8536-0B123666ECB7}"/>
          </ac:spMkLst>
        </pc:spChg>
        <pc:spChg chg="add del">
          <ac:chgData name="Yannik Rödel" userId="deb5f4b2c62175d9" providerId="LiveId" clId="{9056DA43-CC83-4D29-8005-330CD71B82E6}" dt="2020-05-14T11:54:13.729" v="87" actId="11529"/>
          <ac:spMkLst>
            <pc:docMk/>
            <pc:sldMk cId="4049910055" sldId="263"/>
            <ac:spMk id="24" creationId="{E6A34892-EE71-4124-A430-39987B7B67D6}"/>
          </ac:spMkLst>
        </pc:spChg>
        <pc:spChg chg="add del mod">
          <ac:chgData name="Yannik Rödel" userId="deb5f4b2c62175d9" providerId="LiveId" clId="{9056DA43-CC83-4D29-8005-330CD71B82E6}" dt="2020-05-14T12:10:28.597" v="311" actId="478"/>
          <ac:spMkLst>
            <pc:docMk/>
            <pc:sldMk cId="4049910055" sldId="263"/>
            <ac:spMk id="25" creationId="{23A70DD7-5CBF-4C06-8A4E-BBA94ECFC31C}"/>
          </ac:spMkLst>
        </pc:spChg>
        <pc:spChg chg="mod">
          <ac:chgData name="Yannik Rödel" userId="deb5f4b2c62175d9" providerId="LiveId" clId="{9056DA43-CC83-4D29-8005-330CD71B82E6}" dt="2020-05-14T11:55:15.593" v="101" actId="20577"/>
          <ac:spMkLst>
            <pc:docMk/>
            <pc:sldMk cId="4049910055" sldId="263"/>
            <ac:spMk id="27" creationId="{DAD08F23-5C8E-455D-BF7A-A98696CFE449}"/>
          </ac:spMkLst>
        </pc:spChg>
        <pc:spChg chg="mod">
          <ac:chgData name="Yannik Rödel" userId="deb5f4b2c62175d9" providerId="LiveId" clId="{9056DA43-CC83-4D29-8005-330CD71B82E6}" dt="2020-05-14T11:55:09.577" v="96" actId="571"/>
          <ac:spMkLst>
            <pc:docMk/>
            <pc:sldMk cId="4049910055" sldId="263"/>
            <ac:spMk id="28" creationId="{EB64D9AC-FAAD-4C23-A9DB-19EC54F3C360}"/>
          </ac:spMkLst>
        </pc:spChg>
        <pc:spChg chg="mod">
          <ac:chgData name="Yannik Rödel" userId="deb5f4b2c62175d9" providerId="LiveId" clId="{9056DA43-CC83-4D29-8005-330CD71B82E6}" dt="2020-05-14T11:55:09.577" v="96" actId="571"/>
          <ac:spMkLst>
            <pc:docMk/>
            <pc:sldMk cId="4049910055" sldId="263"/>
            <ac:spMk id="29" creationId="{39839597-B231-48BE-8196-C4469389659B}"/>
          </ac:spMkLst>
        </pc:spChg>
        <pc:spChg chg="mod">
          <ac:chgData name="Yannik Rödel" userId="deb5f4b2c62175d9" providerId="LiveId" clId="{9056DA43-CC83-4D29-8005-330CD71B82E6}" dt="2020-05-14T11:55:12.851" v="98" actId="20577"/>
          <ac:spMkLst>
            <pc:docMk/>
            <pc:sldMk cId="4049910055" sldId="263"/>
            <ac:spMk id="31" creationId="{B4330F9A-12A8-4D07-8DCA-A1A5B79B60CB}"/>
          </ac:spMkLst>
        </pc:spChg>
        <pc:spChg chg="mod">
          <ac:chgData name="Yannik Rödel" userId="deb5f4b2c62175d9" providerId="LiveId" clId="{9056DA43-CC83-4D29-8005-330CD71B82E6}" dt="2020-05-14T11:55:11.012" v="97" actId="571"/>
          <ac:spMkLst>
            <pc:docMk/>
            <pc:sldMk cId="4049910055" sldId="263"/>
            <ac:spMk id="32" creationId="{4214BA44-FB1A-4EBA-8B20-E79635DFB896}"/>
          </ac:spMkLst>
        </pc:spChg>
        <pc:spChg chg="mod">
          <ac:chgData name="Yannik Rödel" userId="deb5f4b2c62175d9" providerId="LiveId" clId="{9056DA43-CC83-4D29-8005-330CD71B82E6}" dt="2020-05-14T11:55:11.012" v="97" actId="571"/>
          <ac:spMkLst>
            <pc:docMk/>
            <pc:sldMk cId="4049910055" sldId="263"/>
            <ac:spMk id="33" creationId="{9749EC35-793A-4C14-A4A7-A254C220F5D9}"/>
          </ac:spMkLst>
        </pc:spChg>
        <pc:spChg chg="add del">
          <ac:chgData name="Yannik Rödel" userId="deb5f4b2c62175d9" providerId="LiveId" clId="{9056DA43-CC83-4D29-8005-330CD71B82E6}" dt="2020-05-14T11:57:28.395" v="124" actId="478"/>
          <ac:spMkLst>
            <pc:docMk/>
            <pc:sldMk cId="4049910055" sldId="263"/>
            <ac:spMk id="34" creationId="{807472EC-1EC2-4855-9EB8-E664086859CD}"/>
          </ac:spMkLst>
        </pc:spChg>
        <pc:spChg chg="add del mod">
          <ac:chgData name="Yannik Rödel" userId="deb5f4b2c62175d9" providerId="LiveId" clId="{9056DA43-CC83-4D29-8005-330CD71B82E6}" dt="2020-05-14T12:11:45.078" v="334" actId="478"/>
          <ac:spMkLst>
            <pc:docMk/>
            <pc:sldMk cId="4049910055" sldId="263"/>
            <ac:spMk id="35" creationId="{FBE7E0D8-87C7-4258-A103-2178E148BB51}"/>
          </ac:spMkLst>
        </pc:spChg>
        <pc:spChg chg="add del mod">
          <ac:chgData name="Yannik Rödel" userId="deb5f4b2c62175d9" providerId="LiveId" clId="{9056DA43-CC83-4D29-8005-330CD71B82E6}" dt="2020-05-14T12:11:29.953" v="332" actId="478"/>
          <ac:spMkLst>
            <pc:docMk/>
            <pc:sldMk cId="4049910055" sldId="263"/>
            <ac:spMk id="36" creationId="{EA7AD27A-2D28-42C7-A2D3-5E6BBBAD4E07}"/>
          </ac:spMkLst>
        </pc:spChg>
        <pc:spChg chg="add del mod">
          <ac:chgData name="Yannik Rödel" userId="deb5f4b2c62175d9" providerId="LiveId" clId="{9056DA43-CC83-4D29-8005-330CD71B82E6}" dt="2020-05-14T12:08:58.370" v="295" actId="478"/>
          <ac:spMkLst>
            <pc:docMk/>
            <pc:sldMk cId="4049910055" sldId="263"/>
            <ac:spMk id="37" creationId="{28540E24-C85A-41DA-807A-EA45DA45AF6D}"/>
          </ac:spMkLst>
        </pc:spChg>
        <pc:spChg chg="add del">
          <ac:chgData name="Yannik Rödel" userId="deb5f4b2c62175d9" providerId="LiveId" clId="{9056DA43-CC83-4D29-8005-330CD71B82E6}" dt="2020-05-14T12:09:09.889" v="297" actId="478"/>
          <ac:spMkLst>
            <pc:docMk/>
            <pc:sldMk cId="4049910055" sldId="263"/>
            <ac:spMk id="38" creationId="{2C0E799B-6340-4257-A2CB-ED21554659B5}"/>
          </ac:spMkLst>
        </pc:spChg>
        <pc:spChg chg="add del mod">
          <ac:chgData name="Yannik Rödel" userId="deb5f4b2c62175d9" providerId="LiveId" clId="{9056DA43-CC83-4D29-8005-330CD71B82E6}" dt="2020-05-14T12:13:08.456" v="340" actId="478"/>
          <ac:spMkLst>
            <pc:docMk/>
            <pc:sldMk cId="4049910055" sldId="263"/>
            <ac:spMk id="39" creationId="{FF3B35DE-9EB1-492E-8D3C-C0121D4889ED}"/>
          </ac:spMkLst>
        </pc:spChg>
        <pc:spChg chg="add mod ord">
          <ac:chgData name="Yannik Rödel" userId="deb5f4b2c62175d9" providerId="LiveId" clId="{9056DA43-CC83-4D29-8005-330CD71B82E6}" dt="2020-05-14T12:41:24.783" v="939" actId="20577"/>
          <ac:spMkLst>
            <pc:docMk/>
            <pc:sldMk cId="4049910055" sldId="263"/>
            <ac:spMk id="40" creationId="{32429520-E921-4787-9E5C-C74AC5F3543E}"/>
          </ac:spMkLst>
        </pc:spChg>
        <pc:spChg chg="add mod ord">
          <ac:chgData name="Yannik Rödel" userId="deb5f4b2c62175d9" providerId="LiveId" clId="{9056DA43-CC83-4D29-8005-330CD71B82E6}" dt="2020-05-14T12:41:29.439" v="948" actId="20577"/>
          <ac:spMkLst>
            <pc:docMk/>
            <pc:sldMk cId="4049910055" sldId="263"/>
            <ac:spMk id="41" creationId="{A527569A-AC8E-441F-B6FF-B871FE144629}"/>
          </ac:spMkLst>
        </pc:spChg>
        <pc:spChg chg="add del mod">
          <ac:chgData name="Yannik Rödel" userId="deb5f4b2c62175d9" providerId="LiveId" clId="{9056DA43-CC83-4D29-8005-330CD71B82E6}" dt="2020-05-14T12:14:24.568" v="347" actId="478"/>
          <ac:spMkLst>
            <pc:docMk/>
            <pc:sldMk cId="4049910055" sldId="263"/>
            <ac:spMk id="42" creationId="{92DE24DC-4B8A-4F35-B490-2631A6E1A254}"/>
          </ac:spMkLst>
        </pc:spChg>
        <pc:spChg chg="add del mod">
          <ac:chgData name="Yannik Rödel" userId="deb5f4b2c62175d9" providerId="LiveId" clId="{9056DA43-CC83-4D29-8005-330CD71B82E6}" dt="2020-05-14T12:14:24.568" v="347" actId="478"/>
          <ac:spMkLst>
            <pc:docMk/>
            <pc:sldMk cId="4049910055" sldId="263"/>
            <ac:spMk id="43" creationId="{D9A37E6F-E09F-4A47-B248-1ECF5222317F}"/>
          </ac:spMkLst>
        </pc:spChg>
        <pc:spChg chg="add del mod">
          <ac:chgData name="Yannik Rödel" userId="deb5f4b2c62175d9" providerId="LiveId" clId="{9056DA43-CC83-4D29-8005-330CD71B82E6}" dt="2020-05-14T12:14:26.574" v="348" actId="478"/>
          <ac:spMkLst>
            <pc:docMk/>
            <pc:sldMk cId="4049910055" sldId="263"/>
            <ac:spMk id="44" creationId="{C50EE93A-DA03-4B48-8721-80625AE09DBF}"/>
          </ac:spMkLst>
        </pc:spChg>
        <pc:spChg chg="add del mod">
          <ac:chgData name="Yannik Rödel" userId="deb5f4b2c62175d9" providerId="LiveId" clId="{9056DA43-CC83-4D29-8005-330CD71B82E6}" dt="2020-05-14T12:14:26.574" v="348" actId="478"/>
          <ac:spMkLst>
            <pc:docMk/>
            <pc:sldMk cId="4049910055" sldId="263"/>
            <ac:spMk id="45" creationId="{40A62F6E-029D-41E7-891E-5BCFA7D3A81C}"/>
          </ac:spMkLst>
        </pc:spChg>
        <pc:spChg chg="add del mod">
          <ac:chgData name="Yannik Rödel" userId="deb5f4b2c62175d9" providerId="LiveId" clId="{9056DA43-CC83-4D29-8005-330CD71B82E6}" dt="2020-05-14T12:10:23.229" v="309" actId="478"/>
          <ac:spMkLst>
            <pc:docMk/>
            <pc:sldMk cId="4049910055" sldId="263"/>
            <ac:spMk id="46" creationId="{88A2F38E-4588-4CBA-9EDC-102888854CD5}"/>
          </ac:spMkLst>
        </pc:spChg>
        <pc:spChg chg="mod">
          <ac:chgData name="Yannik Rödel" userId="deb5f4b2c62175d9" providerId="LiveId" clId="{9056DA43-CC83-4D29-8005-330CD71B82E6}" dt="2020-05-14T12:11:07.425" v="323" actId="20577"/>
          <ac:spMkLst>
            <pc:docMk/>
            <pc:sldMk cId="4049910055" sldId="263"/>
            <ac:spMk id="48" creationId="{3D5F7108-C404-402D-AA62-8D762FE0F8EF}"/>
          </ac:spMkLst>
        </pc:spChg>
        <pc:spChg chg="mod">
          <ac:chgData name="Yannik Rödel" userId="deb5f4b2c62175d9" providerId="LiveId" clId="{9056DA43-CC83-4D29-8005-330CD71B82E6}" dt="2020-05-14T12:11:05.624" v="322" actId="571"/>
          <ac:spMkLst>
            <pc:docMk/>
            <pc:sldMk cId="4049910055" sldId="263"/>
            <ac:spMk id="49" creationId="{BDF4D92E-ED3F-4CFA-B7D5-7AFA52951EAF}"/>
          </ac:spMkLst>
        </pc:spChg>
        <pc:spChg chg="mod">
          <ac:chgData name="Yannik Rödel" userId="deb5f4b2c62175d9" providerId="LiveId" clId="{9056DA43-CC83-4D29-8005-330CD71B82E6}" dt="2020-05-14T12:11:05.624" v="322" actId="571"/>
          <ac:spMkLst>
            <pc:docMk/>
            <pc:sldMk cId="4049910055" sldId="263"/>
            <ac:spMk id="50" creationId="{5A205FE6-4BCE-4013-8133-36EB47414BCD}"/>
          </ac:spMkLst>
        </pc:spChg>
        <pc:spChg chg="mod">
          <ac:chgData name="Yannik Rödel" userId="deb5f4b2c62175d9" providerId="LiveId" clId="{9056DA43-CC83-4D29-8005-330CD71B82E6}" dt="2020-05-14T12:11:13.458" v="328" actId="20577"/>
          <ac:spMkLst>
            <pc:docMk/>
            <pc:sldMk cId="4049910055" sldId="263"/>
            <ac:spMk id="52" creationId="{EDCCB303-7726-4900-98EF-2E3371263B1B}"/>
          </ac:spMkLst>
        </pc:spChg>
        <pc:spChg chg="mod">
          <ac:chgData name="Yannik Rödel" userId="deb5f4b2c62175d9" providerId="LiveId" clId="{9056DA43-CC83-4D29-8005-330CD71B82E6}" dt="2020-05-14T12:11:10.607" v="324" actId="571"/>
          <ac:spMkLst>
            <pc:docMk/>
            <pc:sldMk cId="4049910055" sldId="263"/>
            <ac:spMk id="53" creationId="{38C563A9-3B03-406E-B855-73262D68E21F}"/>
          </ac:spMkLst>
        </pc:spChg>
        <pc:spChg chg="mod">
          <ac:chgData name="Yannik Rödel" userId="deb5f4b2c62175d9" providerId="LiveId" clId="{9056DA43-CC83-4D29-8005-330CD71B82E6}" dt="2020-05-14T12:11:10.607" v="324" actId="571"/>
          <ac:spMkLst>
            <pc:docMk/>
            <pc:sldMk cId="4049910055" sldId="263"/>
            <ac:spMk id="54" creationId="{DAAB0A92-EA45-4650-A817-A9378A84C1F6}"/>
          </ac:spMkLst>
        </pc:spChg>
        <pc:spChg chg="add mod">
          <ac:chgData name="Yannik Rödel" userId="deb5f4b2c62175d9" providerId="LiveId" clId="{9056DA43-CC83-4D29-8005-330CD71B82E6}" dt="2020-05-14T12:23:38.607" v="407" actId="1076"/>
          <ac:spMkLst>
            <pc:docMk/>
            <pc:sldMk cId="4049910055" sldId="263"/>
            <ac:spMk id="55" creationId="{682E91DD-93E2-40FD-99C9-AF13E3AA225E}"/>
          </ac:spMkLst>
        </pc:spChg>
        <pc:spChg chg="add mod">
          <ac:chgData name="Yannik Rödel" userId="deb5f4b2c62175d9" providerId="LiveId" clId="{9056DA43-CC83-4D29-8005-330CD71B82E6}" dt="2020-05-14T12:23:38.607" v="407" actId="1076"/>
          <ac:spMkLst>
            <pc:docMk/>
            <pc:sldMk cId="4049910055" sldId="263"/>
            <ac:spMk id="56" creationId="{2534A619-7580-4300-8863-2D719D049593}"/>
          </ac:spMkLst>
        </pc:spChg>
        <pc:spChg chg="add del mod">
          <ac:chgData name="Yannik Rödel" userId="deb5f4b2c62175d9" providerId="LiveId" clId="{9056DA43-CC83-4D29-8005-330CD71B82E6}" dt="2020-05-16T14:20:51.485" v="2163" actId="478"/>
          <ac:spMkLst>
            <pc:docMk/>
            <pc:sldMk cId="4049910055" sldId="263"/>
            <ac:spMk id="57" creationId="{A17C7DCD-8DBE-44C0-9A31-7C789F41B60C}"/>
          </ac:spMkLst>
        </pc:spChg>
        <pc:spChg chg="add mod">
          <ac:chgData name="Yannik Rödel" userId="deb5f4b2c62175d9" providerId="LiveId" clId="{9056DA43-CC83-4D29-8005-330CD71B82E6}" dt="2020-05-14T12:23:38.607" v="407" actId="1076"/>
          <ac:spMkLst>
            <pc:docMk/>
            <pc:sldMk cId="4049910055" sldId="263"/>
            <ac:spMk id="58" creationId="{5F0D4B0D-04CA-48D0-B6EF-9A6541D4EBF1}"/>
          </ac:spMkLst>
        </pc:spChg>
        <pc:spChg chg="add mod ord">
          <ac:chgData name="Yannik Rödel" userId="deb5f4b2c62175d9" providerId="LiveId" clId="{9056DA43-CC83-4D29-8005-330CD71B82E6}" dt="2020-05-14T12:41:33.217" v="959" actId="20577"/>
          <ac:spMkLst>
            <pc:docMk/>
            <pc:sldMk cId="4049910055" sldId="263"/>
            <ac:spMk id="59" creationId="{00E53BB1-1090-4711-94A9-FB9EEB407E2E}"/>
          </ac:spMkLst>
        </pc:spChg>
        <pc:spChg chg="add mod ord">
          <ac:chgData name="Yannik Rödel" userId="deb5f4b2c62175d9" providerId="LiveId" clId="{9056DA43-CC83-4D29-8005-330CD71B82E6}" dt="2020-05-14T12:41:36.607" v="968" actId="20577"/>
          <ac:spMkLst>
            <pc:docMk/>
            <pc:sldMk cId="4049910055" sldId="263"/>
            <ac:spMk id="60" creationId="{4FAED9D1-B9F6-4B75-A248-CDD36679C19E}"/>
          </ac:spMkLst>
        </pc:spChg>
        <pc:spChg chg="add mod ord">
          <ac:chgData name="Yannik Rödel" userId="deb5f4b2c62175d9" providerId="LiveId" clId="{9056DA43-CC83-4D29-8005-330CD71B82E6}" dt="2020-05-14T12:41:40.606" v="979" actId="20577"/>
          <ac:spMkLst>
            <pc:docMk/>
            <pc:sldMk cId="4049910055" sldId="263"/>
            <ac:spMk id="61" creationId="{FFD70921-9DE0-48E5-8B3C-71934F8E7413}"/>
          </ac:spMkLst>
        </pc:spChg>
        <pc:spChg chg="add mod ord">
          <ac:chgData name="Yannik Rödel" userId="deb5f4b2c62175d9" providerId="LiveId" clId="{9056DA43-CC83-4D29-8005-330CD71B82E6}" dt="2020-05-14T12:41:44.045" v="988" actId="20577"/>
          <ac:spMkLst>
            <pc:docMk/>
            <pc:sldMk cId="4049910055" sldId="263"/>
            <ac:spMk id="62" creationId="{84D0E30B-8E9A-48BD-9814-1C10B6471111}"/>
          </ac:spMkLst>
        </pc:spChg>
        <pc:spChg chg="add mod">
          <ac:chgData name="Yannik Rödel" userId="deb5f4b2c62175d9" providerId="LiveId" clId="{9056DA43-CC83-4D29-8005-330CD71B82E6}" dt="2020-05-14T12:23:34.577" v="406" actId="1076"/>
          <ac:spMkLst>
            <pc:docMk/>
            <pc:sldMk cId="4049910055" sldId="263"/>
            <ac:spMk id="63" creationId="{EBE02811-650E-4B18-A1AB-C0B80079759A}"/>
          </ac:spMkLst>
        </pc:spChg>
        <pc:spChg chg="add mod">
          <ac:chgData name="Yannik Rödel" userId="deb5f4b2c62175d9" providerId="LiveId" clId="{9056DA43-CC83-4D29-8005-330CD71B82E6}" dt="2020-05-14T12:23:34.577" v="406" actId="1076"/>
          <ac:spMkLst>
            <pc:docMk/>
            <pc:sldMk cId="4049910055" sldId="263"/>
            <ac:spMk id="64" creationId="{157AF37F-9AB2-48F0-88CA-CD5826A1EEE1}"/>
          </ac:spMkLst>
        </pc:spChg>
        <pc:spChg chg="add mod">
          <ac:chgData name="Yannik Rödel" userId="deb5f4b2c62175d9" providerId="LiveId" clId="{9056DA43-CC83-4D29-8005-330CD71B82E6}" dt="2020-05-14T12:23:34.577" v="406" actId="1076"/>
          <ac:spMkLst>
            <pc:docMk/>
            <pc:sldMk cId="4049910055" sldId="263"/>
            <ac:spMk id="65" creationId="{F2748216-367D-43E8-A7CA-2096F5AB441E}"/>
          </ac:spMkLst>
        </pc:spChg>
        <pc:spChg chg="add del">
          <ac:chgData name="Yannik Rödel" userId="deb5f4b2c62175d9" providerId="LiveId" clId="{9056DA43-CC83-4D29-8005-330CD71B82E6}" dt="2020-05-14T12:17:11.053" v="362" actId="478"/>
          <ac:spMkLst>
            <pc:docMk/>
            <pc:sldMk cId="4049910055" sldId="263"/>
            <ac:spMk id="66" creationId="{1F3E7303-FA25-47EF-9D06-E5DE5EB0E351}"/>
          </ac:spMkLst>
        </pc:spChg>
        <pc:spChg chg="add mod">
          <ac:chgData name="Yannik Rödel" userId="deb5f4b2c62175d9" providerId="LiveId" clId="{9056DA43-CC83-4D29-8005-330CD71B82E6}" dt="2020-05-14T12:23:34.577" v="406" actId="1076"/>
          <ac:spMkLst>
            <pc:docMk/>
            <pc:sldMk cId="4049910055" sldId="263"/>
            <ac:spMk id="67" creationId="{09CDDD6B-6B38-4B9E-819C-6F10317FEDBA}"/>
          </ac:spMkLst>
        </pc:spChg>
        <pc:spChg chg="add mod">
          <ac:chgData name="Yannik Rödel" userId="deb5f4b2c62175d9" providerId="LiveId" clId="{9056DA43-CC83-4D29-8005-330CD71B82E6}" dt="2020-05-14T12:23:34.577" v="406" actId="1076"/>
          <ac:spMkLst>
            <pc:docMk/>
            <pc:sldMk cId="4049910055" sldId="263"/>
            <ac:spMk id="68" creationId="{C773553A-4712-4B4B-8D12-533F0D72E626}"/>
          </ac:spMkLst>
        </pc:spChg>
        <pc:spChg chg="add mod">
          <ac:chgData name="Yannik Rödel" userId="deb5f4b2c62175d9" providerId="LiveId" clId="{9056DA43-CC83-4D29-8005-330CD71B82E6}" dt="2020-05-14T12:23:34.577" v="406" actId="1076"/>
          <ac:spMkLst>
            <pc:docMk/>
            <pc:sldMk cId="4049910055" sldId="263"/>
            <ac:spMk id="69" creationId="{E1F5C0F1-CF35-4D1D-BBCC-657F3423E114}"/>
          </ac:spMkLst>
        </pc:spChg>
        <pc:spChg chg="add del">
          <ac:chgData name="Yannik Rödel" userId="deb5f4b2c62175d9" providerId="LiveId" clId="{9056DA43-CC83-4D29-8005-330CD71B82E6}" dt="2020-05-14T12:19:23.855" v="373" actId="11529"/>
          <ac:spMkLst>
            <pc:docMk/>
            <pc:sldMk cId="4049910055" sldId="263"/>
            <ac:spMk id="70" creationId="{678FDEF5-9010-4B4C-983C-1C380BD682C4}"/>
          </ac:spMkLst>
        </pc:spChg>
        <pc:spChg chg="add mod">
          <ac:chgData name="Yannik Rödel" userId="deb5f4b2c62175d9" providerId="LiveId" clId="{9056DA43-CC83-4D29-8005-330CD71B82E6}" dt="2020-05-14T12:23:34.577" v="406" actId="1076"/>
          <ac:spMkLst>
            <pc:docMk/>
            <pc:sldMk cId="4049910055" sldId="263"/>
            <ac:spMk id="71" creationId="{FEE2685C-127E-463C-A188-05519436D2C1}"/>
          </ac:spMkLst>
        </pc:spChg>
        <pc:spChg chg="add mod">
          <ac:chgData name="Yannik Rödel" userId="deb5f4b2c62175d9" providerId="LiveId" clId="{9056DA43-CC83-4D29-8005-330CD71B82E6}" dt="2020-05-14T12:23:34.577" v="406" actId="1076"/>
          <ac:spMkLst>
            <pc:docMk/>
            <pc:sldMk cId="4049910055" sldId="263"/>
            <ac:spMk id="72" creationId="{0C11CB93-3EA3-43B6-8A09-D14BF61B75B5}"/>
          </ac:spMkLst>
        </pc:spChg>
        <pc:spChg chg="add mod ord">
          <ac:chgData name="Yannik Rödel" userId="deb5f4b2c62175d9" providerId="LiveId" clId="{9056DA43-CC83-4D29-8005-330CD71B82E6}" dt="2020-05-14T12:29:02.486" v="436" actId="166"/>
          <ac:spMkLst>
            <pc:docMk/>
            <pc:sldMk cId="4049910055" sldId="263"/>
            <ac:spMk id="78" creationId="{E87E831F-35D9-4DCD-9082-7FA0B736FD0B}"/>
          </ac:spMkLst>
        </pc:spChg>
        <pc:spChg chg="add mod">
          <ac:chgData name="Yannik Rödel" userId="deb5f4b2c62175d9" providerId="LiveId" clId="{9056DA43-CC83-4D29-8005-330CD71B82E6}" dt="2020-05-14T12:28:33.501" v="431" actId="693"/>
          <ac:spMkLst>
            <pc:docMk/>
            <pc:sldMk cId="4049910055" sldId="263"/>
            <ac:spMk id="79" creationId="{0D0B6643-B5D2-487D-B36D-3D6FBD1257E9}"/>
          </ac:spMkLst>
        </pc:spChg>
        <pc:grpChg chg="add mod ord">
          <ac:chgData name="Yannik Rödel" userId="deb5f4b2c62175d9" providerId="LiveId" clId="{9056DA43-CC83-4D29-8005-330CD71B82E6}" dt="2020-05-16T14:21:17.568" v="2168" actId="166"/>
          <ac:grpSpMkLst>
            <pc:docMk/>
            <pc:sldMk cId="4049910055" sldId="263"/>
            <ac:grpSpMk id="2" creationId="{641E5A0D-7BFB-4E98-9D4E-D65FAF2712CE}"/>
          </ac:grpSpMkLst>
        </pc:grpChg>
        <pc:grpChg chg="add del mod">
          <ac:chgData name="Yannik Rödel" userId="deb5f4b2c62175d9" providerId="LiveId" clId="{9056DA43-CC83-4D29-8005-330CD71B82E6}" dt="2020-05-14T11:54:43.606" v="91" actId="478"/>
          <ac:grpSpMkLst>
            <pc:docMk/>
            <pc:sldMk cId="4049910055" sldId="263"/>
            <ac:grpSpMk id="12" creationId="{3EEDB266-B6FB-4FC6-932B-5615125A6B33}"/>
          </ac:grpSpMkLst>
        </pc:grpChg>
        <pc:grpChg chg="add mod">
          <ac:chgData name="Yannik Rödel" userId="deb5f4b2c62175d9" providerId="LiveId" clId="{9056DA43-CC83-4D29-8005-330CD71B82E6}" dt="2020-05-14T11:53:15.710" v="61" actId="571"/>
          <ac:grpSpMkLst>
            <pc:docMk/>
            <pc:sldMk cId="4049910055" sldId="263"/>
            <ac:grpSpMk id="16" creationId="{8ED8B23F-9BA1-412C-B8FE-F68F72F33BA9}"/>
          </ac:grpSpMkLst>
        </pc:grpChg>
        <pc:grpChg chg="add del mod">
          <ac:chgData name="Yannik Rödel" userId="deb5f4b2c62175d9" providerId="LiveId" clId="{9056DA43-CC83-4D29-8005-330CD71B82E6}" dt="2020-05-14T11:54:44.408" v="92" actId="478"/>
          <ac:grpSpMkLst>
            <pc:docMk/>
            <pc:sldMk cId="4049910055" sldId="263"/>
            <ac:grpSpMk id="20" creationId="{AFD94D84-48FD-4867-B8A5-BB5D161AD9E6}"/>
          </ac:grpSpMkLst>
        </pc:grpChg>
        <pc:grpChg chg="add del mod ord">
          <ac:chgData name="Yannik Rödel" userId="deb5f4b2c62175d9" providerId="LiveId" clId="{9056DA43-CC83-4D29-8005-330CD71B82E6}" dt="2020-05-14T12:11:01.025" v="320" actId="478"/>
          <ac:grpSpMkLst>
            <pc:docMk/>
            <pc:sldMk cId="4049910055" sldId="263"/>
            <ac:grpSpMk id="26" creationId="{14418807-086C-4134-82BB-3463AEE61E58}"/>
          </ac:grpSpMkLst>
        </pc:grpChg>
        <pc:grpChg chg="add del mod ord">
          <ac:chgData name="Yannik Rödel" userId="deb5f4b2c62175d9" providerId="LiveId" clId="{9056DA43-CC83-4D29-8005-330CD71B82E6}" dt="2020-05-14T12:11:01.833" v="321" actId="478"/>
          <ac:grpSpMkLst>
            <pc:docMk/>
            <pc:sldMk cId="4049910055" sldId="263"/>
            <ac:grpSpMk id="30" creationId="{FD62228A-9B88-4E22-B85F-911A37A90177}"/>
          </ac:grpSpMkLst>
        </pc:grpChg>
        <pc:grpChg chg="add mod ord">
          <ac:chgData name="Yannik Rödel" userId="deb5f4b2c62175d9" providerId="LiveId" clId="{9056DA43-CC83-4D29-8005-330CD71B82E6}" dt="2020-05-14T12:23:38.607" v="407" actId="1076"/>
          <ac:grpSpMkLst>
            <pc:docMk/>
            <pc:sldMk cId="4049910055" sldId="263"/>
            <ac:grpSpMk id="47" creationId="{AAFB7E5F-C438-4B42-BC0C-07B6E137C1B9}"/>
          </ac:grpSpMkLst>
        </pc:grpChg>
        <pc:grpChg chg="add mod ord">
          <ac:chgData name="Yannik Rödel" userId="deb5f4b2c62175d9" providerId="LiveId" clId="{9056DA43-CC83-4D29-8005-330CD71B82E6}" dt="2020-05-16T14:21:15.790" v="2167" actId="166"/>
          <ac:grpSpMkLst>
            <pc:docMk/>
            <pc:sldMk cId="4049910055" sldId="263"/>
            <ac:grpSpMk id="51" creationId="{A576DE0D-0EAE-460D-9FAC-0B7931541C09}"/>
          </ac:grpSpMkLst>
        </pc:grpChg>
        <pc:cxnChg chg="add del mod">
          <ac:chgData name="Yannik Rödel" userId="deb5f4b2c62175d9" providerId="LiveId" clId="{9056DA43-CC83-4D29-8005-330CD71B82E6}" dt="2020-05-14T12:21:38.862" v="382" actId="11529"/>
          <ac:cxnSpMkLst>
            <pc:docMk/>
            <pc:sldMk cId="4049910055" sldId="263"/>
            <ac:cxnSpMk id="74" creationId="{034B9B8E-0D93-48F6-A90A-5878EC71ACB8}"/>
          </ac:cxnSpMkLst>
        </pc:cxnChg>
        <pc:cxnChg chg="add mod">
          <ac:chgData name="Yannik Rödel" userId="deb5f4b2c62175d9" providerId="LiveId" clId="{9056DA43-CC83-4D29-8005-330CD71B82E6}" dt="2020-05-14T12:23:42.310" v="408" actId="1076"/>
          <ac:cxnSpMkLst>
            <pc:docMk/>
            <pc:sldMk cId="4049910055" sldId="263"/>
            <ac:cxnSpMk id="77" creationId="{41F63080-B204-451D-A10D-536CA662C08A}"/>
          </ac:cxnSpMkLst>
        </pc:cxnChg>
      </pc:sldChg>
      <pc:sldChg chg="addSp delSp modSp add del mod">
        <pc:chgData name="Yannik Rödel" userId="deb5f4b2c62175d9" providerId="LiveId" clId="{9056DA43-CC83-4D29-8005-330CD71B82E6}" dt="2020-05-14T12:33:06.249" v="448" actId="47"/>
        <pc:sldMkLst>
          <pc:docMk/>
          <pc:sldMk cId="1376397235" sldId="264"/>
        </pc:sldMkLst>
        <pc:spChg chg="mod">
          <ac:chgData name="Yannik Rödel" userId="deb5f4b2c62175d9" providerId="LiveId" clId="{9056DA43-CC83-4D29-8005-330CD71B82E6}" dt="2020-05-14T12:06:02.921" v="255" actId="6549"/>
          <ac:spMkLst>
            <pc:docMk/>
            <pc:sldMk cId="1376397235" sldId="264"/>
            <ac:spMk id="4" creationId="{C39B0962-8EFF-4467-AA33-57D0E36AEBCC}"/>
          </ac:spMkLst>
        </pc:spChg>
        <pc:spChg chg="add del mod">
          <ac:chgData name="Yannik Rödel" userId="deb5f4b2c62175d9" providerId="LiveId" clId="{9056DA43-CC83-4D29-8005-330CD71B82E6}" dt="2020-05-14T12:05:09.124" v="224" actId="478"/>
          <ac:spMkLst>
            <pc:docMk/>
            <pc:sldMk cId="1376397235" sldId="264"/>
            <ac:spMk id="5" creationId="{6EC4B99F-BD26-4CAC-B34D-2BB3B766EC34}"/>
          </ac:spMkLst>
        </pc:spChg>
        <pc:spChg chg="mod">
          <ac:chgData name="Yannik Rödel" userId="deb5f4b2c62175d9" providerId="LiveId" clId="{9056DA43-CC83-4D29-8005-330CD71B82E6}" dt="2020-05-14T12:04:41.359" v="212" actId="1076"/>
          <ac:spMkLst>
            <pc:docMk/>
            <pc:sldMk cId="1376397235" sldId="264"/>
            <ac:spMk id="6" creationId="{5FE546F1-71FB-48C3-BB3F-5386AF0534B6}"/>
          </ac:spMkLst>
        </pc:spChg>
        <pc:spChg chg="add del mod">
          <ac:chgData name="Yannik Rödel" userId="deb5f4b2c62175d9" providerId="LiveId" clId="{9056DA43-CC83-4D29-8005-330CD71B82E6}" dt="2020-05-14T12:09:57.364" v="304" actId="21"/>
          <ac:spMkLst>
            <pc:docMk/>
            <pc:sldMk cId="1376397235" sldId="264"/>
            <ac:spMk id="7" creationId="{3EF0BFD1-53F8-4C4E-80DE-EFEF12F2D1EE}"/>
          </ac:spMkLst>
        </pc:spChg>
        <pc:spChg chg="add del mod">
          <ac:chgData name="Yannik Rödel" userId="deb5f4b2c62175d9" providerId="LiveId" clId="{9056DA43-CC83-4D29-8005-330CD71B82E6}" dt="2020-05-14T12:09:57.364" v="304" actId="21"/>
          <ac:spMkLst>
            <pc:docMk/>
            <pc:sldMk cId="1376397235" sldId="264"/>
            <ac:spMk id="8" creationId="{F399FB30-0900-4AB5-812E-0799E82A0FC9}"/>
          </ac:spMkLst>
        </pc:spChg>
        <pc:spChg chg="add del mod">
          <ac:chgData name="Yannik Rödel" userId="deb5f4b2c62175d9" providerId="LiveId" clId="{9056DA43-CC83-4D29-8005-330CD71B82E6}" dt="2020-05-14T12:09:57.364" v="304" actId="21"/>
          <ac:spMkLst>
            <pc:docMk/>
            <pc:sldMk cId="1376397235" sldId="264"/>
            <ac:spMk id="21" creationId="{95A9D0AB-679A-4479-8A31-21BF37BCBF3E}"/>
          </ac:spMkLst>
        </pc:spChg>
        <pc:spChg chg="add mod">
          <ac:chgData name="Yannik Rödel" userId="deb5f4b2c62175d9" providerId="LiveId" clId="{9056DA43-CC83-4D29-8005-330CD71B82E6}" dt="2020-05-14T12:06:20.862" v="265" actId="571"/>
          <ac:spMkLst>
            <pc:docMk/>
            <pc:sldMk cId="1376397235" sldId="264"/>
            <ac:spMk id="22" creationId="{31824BB8-9983-4830-857B-F7491056CC28}"/>
          </ac:spMkLst>
        </pc:spChg>
        <pc:spChg chg="add mod">
          <ac:chgData name="Yannik Rödel" userId="deb5f4b2c62175d9" providerId="LiveId" clId="{9056DA43-CC83-4D29-8005-330CD71B82E6}" dt="2020-05-14T12:06:20.223" v="263" actId="571"/>
          <ac:spMkLst>
            <pc:docMk/>
            <pc:sldMk cId="1376397235" sldId="264"/>
            <ac:spMk id="23" creationId="{8CB980A4-4BD0-44D5-ADCD-8BE351BFC989}"/>
          </ac:spMkLst>
        </pc:spChg>
        <pc:spChg chg="add del mod">
          <ac:chgData name="Yannik Rödel" userId="deb5f4b2c62175d9" providerId="LiveId" clId="{9056DA43-CC83-4D29-8005-330CD71B82E6}" dt="2020-05-14T12:09:57.364" v="304" actId="21"/>
          <ac:spMkLst>
            <pc:docMk/>
            <pc:sldMk cId="1376397235" sldId="264"/>
            <ac:spMk id="24" creationId="{8ADC04B8-5843-46E1-A008-D440540C51D5}"/>
          </ac:spMkLst>
        </pc:spChg>
        <pc:spChg chg="del">
          <ac:chgData name="Yannik Rödel" userId="deb5f4b2c62175d9" providerId="LiveId" clId="{9056DA43-CC83-4D29-8005-330CD71B82E6}" dt="2020-05-14T12:05:59.477" v="250" actId="478"/>
          <ac:spMkLst>
            <pc:docMk/>
            <pc:sldMk cId="1376397235" sldId="264"/>
            <ac:spMk id="25" creationId="{23A70DD7-5CBF-4C06-8A4E-BBA94ECFC31C}"/>
          </ac:spMkLst>
        </pc:spChg>
        <pc:spChg chg="add del mod">
          <ac:chgData name="Yannik Rödel" userId="deb5f4b2c62175d9" providerId="LiveId" clId="{9056DA43-CC83-4D29-8005-330CD71B82E6}" dt="2020-05-14T12:09:57.364" v="304" actId="21"/>
          <ac:spMkLst>
            <pc:docMk/>
            <pc:sldMk cId="1376397235" sldId="264"/>
            <ac:spMk id="34" creationId="{51D12316-72A4-4F84-A0A4-139E5F048D42}"/>
          </ac:spMkLst>
        </pc:spChg>
        <pc:spChg chg="del">
          <ac:chgData name="Yannik Rödel" userId="deb5f4b2c62175d9" providerId="LiveId" clId="{9056DA43-CC83-4D29-8005-330CD71B82E6}" dt="2020-05-14T12:05:59.390" v="249" actId="478"/>
          <ac:spMkLst>
            <pc:docMk/>
            <pc:sldMk cId="1376397235" sldId="264"/>
            <ac:spMk id="35" creationId="{FBE7E0D8-87C7-4258-A103-2178E148BB51}"/>
          </ac:spMkLst>
        </pc:spChg>
        <pc:spChg chg="del">
          <ac:chgData name="Yannik Rödel" userId="deb5f4b2c62175d9" providerId="LiveId" clId="{9056DA43-CC83-4D29-8005-330CD71B82E6}" dt="2020-05-14T12:06:02.347" v="254" actId="478"/>
          <ac:spMkLst>
            <pc:docMk/>
            <pc:sldMk cId="1376397235" sldId="264"/>
            <ac:spMk id="36" creationId="{EA7AD27A-2D28-42C7-A2D3-5E6BBBAD4E07}"/>
          </ac:spMkLst>
        </pc:spChg>
        <pc:spChg chg="del mod">
          <ac:chgData name="Yannik Rödel" userId="deb5f4b2c62175d9" providerId="LiveId" clId="{9056DA43-CC83-4D29-8005-330CD71B82E6}" dt="2020-05-14T12:06:01.188" v="252" actId="478"/>
          <ac:spMkLst>
            <pc:docMk/>
            <pc:sldMk cId="1376397235" sldId="264"/>
            <ac:spMk id="37" creationId="{28540E24-C85A-41DA-807A-EA45DA45AF6D}"/>
          </ac:spMkLst>
        </pc:spChg>
        <pc:spChg chg="add del mod">
          <ac:chgData name="Yannik Rödel" userId="deb5f4b2c62175d9" providerId="LiveId" clId="{9056DA43-CC83-4D29-8005-330CD71B82E6}" dt="2020-05-14T12:09:57.364" v="304" actId="21"/>
          <ac:spMkLst>
            <pc:docMk/>
            <pc:sldMk cId="1376397235" sldId="264"/>
            <ac:spMk id="38" creationId="{5202863E-EBE8-4A00-9A85-CBEAF327626C}"/>
          </ac:spMkLst>
        </pc:spChg>
        <pc:spChg chg="add del mod">
          <ac:chgData name="Yannik Rödel" userId="deb5f4b2c62175d9" providerId="LiveId" clId="{9056DA43-CC83-4D29-8005-330CD71B82E6}" dt="2020-05-14T12:09:57.364" v="304" actId="21"/>
          <ac:spMkLst>
            <pc:docMk/>
            <pc:sldMk cId="1376397235" sldId="264"/>
            <ac:spMk id="39" creationId="{5FB54BD7-D047-4EFC-89CD-2E416E937317}"/>
          </ac:spMkLst>
        </pc:spChg>
        <pc:grpChg chg="del">
          <ac:chgData name="Yannik Rödel" userId="deb5f4b2c62175d9" providerId="LiveId" clId="{9056DA43-CC83-4D29-8005-330CD71B82E6}" dt="2020-05-14T12:06:05.170" v="256" actId="478"/>
          <ac:grpSpMkLst>
            <pc:docMk/>
            <pc:sldMk cId="1376397235" sldId="264"/>
            <ac:grpSpMk id="2" creationId="{641E5A0D-7BFB-4E98-9D4E-D65FAF2712CE}"/>
          </ac:grpSpMkLst>
        </pc:grpChg>
        <pc:grpChg chg="del">
          <ac:chgData name="Yannik Rödel" userId="deb5f4b2c62175d9" providerId="LiveId" clId="{9056DA43-CC83-4D29-8005-330CD71B82E6}" dt="2020-05-14T12:05:57.870" v="248" actId="478"/>
          <ac:grpSpMkLst>
            <pc:docMk/>
            <pc:sldMk cId="1376397235" sldId="264"/>
            <ac:grpSpMk id="26" creationId="{14418807-086C-4134-82BB-3463AEE61E58}"/>
          </ac:grpSpMkLst>
        </pc:grpChg>
        <pc:grpChg chg="del">
          <ac:chgData name="Yannik Rödel" userId="deb5f4b2c62175d9" providerId="LiveId" clId="{9056DA43-CC83-4D29-8005-330CD71B82E6}" dt="2020-05-14T12:06:01.509" v="253" actId="478"/>
          <ac:grpSpMkLst>
            <pc:docMk/>
            <pc:sldMk cId="1376397235" sldId="264"/>
            <ac:grpSpMk id="30" creationId="{FD62228A-9B88-4E22-B85F-911A37A90177}"/>
          </ac:grpSpMkLst>
        </pc:grpChg>
      </pc:sldChg>
      <pc:sldChg chg="addSp delSp modSp new mod modAnim">
        <pc:chgData name="Yannik Rödel" userId="deb5f4b2c62175d9" providerId="LiveId" clId="{9056DA43-CC83-4D29-8005-330CD71B82E6}" dt="2020-05-14T13:17:40.992" v="2162" actId="1076"/>
        <pc:sldMkLst>
          <pc:docMk/>
          <pc:sldMk cId="2866123772" sldId="265"/>
        </pc:sldMkLst>
        <pc:spChg chg="add del mod">
          <ac:chgData name="Yannik Rödel" userId="deb5f4b2c62175d9" providerId="LiveId" clId="{9056DA43-CC83-4D29-8005-330CD71B82E6}" dt="2020-05-14T12:59:32.879" v="2018" actId="478"/>
          <ac:spMkLst>
            <pc:docMk/>
            <pc:sldMk cId="2866123772" sldId="265"/>
            <ac:spMk id="2" creationId="{86B5D560-2463-41C8-BA1E-BE7B0F137A41}"/>
          </ac:spMkLst>
        </pc:spChg>
        <pc:spChg chg="add del mod">
          <ac:chgData name="Yannik Rödel" userId="deb5f4b2c62175d9" providerId="LiveId" clId="{9056DA43-CC83-4D29-8005-330CD71B82E6}" dt="2020-05-14T12:59:33.470" v="2019" actId="478"/>
          <ac:spMkLst>
            <pc:docMk/>
            <pc:sldMk cId="2866123772" sldId="265"/>
            <ac:spMk id="3" creationId="{4E55116D-3CCB-492F-8144-2AD3850C07CC}"/>
          </ac:spMkLst>
        </pc:spChg>
        <pc:spChg chg="add del mod">
          <ac:chgData name="Yannik Rödel" userId="deb5f4b2c62175d9" providerId="LiveId" clId="{9056DA43-CC83-4D29-8005-330CD71B82E6}" dt="2020-05-14T12:59:23.203" v="2016" actId="478"/>
          <ac:spMkLst>
            <pc:docMk/>
            <pc:sldMk cId="2866123772" sldId="265"/>
            <ac:spMk id="5" creationId="{93F9B3BF-92CB-4003-A306-EE0C1C0ADDA8}"/>
          </ac:spMkLst>
        </pc:spChg>
        <pc:spChg chg="add del mod">
          <ac:chgData name="Yannik Rödel" userId="deb5f4b2c62175d9" providerId="LiveId" clId="{9056DA43-CC83-4D29-8005-330CD71B82E6}" dt="2020-05-14T12:59:34.091" v="2020" actId="478"/>
          <ac:spMkLst>
            <pc:docMk/>
            <pc:sldMk cId="2866123772" sldId="265"/>
            <ac:spMk id="7" creationId="{C795C984-CA2C-476F-AA1A-D34A5E59D651}"/>
          </ac:spMkLst>
        </pc:spChg>
        <pc:spChg chg="add del mod">
          <ac:chgData name="Yannik Rödel" userId="deb5f4b2c62175d9" providerId="LiveId" clId="{9056DA43-CC83-4D29-8005-330CD71B82E6}" dt="2020-05-14T12:59:35.603" v="2021" actId="478"/>
          <ac:spMkLst>
            <pc:docMk/>
            <pc:sldMk cId="2866123772" sldId="265"/>
            <ac:spMk id="9" creationId="{1AD17952-0E69-4D5D-9CC8-FC3CDA41D759}"/>
          </ac:spMkLst>
        </pc:spChg>
        <pc:spChg chg="add del mod">
          <ac:chgData name="Yannik Rödel" userId="deb5f4b2c62175d9" providerId="LiveId" clId="{9056DA43-CC83-4D29-8005-330CD71B82E6}" dt="2020-05-14T13:01:41.940" v="2041" actId="478"/>
          <ac:spMkLst>
            <pc:docMk/>
            <pc:sldMk cId="2866123772" sldId="265"/>
            <ac:spMk id="10" creationId="{F7EB5DF9-9CF2-497C-B0E8-0BC8DB7AAA06}"/>
          </ac:spMkLst>
        </pc:spChg>
        <pc:spChg chg="add del mod">
          <ac:chgData name="Yannik Rödel" userId="deb5f4b2c62175d9" providerId="LiveId" clId="{9056DA43-CC83-4D29-8005-330CD71B82E6}" dt="2020-05-14T13:01:41.940" v="2041" actId="478"/>
          <ac:spMkLst>
            <pc:docMk/>
            <pc:sldMk cId="2866123772" sldId="265"/>
            <ac:spMk id="11" creationId="{69A4D448-5700-479B-8264-7EC1A587CF23}"/>
          </ac:spMkLst>
        </pc:spChg>
        <pc:spChg chg="add del mod">
          <ac:chgData name="Yannik Rödel" userId="deb5f4b2c62175d9" providerId="LiveId" clId="{9056DA43-CC83-4D29-8005-330CD71B82E6}" dt="2020-05-14T13:01:41.940" v="2041" actId="478"/>
          <ac:spMkLst>
            <pc:docMk/>
            <pc:sldMk cId="2866123772" sldId="265"/>
            <ac:spMk id="12" creationId="{1B7F533E-BA74-4C26-B334-7C604274FCBD}"/>
          </ac:spMkLst>
        </pc:spChg>
        <pc:spChg chg="add del mod">
          <ac:chgData name="Yannik Rödel" userId="deb5f4b2c62175d9" providerId="LiveId" clId="{9056DA43-CC83-4D29-8005-330CD71B82E6}" dt="2020-05-14T13:01:41.940" v="2041" actId="478"/>
          <ac:spMkLst>
            <pc:docMk/>
            <pc:sldMk cId="2866123772" sldId="265"/>
            <ac:spMk id="13" creationId="{BEAEE19B-C24E-41DD-9DA6-271BC89EE669}"/>
          </ac:spMkLst>
        </pc:spChg>
        <pc:spChg chg="add del mod">
          <ac:chgData name="Yannik Rödel" userId="deb5f4b2c62175d9" providerId="LiveId" clId="{9056DA43-CC83-4D29-8005-330CD71B82E6}" dt="2020-05-14T13:01:41.940" v="2041" actId="478"/>
          <ac:spMkLst>
            <pc:docMk/>
            <pc:sldMk cId="2866123772" sldId="265"/>
            <ac:spMk id="14" creationId="{B1DC43CD-25DF-440B-A3A7-9AF37AD169B4}"/>
          </ac:spMkLst>
        </pc:spChg>
        <pc:spChg chg="add del mod">
          <ac:chgData name="Yannik Rödel" userId="deb5f4b2c62175d9" providerId="LiveId" clId="{9056DA43-CC83-4D29-8005-330CD71B82E6}" dt="2020-05-14T13:01:41.940" v="2041" actId="478"/>
          <ac:spMkLst>
            <pc:docMk/>
            <pc:sldMk cId="2866123772" sldId="265"/>
            <ac:spMk id="15" creationId="{34AAD576-758E-40C1-AABA-7F321681652F}"/>
          </ac:spMkLst>
        </pc:spChg>
        <pc:spChg chg="add del mod">
          <ac:chgData name="Yannik Rödel" userId="deb5f4b2c62175d9" providerId="LiveId" clId="{9056DA43-CC83-4D29-8005-330CD71B82E6}" dt="2020-05-14T13:01:41.940" v="2041" actId="478"/>
          <ac:spMkLst>
            <pc:docMk/>
            <pc:sldMk cId="2866123772" sldId="265"/>
            <ac:spMk id="16" creationId="{E5FD84FE-A461-43B3-82F1-96EEAA4E1090}"/>
          </ac:spMkLst>
        </pc:spChg>
        <pc:spChg chg="add del mod">
          <ac:chgData name="Yannik Rödel" userId="deb5f4b2c62175d9" providerId="LiveId" clId="{9056DA43-CC83-4D29-8005-330CD71B82E6}" dt="2020-05-14T13:01:41.940" v="2041" actId="478"/>
          <ac:spMkLst>
            <pc:docMk/>
            <pc:sldMk cId="2866123772" sldId="265"/>
            <ac:spMk id="17" creationId="{201F1826-508F-4471-8CC7-71AE51506243}"/>
          </ac:spMkLst>
        </pc:spChg>
        <pc:spChg chg="add del mod">
          <ac:chgData name="Yannik Rödel" userId="deb5f4b2c62175d9" providerId="LiveId" clId="{9056DA43-CC83-4D29-8005-330CD71B82E6}" dt="2020-05-14T13:01:41.940" v="2041" actId="478"/>
          <ac:spMkLst>
            <pc:docMk/>
            <pc:sldMk cId="2866123772" sldId="265"/>
            <ac:spMk id="18" creationId="{849208B6-2303-4BBE-A5B2-7B137CE7D07E}"/>
          </ac:spMkLst>
        </pc:spChg>
        <pc:spChg chg="add del mod">
          <ac:chgData name="Yannik Rödel" userId="deb5f4b2c62175d9" providerId="LiveId" clId="{9056DA43-CC83-4D29-8005-330CD71B82E6}" dt="2020-05-14T13:01:41.940" v="2041" actId="478"/>
          <ac:spMkLst>
            <pc:docMk/>
            <pc:sldMk cId="2866123772" sldId="265"/>
            <ac:spMk id="19" creationId="{1F4FF814-CF95-4923-870C-40B181DA46E1}"/>
          </ac:spMkLst>
        </pc:spChg>
        <pc:spChg chg="add del mod">
          <ac:chgData name="Yannik Rödel" userId="deb5f4b2c62175d9" providerId="LiveId" clId="{9056DA43-CC83-4D29-8005-330CD71B82E6}" dt="2020-05-14T13:01:43.227" v="2042" actId="478"/>
          <ac:spMkLst>
            <pc:docMk/>
            <pc:sldMk cId="2866123772" sldId="265"/>
            <ac:spMk id="20" creationId="{D2988CD2-7D3B-461D-8FC6-80EB9355D0CB}"/>
          </ac:spMkLst>
        </pc:spChg>
        <pc:spChg chg="add del mod">
          <ac:chgData name="Yannik Rödel" userId="deb5f4b2c62175d9" providerId="LiveId" clId="{9056DA43-CC83-4D29-8005-330CD71B82E6}" dt="2020-05-14T13:01:43.227" v="2042" actId="478"/>
          <ac:spMkLst>
            <pc:docMk/>
            <pc:sldMk cId="2866123772" sldId="265"/>
            <ac:spMk id="21" creationId="{63AB18FD-ACEF-447D-B4D8-C8C93D1518AB}"/>
          </ac:spMkLst>
        </pc:spChg>
        <pc:spChg chg="add del mod">
          <ac:chgData name="Yannik Rödel" userId="deb5f4b2c62175d9" providerId="LiveId" clId="{9056DA43-CC83-4D29-8005-330CD71B82E6}" dt="2020-05-14T13:01:41.940" v="2041" actId="478"/>
          <ac:spMkLst>
            <pc:docMk/>
            <pc:sldMk cId="2866123772" sldId="265"/>
            <ac:spMk id="22" creationId="{DC9EF75F-9289-4432-AEE0-2208BDC3A616}"/>
          </ac:spMkLst>
        </pc:spChg>
        <pc:spChg chg="add del mod">
          <ac:chgData name="Yannik Rödel" userId="deb5f4b2c62175d9" providerId="LiveId" clId="{9056DA43-CC83-4D29-8005-330CD71B82E6}" dt="2020-05-14T12:59:57.697" v="2024" actId="478"/>
          <ac:spMkLst>
            <pc:docMk/>
            <pc:sldMk cId="2866123772" sldId="265"/>
            <ac:spMk id="23" creationId="{B4845343-4433-44B3-874D-3DDD04EEE699}"/>
          </ac:spMkLst>
        </pc:spChg>
        <pc:spChg chg="add mod ord">
          <ac:chgData name="Yannik Rödel" userId="deb5f4b2c62175d9" providerId="LiveId" clId="{9056DA43-CC83-4D29-8005-330CD71B82E6}" dt="2020-05-14T13:17:40.992" v="2162" actId="1076"/>
          <ac:spMkLst>
            <pc:docMk/>
            <pc:sldMk cId="2866123772" sldId="265"/>
            <ac:spMk id="24" creationId="{9F0EF14E-BF08-45A0-9A60-018B1E341413}"/>
          </ac:spMkLst>
        </pc:spChg>
        <pc:spChg chg="add mod ord">
          <ac:chgData name="Yannik Rödel" userId="deb5f4b2c62175d9" providerId="LiveId" clId="{9056DA43-CC83-4D29-8005-330CD71B82E6}" dt="2020-05-14T13:17:40.992" v="2162" actId="1076"/>
          <ac:spMkLst>
            <pc:docMk/>
            <pc:sldMk cId="2866123772" sldId="265"/>
            <ac:spMk id="25" creationId="{6BD5BC40-794F-4401-A475-6664609BAD6E}"/>
          </ac:spMkLst>
        </pc:spChg>
        <pc:spChg chg="add mod ord">
          <ac:chgData name="Yannik Rödel" userId="deb5f4b2c62175d9" providerId="LiveId" clId="{9056DA43-CC83-4D29-8005-330CD71B82E6}" dt="2020-05-14T13:17:40.992" v="2162" actId="1076"/>
          <ac:spMkLst>
            <pc:docMk/>
            <pc:sldMk cId="2866123772" sldId="265"/>
            <ac:spMk id="26" creationId="{379BD7A0-AB48-4A4B-81F4-80DE239591C2}"/>
          </ac:spMkLst>
        </pc:spChg>
        <pc:spChg chg="add mod ord">
          <ac:chgData name="Yannik Rödel" userId="deb5f4b2c62175d9" providerId="LiveId" clId="{9056DA43-CC83-4D29-8005-330CD71B82E6}" dt="2020-05-14T13:17:40.992" v="2162" actId="1076"/>
          <ac:spMkLst>
            <pc:docMk/>
            <pc:sldMk cId="2866123772" sldId="265"/>
            <ac:spMk id="27" creationId="{3F9D74F7-E334-4BFB-A34B-91480978D5D1}"/>
          </ac:spMkLst>
        </pc:spChg>
        <pc:spChg chg="add mod ord">
          <ac:chgData name="Yannik Rödel" userId="deb5f4b2c62175d9" providerId="LiveId" clId="{9056DA43-CC83-4D29-8005-330CD71B82E6}" dt="2020-05-14T13:17:40.992" v="2162" actId="1076"/>
          <ac:spMkLst>
            <pc:docMk/>
            <pc:sldMk cId="2866123772" sldId="265"/>
            <ac:spMk id="28" creationId="{FF8AE91A-CBF5-4F73-86F6-C65BD3016FAB}"/>
          </ac:spMkLst>
        </pc:spChg>
        <pc:spChg chg="add mod ord">
          <ac:chgData name="Yannik Rödel" userId="deb5f4b2c62175d9" providerId="LiveId" clId="{9056DA43-CC83-4D29-8005-330CD71B82E6}" dt="2020-05-14T13:17:40.992" v="2162" actId="1076"/>
          <ac:spMkLst>
            <pc:docMk/>
            <pc:sldMk cId="2866123772" sldId="265"/>
            <ac:spMk id="29" creationId="{6C03EB75-9C74-468F-AD82-CDBFDB769EDD}"/>
          </ac:spMkLst>
        </pc:spChg>
        <pc:spChg chg="add del">
          <ac:chgData name="Yannik Rödel" userId="deb5f4b2c62175d9" providerId="LiveId" clId="{9056DA43-CC83-4D29-8005-330CD71B82E6}" dt="2020-05-14T13:03:19.547" v="2059" actId="478"/>
          <ac:spMkLst>
            <pc:docMk/>
            <pc:sldMk cId="2866123772" sldId="265"/>
            <ac:spMk id="30" creationId="{260356D4-CAD8-4F5E-B87D-4D4E0A24D9D2}"/>
          </ac:spMkLst>
        </pc:spChg>
        <pc:spChg chg="add del">
          <ac:chgData name="Yannik Rödel" userId="deb5f4b2c62175d9" providerId="LiveId" clId="{9056DA43-CC83-4D29-8005-330CD71B82E6}" dt="2020-05-14T13:03:19.078" v="2058" actId="478"/>
          <ac:spMkLst>
            <pc:docMk/>
            <pc:sldMk cId="2866123772" sldId="265"/>
            <ac:spMk id="31" creationId="{75BEC72D-44B1-4B41-B3E3-75B088974BAC}"/>
          </ac:spMkLst>
        </pc:spChg>
        <pc:spChg chg="add del">
          <ac:chgData name="Yannik Rödel" userId="deb5f4b2c62175d9" providerId="LiveId" clId="{9056DA43-CC83-4D29-8005-330CD71B82E6}" dt="2020-05-14T13:03:18.532" v="2057" actId="478"/>
          <ac:spMkLst>
            <pc:docMk/>
            <pc:sldMk cId="2866123772" sldId="265"/>
            <ac:spMk id="32" creationId="{43EE0B9A-EE4E-43D3-948E-710F0A0EA805}"/>
          </ac:spMkLst>
        </pc:spChg>
        <pc:spChg chg="add del">
          <ac:chgData name="Yannik Rödel" userId="deb5f4b2c62175d9" providerId="LiveId" clId="{9056DA43-CC83-4D29-8005-330CD71B82E6}" dt="2020-05-14T13:03:20.338" v="2060" actId="478"/>
          <ac:spMkLst>
            <pc:docMk/>
            <pc:sldMk cId="2866123772" sldId="265"/>
            <ac:spMk id="33" creationId="{7E494CA2-1BF8-4957-86CD-3B0689D4364C}"/>
          </ac:spMkLst>
        </pc:spChg>
        <pc:spChg chg="add del">
          <ac:chgData name="Yannik Rödel" userId="deb5f4b2c62175d9" providerId="LiveId" clId="{9056DA43-CC83-4D29-8005-330CD71B82E6}" dt="2020-05-14T13:03:39.840" v="2071" actId="478"/>
          <ac:spMkLst>
            <pc:docMk/>
            <pc:sldMk cId="2866123772" sldId="265"/>
            <ac:spMk id="34" creationId="{225835C0-55D1-4B9D-B50F-530743EB0C9B}"/>
          </ac:spMkLst>
        </pc:spChg>
        <pc:spChg chg="add mod">
          <ac:chgData name="Yannik Rödel" userId="deb5f4b2c62175d9" providerId="LiveId" clId="{9056DA43-CC83-4D29-8005-330CD71B82E6}" dt="2020-05-14T13:17:40.992" v="2162" actId="1076"/>
          <ac:spMkLst>
            <pc:docMk/>
            <pc:sldMk cId="2866123772" sldId="265"/>
            <ac:spMk id="35" creationId="{7281E65C-72C0-445E-8C39-CF1E966F0C3D}"/>
          </ac:spMkLst>
        </pc:spChg>
        <pc:spChg chg="add mod">
          <ac:chgData name="Yannik Rödel" userId="deb5f4b2c62175d9" providerId="LiveId" clId="{9056DA43-CC83-4D29-8005-330CD71B82E6}" dt="2020-05-14T13:17:40.992" v="2162" actId="1076"/>
          <ac:spMkLst>
            <pc:docMk/>
            <pc:sldMk cId="2866123772" sldId="265"/>
            <ac:spMk id="36" creationId="{2A43E6C8-D803-4C8B-A3EA-27B26AA902D6}"/>
          </ac:spMkLst>
        </pc:spChg>
        <pc:spChg chg="add mod">
          <ac:chgData name="Yannik Rödel" userId="deb5f4b2c62175d9" providerId="LiveId" clId="{9056DA43-CC83-4D29-8005-330CD71B82E6}" dt="2020-05-14T13:17:40.992" v="2162" actId="1076"/>
          <ac:spMkLst>
            <pc:docMk/>
            <pc:sldMk cId="2866123772" sldId="265"/>
            <ac:spMk id="37" creationId="{C6C80E6D-CDE1-4489-8104-0D87C2605D77}"/>
          </ac:spMkLst>
        </pc:spChg>
        <pc:spChg chg="add mod">
          <ac:chgData name="Yannik Rödel" userId="deb5f4b2c62175d9" providerId="LiveId" clId="{9056DA43-CC83-4D29-8005-330CD71B82E6}" dt="2020-05-14T13:17:40.992" v="2162" actId="1076"/>
          <ac:spMkLst>
            <pc:docMk/>
            <pc:sldMk cId="2866123772" sldId="265"/>
            <ac:spMk id="38" creationId="{5620D9FE-E7B5-4A06-BC14-398E1CFB2523}"/>
          </ac:spMkLst>
        </pc:spChg>
        <pc:spChg chg="add mod">
          <ac:chgData name="Yannik Rödel" userId="deb5f4b2c62175d9" providerId="LiveId" clId="{9056DA43-CC83-4D29-8005-330CD71B82E6}" dt="2020-05-14T13:17:40.992" v="2162" actId="1076"/>
          <ac:spMkLst>
            <pc:docMk/>
            <pc:sldMk cId="2866123772" sldId="265"/>
            <ac:spMk id="39" creationId="{515D1593-0D81-4767-98D1-D8D249C06CFA}"/>
          </ac:spMkLst>
        </pc:spChg>
        <pc:spChg chg="add mod">
          <ac:chgData name="Yannik Rödel" userId="deb5f4b2c62175d9" providerId="LiveId" clId="{9056DA43-CC83-4D29-8005-330CD71B82E6}" dt="2020-05-14T13:17:40.992" v="2162" actId="1076"/>
          <ac:spMkLst>
            <pc:docMk/>
            <pc:sldMk cId="2866123772" sldId="265"/>
            <ac:spMk id="40" creationId="{26B1A4A0-6B1D-4949-AD7F-E7057664BF49}"/>
          </ac:spMkLst>
        </pc:spChg>
        <pc:spChg chg="add mod">
          <ac:chgData name="Yannik Rödel" userId="deb5f4b2c62175d9" providerId="LiveId" clId="{9056DA43-CC83-4D29-8005-330CD71B82E6}" dt="2020-05-14T13:17:40.992" v="2162" actId="1076"/>
          <ac:spMkLst>
            <pc:docMk/>
            <pc:sldMk cId="2866123772" sldId="265"/>
            <ac:spMk id="41" creationId="{44BF18A3-6939-4F88-AB03-DF036DF8899D}"/>
          </ac:spMkLst>
        </pc:spChg>
        <pc:spChg chg="add mod">
          <ac:chgData name="Yannik Rödel" userId="deb5f4b2c62175d9" providerId="LiveId" clId="{9056DA43-CC83-4D29-8005-330CD71B82E6}" dt="2020-05-14T13:17:40.992" v="2162" actId="1076"/>
          <ac:spMkLst>
            <pc:docMk/>
            <pc:sldMk cId="2866123772" sldId="265"/>
            <ac:spMk id="42" creationId="{986B8A8B-1548-43C9-A303-430614D2207E}"/>
          </ac:spMkLst>
        </pc:spChg>
        <pc:spChg chg="add mod">
          <ac:chgData name="Yannik Rödel" userId="deb5f4b2c62175d9" providerId="LiveId" clId="{9056DA43-CC83-4D29-8005-330CD71B82E6}" dt="2020-05-14T13:17:40.992" v="2162" actId="1076"/>
          <ac:spMkLst>
            <pc:docMk/>
            <pc:sldMk cId="2866123772" sldId="265"/>
            <ac:spMk id="43" creationId="{65C10813-51D7-4681-BEE1-5E435C66622C}"/>
          </ac:spMkLst>
        </pc:spChg>
        <pc:spChg chg="add mod">
          <ac:chgData name="Yannik Rödel" userId="deb5f4b2c62175d9" providerId="LiveId" clId="{9056DA43-CC83-4D29-8005-330CD71B82E6}" dt="2020-05-14T13:17:40.992" v="2162" actId="1076"/>
          <ac:spMkLst>
            <pc:docMk/>
            <pc:sldMk cId="2866123772" sldId="265"/>
            <ac:spMk id="44" creationId="{9EFE1FF1-8138-404F-96E4-3C5235CA5613}"/>
          </ac:spMkLst>
        </pc:spChg>
        <pc:spChg chg="add mod">
          <ac:chgData name="Yannik Rödel" userId="deb5f4b2c62175d9" providerId="LiveId" clId="{9056DA43-CC83-4D29-8005-330CD71B82E6}" dt="2020-05-14T13:17:40.992" v="2162" actId="1076"/>
          <ac:spMkLst>
            <pc:docMk/>
            <pc:sldMk cId="2866123772" sldId="265"/>
            <ac:spMk id="45" creationId="{76716E39-E7C2-4C80-B1A1-3579B13CA0F4}"/>
          </ac:spMkLst>
        </pc:spChg>
        <pc:spChg chg="add mod">
          <ac:chgData name="Yannik Rödel" userId="deb5f4b2c62175d9" providerId="LiveId" clId="{9056DA43-CC83-4D29-8005-330CD71B82E6}" dt="2020-05-14T13:17:40.992" v="2162" actId="1076"/>
          <ac:spMkLst>
            <pc:docMk/>
            <pc:sldMk cId="2866123772" sldId="265"/>
            <ac:spMk id="46" creationId="{0DF916E9-DED2-4693-BC15-7BCF51FAFF21}"/>
          </ac:spMkLst>
        </pc:spChg>
        <pc:spChg chg="add mod">
          <ac:chgData name="Yannik Rödel" userId="deb5f4b2c62175d9" providerId="LiveId" clId="{9056DA43-CC83-4D29-8005-330CD71B82E6}" dt="2020-05-14T13:17:40.992" v="2162" actId="1076"/>
          <ac:spMkLst>
            <pc:docMk/>
            <pc:sldMk cId="2866123772" sldId="265"/>
            <ac:spMk id="47" creationId="{44EC7558-0586-40D1-A75F-FF802A0206ED}"/>
          </ac:spMkLst>
        </pc:spChg>
        <pc:spChg chg="add mod">
          <ac:chgData name="Yannik Rödel" userId="deb5f4b2c62175d9" providerId="LiveId" clId="{9056DA43-CC83-4D29-8005-330CD71B82E6}" dt="2020-05-14T13:17:40.992" v="2162" actId="1076"/>
          <ac:spMkLst>
            <pc:docMk/>
            <pc:sldMk cId="2866123772" sldId="265"/>
            <ac:spMk id="48" creationId="{821B5386-51C7-4B93-9190-00BBC6A55824}"/>
          </ac:spMkLst>
        </pc:spChg>
        <pc:spChg chg="add mod">
          <ac:chgData name="Yannik Rödel" userId="deb5f4b2c62175d9" providerId="LiveId" clId="{9056DA43-CC83-4D29-8005-330CD71B82E6}" dt="2020-05-14T13:17:40.992" v="2162" actId="1076"/>
          <ac:spMkLst>
            <pc:docMk/>
            <pc:sldMk cId="2866123772" sldId="265"/>
            <ac:spMk id="49" creationId="{D5DDCAE6-6D34-42DF-A74F-7D03B52307C0}"/>
          </ac:spMkLst>
        </pc:spChg>
        <pc:spChg chg="add mod">
          <ac:chgData name="Yannik Rödel" userId="deb5f4b2c62175d9" providerId="LiveId" clId="{9056DA43-CC83-4D29-8005-330CD71B82E6}" dt="2020-05-14T13:17:40.992" v="2162" actId="1076"/>
          <ac:spMkLst>
            <pc:docMk/>
            <pc:sldMk cId="2866123772" sldId="265"/>
            <ac:spMk id="50" creationId="{D5D4B3FD-2890-464C-92AB-37C0835DA7DC}"/>
          </ac:spMkLst>
        </pc:spChg>
        <pc:spChg chg="add mod">
          <ac:chgData name="Yannik Rödel" userId="deb5f4b2c62175d9" providerId="LiveId" clId="{9056DA43-CC83-4D29-8005-330CD71B82E6}" dt="2020-05-14T13:17:40.992" v="2162" actId="1076"/>
          <ac:spMkLst>
            <pc:docMk/>
            <pc:sldMk cId="2866123772" sldId="265"/>
            <ac:spMk id="53" creationId="{DEFDF4A3-F624-4884-B8DB-0EAB989BADAE}"/>
          </ac:spMkLst>
        </pc:spChg>
        <pc:cxnChg chg="add mod">
          <ac:chgData name="Yannik Rödel" userId="deb5f4b2c62175d9" providerId="LiveId" clId="{9056DA43-CC83-4D29-8005-330CD71B82E6}" dt="2020-05-14T13:17:40.992" v="2162" actId="1076"/>
          <ac:cxnSpMkLst>
            <pc:docMk/>
            <pc:sldMk cId="2866123772" sldId="265"/>
            <ac:cxnSpMk id="52" creationId="{48F06955-4228-495E-AC86-1992BD542A17}"/>
          </ac:cxnSpMkLst>
        </pc:cxnChg>
      </pc:sldChg>
    </pc:docChg>
  </pc:docChgLst>
  <pc:docChgLst>
    <pc:chgData name="Gastbenutzer" providerId="Windows Live" clId="Web-{C62EDF19-6298-4D20-BD7B-BE807BACD145}"/>
    <pc:docChg chg="addSld delSld modSld addMainMaster delMainMaster">
      <pc:chgData name="Gastbenutzer" userId="" providerId="Windows Live" clId="Web-{C62EDF19-6298-4D20-BD7B-BE807BACD145}" dt="2020-05-14T11:33:04.656" v="685" actId="688"/>
      <pc:docMkLst>
        <pc:docMk/>
      </pc:docMkLst>
      <pc:sldChg chg="addSp delSp modSp mod modClrScheme chgLayout">
        <pc:chgData name="Gastbenutzer" userId="" providerId="Windows Live" clId="Web-{C62EDF19-6298-4D20-BD7B-BE807BACD145}" dt="2020-05-14T10:59:48.343" v="14"/>
        <pc:sldMkLst>
          <pc:docMk/>
          <pc:sldMk cId="3016204908" sldId="256"/>
        </pc:sldMkLst>
        <pc:spChg chg="mod ord">
          <ac:chgData name="Gastbenutzer" userId="" providerId="Windows Live" clId="Web-{C62EDF19-6298-4D20-BD7B-BE807BACD145}" dt="2020-05-14T10:59:48.343" v="14"/>
          <ac:spMkLst>
            <pc:docMk/>
            <pc:sldMk cId="3016204908" sldId="256"/>
            <ac:spMk id="2" creationId="{643933ED-4E86-4C63-9062-B86EFEB48054}"/>
          </ac:spMkLst>
        </pc:spChg>
        <pc:spChg chg="mod ord">
          <ac:chgData name="Gastbenutzer" userId="" providerId="Windows Live" clId="Web-{C62EDF19-6298-4D20-BD7B-BE807BACD145}" dt="2020-05-14T10:59:48.343" v="14"/>
          <ac:spMkLst>
            <pc:docMk/>
            <pc:sldMk cId="3016204908" sldId="256"/>
            <ac:spMk id="3" creationId="{095F1877-1FF0-40C8-B8CC-E1D3A1786571}"/>
          </ac:spMkLst>
        </pc:spChg>
        <pc:inkChg chg="add del">
          <ac:chgData name="Gastbenutzer" userId="" providerId="Windows Live" clId="Web-{C62EDF19-6298-4D20-BD7B-BE807BACD145}" dt="2020-05-14T10:39:37.386" v="1"/>
          <ac:inkMkLst>
            <pc:docMk/>
            <pc:sldMk cId="3016204908" sldId="256"/>
            <ac:inkMk id="4" creationId="{200A7B5F-0C76-4999-9DD2-500A1F4B1C35}"/>
          </ac:inkMkLst>
        </pc:inkChg>
      </pc:sldChg>
      <pc:sldChg chg="modSp mod modClrScheme chgLayout">
        <pc:chgData name="Gastbenutzer" userId="" providerId="Windows Live" clId="Web-{C62EDF19-6298-4D20-BD7B-BE807BACD145}" dt="2020-05-14T10:59:48.343" v="14"/>
        <pc:sldMkLst>
          <pc:docMk/>
          <pc:sldMk cId="480211787" sldId="257"/>
        </pc:sldMkLst>
        <pc:spChg chg="mod ord">
          <ac:chgData name="Gastbenutzer" userId="" providerId="Windows Live" clId="Web-{C62EDF19-6298-4D20-BD7B-BE807BACD145}" dt="2020-05-14T10:59:48.343" v="14"/>
          <ac:spMkLst>
            <pc:docMk/>
            <pc:sldMk cId="480211787" sldId="257"/>
            <ac:spMk id="3" creationId="{9FEC3B9D-8C95-4A39-8E49-593717A6B8FE}"/>
          </ac:spMkLst>
        </pc:spChg>
      </pc:sldChg>
      <pc:sldChg chg="modSp mod modClrScheme chgLayout">
        <pc:chgData name="Gastbenutzer" userId="" providerId="Windows Live" clId="Web-{C62EDF19-6298-4D20-BD7B-BE807BACD145}" dt="2020-05-14T10:59:48.343" v="14"/>
        <pc:sldMkLst>
          <pc:docMk/>
          <pc:sldMk cId="3311565094" sldId="258"/>
        </pc:sldMkLst>
        <pc:spChg chg="mod ord">
          <ac:chgData name="Gastbenutzer" userId="" providerId="Windows Live" clId="Web-{C62EDF19-6298-4D20-BD7B-BE807BACD145}" dt="2020-05-14T10:59:48.343" v="14"/>
          <ac:spMkLst>
            <pc:docMk/>
            <pc:sldMk cId="3311565094" sldId="258"/>
            <ac:spMk id="3" creationId="{2CF06413-74C5-42F9-BA7E-553F8FB14418}"/>
          </ac:spMkLst>
        </pc:spChg>
      </pc:sldChg>
      <pc:sldChg chg="addSp delSp modSp mod modClrScheme chgLayout">
        <pc:chgData name="Gastbenutzer" userId="" providerId="Windows Live" clId="Web-{C62EDF19-6298-4D20-BD7B-BE807BACD145}" dt="2020-05-14T11:09:36.101" v="504"/>
        <pc:sldMkLst>
          <pc:docMk/>
          <pc:sldMk cId="3049489032" sldId="259"/>
        </pc:sldMkLst>
        <pc:graphicFrameChg chg="add del mod modGraphic">
          <ac:chgData name="Gastbenutzer" userId="" providerId="Windows Live" clId="Web-{C62EDF19-6298-4D20-BD7B-BE807BACD145}" dt="2020-05-14T11:09:36.101" v="504"/>
          <ac:graphicFrameMkLst>
            <pc:docMk/>
            <pc:sldMk cId="3049489032" sldId="259"/>
            <ac:graphicFrameMk id="2" creationId="{6496B14B-2F5E-40AB-9956-BBE9D6373005}"/>
          </ac:graphicFrameMkLst>
        </pc:graphicFrameChg>
        <pc:inkChg chg="add del">
          <ac:chgData name="Gastbenutzer" userId="" providerId="Windows Live" clId="Web-{C62EDF19-6298-4D20-BD7B-BE807BACD145}" dt="2020-05-14T10:39:52.200" v="5"/>
          <ac:inkMkLst>
            <pc:docMk/>
            <pc:sldMk cId="3049489032" sldId="259"/>
            <ac:inkMk id="2" creationId="{D7D345FA-2241-4AD0-810F-4A0D2C5883DA}"/>
          </ac:inkMkLst>
        </pc:inkChg>
        <pc:inkChg chg="add del">
          <ac:chgData name="Gastbenutzer" userId="" providerId="Windows Live" clId="Web-{C62EDF19-6298-4D20-BD7B-BE807BACD145}" dt="2020-05-14T10:39:51.371" v="4"/>
          <ac:inkMkLst>
            <pc:docMk/>
            <pc:sldMk cId="3049489032" sldId="259"/>
            <ac:inkMk id="3" creationId="{D3FFD011-0DB7-41FD-B0CF-9403A33271E9}"/>
          </ac:inkMkLst>
        </pc:inkChg>
      </pc:sldChg>
      <pc:sldChg chg="addSp delSp modSp del mod modClrScheme chgLayout">
        <pc:chgData name="Gastbenutzer" userId="" providerId="Windows Live" clId="Web-{C62EDF19-6298-4D20-BD7B-BE807BACD145}" dt="2020-05-14T11:14:18.659" v="598"/>
        <pc:sldMkLst>
          <pc:docMk/>
          <pc:sldMk cId="1017612024" sldId="260"/>
        </pc:sldMkLst>
        <pc:spChg chg="mod ord">
          <ac:chgData name="Gastbenutzer" userId="" providerId="Windows Live" clId="Web-{C62EDF19-6298-4D20-BD7B-BE807BACD145}" dt="2020-05-14T10:59:48.343" v="14"/>
          <ac:spMkLst>
            <pc:docMk/>
            <pc:sldMk cId="1017612024" sldId="260"/>
            <ac:spMk id="2" creationId="{BF6C4529-155A-4D14-88E1-59598871632F}"/>
          </ac:spMkLst>
        </pc:spChg>
        <pc:spChg chg="mod ord">
          <ac:chgData name="Gastbenutzer" userId="" providerId="Windows Live" clId="Web-{C62EDF19-6298-4D20-BD7B-BE807BACD145}" dt="2020-05-14T11:05:07.202" v="426" actId="20577"/>
          <ac:spMkLst>
            <pc:docMk/>
            <pc:sldMk cId="1017612024" sldId="260"/>
            <ac:spMk id="3" creationId="{FA024840-988A-45E9-B705-8286D1F4DED3}"/>
          </ac:spMkLst>
        </pc:spChg>
        <pc:inkChg chg="add del">
          <ac:chgData name="Gastbenutzer" userId="" providerId="Windows Live" clId="Web-{C62EDF19-6298-4D20-BD7B-BE807BACD145}" dt="2020-05-14T11:03:09.992" v="376"/>
          <ac:inkMkLst>
            <pc:docMk/>
            <pc:sldMk cId="1017612024" sldId="260"/>
            <ac:inkMk id="5" creationId="{4BF4F90D-BA20-4E4A-8D4F-5B094C591DF3}"/>
          </ac:inkMkLst>
        </pc:inkChg>
        <pc:inkChg chg="add del">
          <ac:chgData name="Gastbenutzer" userId="" providerId="Windows Live" clId="Web-{C62EDF19-6298-4D20-BD7B-BE807BACD145}" dt="2020-05-14T11:03:29.133" v="378"/>
          <ac:inkMkLst>
            <pc:docMk/>
            <pc:sldMk cId="1017612024" sldId="260"/>
            <ac:inkMk id="7" creationId="{18986F48-B6F6-4317-92B1-EF9E3C02FF22}"/>
          </ac:inkMkLst>
        </pc:inkChg>
      </pc:sldChg>
      <pc:sldChg chg="addSp delSp modSp new mod modClrScheme chgLayout">
        <pc:chgData name="Gastbenutzer" userId="" providerId="Windows Live" clId="Web-{C62EDF19-6298-4D20-BD7B-BE807BACD145}" dt="2020-05-14T11:11:13.902" v="595" actId="20577"/>
        <pc:sldMkLst>
          <pc:docMk/>
          <pc:sldMk cId="2084630125" sldId="261"/>
        </pc:sldMkLst>
        <pc:spChg chg="mod ord">
          <ac:chgData name="Gastbenutzer" userId="" providerId="Windows Live" clId="Web-{C62EDF19-6298-4D20-BD7B-BE807BACD145}" dt="2020-05-14T10:59:48.343" v="14"/>
          <ac:spMkLst>
            <pc:docMk/>
            <pc:sldMk cId="2084630125" sldId="261"/>
            <ac:spMk id="2" creationId="{18CBC3F6-3F93-4590-A320-6258C9948D3E}"/>
          </ac:spMkLst>
        </pc:spChg>
        <pc:spChg chg="mod ord">
          <ac:chgData name="Gastbenutzer" userId="" providerId="Windows Live" clId="Web-{C62EDF19-6298-4D20-BD7B-BE807BACD145}" dt="2020-05-14T11:11:13.902" v="595" actId="20577"/>
          <ac:spMkLst>
            <pc:docMk/>
            <pc:sldMk cId="2084630125" sldId="261"/>
            <ac:spMk id="3" creationId="{0A4B00C3-011C-461E-A29B-44068ACBFF79}"/>
          </ac:spMkLst>
        </pc:spChg>
        <pc:inkChg chg="add del">
          <ac:chgData name="Gastbenutzer" userId="" providerId="Windows Live" clId="Web-{C62EDF19-6298-4D20-BD7B-BE807BACD145}" dt="2020-05-14T10:58:49.435" v="12"/>
          <ac:inkMkLst>
            <pc:docMk/>
            <pc:sldMk cId="2084630125" sldId="261"/>
            <ac:inkMk id="4" creationId="{10E57D76-6F71-4898-A254-9277FDA1465A}"/>
          </ac:inkMkLst>
        </pc:inkChg>
        <pc:inkChg chg="add del">
          <ac:chgData name="Gastbenutzer" userId="" providerId="Windows Live" clId="Web-{C62EDF19-6298-4D20-BD7B-BE807BACD145}" dt="2020-05-14T10:58:48.794" v="11"/>
          <ac:inkMkLst>
            <pc:docMk/>
            <pc:sldMk cId="2084630125" sldId="261"/>
            <ac:inkMk id="5" creationId="{695459D5-922F-45DC-AD00-3E61E9254742}"/>
          </ac:inkMkLst>
        </pc:inkChg>
        <pc:inkChg chg="add del">
          <ac:chgData name="Gastbenutzer" userId="" providerId="Windows Live" clId="Web-{C62EDF19-6298-4D20-BD7B-BE807BACD145}" dt="2020-05-14T10:58:48.153" v="10"/>
          <ac:inkMkLst>
            <pc:docMk/>
            <pc:sldMk cId="2084630125" sldId="261"/>
            <ac:inkMk id="6" creationId="{A3645965-3DB1-4816-90BF-7E767DA5E2A3}"/>
          </ac:inkMkLst>
        </pc:inkChg>
      </pc:sldChg>
      <pc:sldChg chg="delSp modSp new del mod modClrScheme chgLayout">
        <pc:chgData name="Gastbenutzer" userId="" providerId="Windows Live" clId="Web-{C62EDF19-6298-4D20-BD7B-BE807BACD145}" dt="2020-05-14T11:02:43.647" v="374"/>
        <pc:sldMkLst>
          <pc:docMk/>
          <pc:sldMk cId="1436252296" sldId="262"/>
        </pc:sldMkLst>
        <pc:spChg chg="mod ord">
          <ac:chgData name="Gastbenutzer" userId="" providerId="Windows Live" clId="Web-{C62EDF19-6298-4D20-BD7B-BE807BACD145}" dt="2020-05-14T11:02:39.428" v="373" actId="14100"/>
          <ac:spMkLst>
            <pc:docMk/>
            <pc:sldMk cId="1436252296" sldId="262"/>
            <ac:spMk id="2" creationId="{6BC1ECF6-D88E-4F51-B261-A08BB3960F54}"/>
          </ac:spMkLst>
        </pc:spChg>
        <pc:spChg chg="del mod ord">
          <ac:chgData name="Gastbenutzer" userId="" providerId="Windows Live" clId="Web-{C62EDF19-6298-4D20-BD7B-BE807BACD145}" dt="2020-05-14T11:02:34.537" v="371"/>
          <ac:spMkLst>
            <pc:docMk/>
            <pc:sldMk cId="1436252296" sldId="262"/>
            <ac:spMk id="3" creationId="{D8024C0C-32EE-4B9A-9538-7E5AFF43137A}"/>
          </ac:spMkLst>
        </pc:spChg>
      </pc:sldChg>
      <pc:sldChg chg="addSp delSp new del mod modShow">
        <pc:chgData name="Gastbenutzer" userId="" providerId="Windows Live" clId="Web-{C62EDF19-6298-4D20-BD7B-BE807BACD145}" dt="2020-05-14T11:25:52.764" v="601"/>
        <pc:sldMkLst>
          <pc:docMk/>
          <pc:sldMk cId="2438206706" sldId="262"/>
        </pc:sldMkLst>
        <pc:spChg chg="del">
          <ac:chgData name="Gastbenutzer" userId="" providerId="Windows Live" clId="Web-{C62EDF19-6298-4D20-BD7B-BE807BACD145}" dt="2020-05-14T11:05:12.809" v="430"/>
          <ac:spMkLst>
            <pc:docMk/>
            <pc:sldMk cId="2438206706" sldId="262"/>
            <ac:spMk id="2" creationId="{6411B971-54D9-481D-94E1-F2F0946E5348}"/>
          </ac:spMkLst>
        </pc:spChg>
        <pc:spChg chg="del">
          <ac:chgData name="Gastbenutzer" userId="" providerId="Windows Live" clId="Web-{C62EDF19-6298-4D20-BD7B-BE807BACD145}" dt="2020-05-14T11:05:11.793" v="429"/>
          <ac:spMkLst>
            <pc:docMk/>
            <pc:sldMk cId="2438206706" sldId="262"/>
            <ac:spMk id="3" creationId="{078BC5A6-F620-4F0D-90A4-9E23BDFFA4B5}"/>
          </ac:spMkLst>
        </pc:spChg>
        <pc:inkChg chg="add">
          <ac:chgData name="Gastbenutzer" userId="" providerId="Windows Live" clId="Web-{C62EDF19-6298-4D20-BD7B-BE807BACD145}" dt="2020-05-14T11:06:19.984" v="448"/>
          <ac:inkMkLst>
            <pc:docMk/>
            <pc:sldMk cId="2438206706" sldId="262"/>
            <ac:inkMk id="2" creationId="{9B3C9A20-A6F2-41E2-8AB1-C1306B74D723}"/>
          </ac:inkMkLst>
        </pc:inkChg>
        <pc:inkChg chg="add">
          <ac:chgData name="Gastbenutzer" userId="" providerId="Windows Live" clId="Web-{C62EDF19-6298-4D20-BD7B-BE807BACD145}" dt="2020-05-14T11:06:21.218" v="449"/>
          <ac:inkMkLst>
            <pc:docMk/>
            <pc:sldMk cId="2438206706" sldId="262"/>
            <ac:inkMk id="3" creationId="{25A4BA5D-438F-4C29-ABB1-1A1D7FEBFD2B}"/>
          </ac:inkMkLst>
        </pc:inkChg>
        <pc:inkChg chg="add">
          <ac:chgData name="Gastbenutzer" userId="" providerId="Windows Live" clId="Web-{C62EDF19-6298-4D20-BD7B-BE807BACD145}" dt="2020-05-14T11:05:22.528" v="431"/>
          <ac:inkMkLst>
            <pc:docMk/>
            <pc:sldMk cId="2438206706" sldId="262"/>
            <ac:inkMk id="4" creationId="{B8B353EF-09F5-4FA5-A46A-078F04F307E5}"/>
          </ac:inkMkLst>
        </pc:inkChg>
        <pc:inkChg chg="add">
          <ac:chgData name="Gastbenutzer" userId="" providerId="Windows Live" clId="Web-{C62EDF19-6298-4D20-BD7B-BE807BACD145}" dt="2020-05-14T11:05:25.325" v="432"/>
          <ac:inkMkLst>
            <pc:docMk/>
            <pc:sldMk cId="2438206706" sldId="262"/>
            <ac:inkMk id="5" creationId="{48EEFCC5-5448-49EF-B488-4674451BA3C7}"/>
          </ac:inkMkLst>
        </pc:inkChg>
        <pc:inkChg chg="add">
          <ac:chgData name="Gastbenutzer" userId="" providerId="Windows Live" clId="Web-{C62EDF19-6298-4D20-BD7B-BE807BACD145}" dt="2020-05-14T11:05:26.591" v="433"/>
          <ac:inkMkLst>
            <pc:docMk/>
            <pc:sldMk cId="2438206706" sldId="262"/>
            <ac:inkMk id="6" creationId="{E9FC2084-7D49-41FE-AD5D-CCA9FAB0D782}"/>
          </ac:inkMkLst>
        </pc:inkChg>
        <pc:inkChg chg="add">
          <ac:chgData name="Gastbenutzer" userId="" providerId="Windows Live" clId="Web-{C62EDF19-6298-4D20-BD7B-BE807BACD145}" dt="2020-05-14T11:05:42.888" v="434"/>
          <ac:inkMkLst>
            <pc:docMk/>
            <pc:sldMk cId="2438206706" sldId="262"/>
            <ac:inkMk id="7" creationId="{1EE2C5D9-1B22-4783-A371-9D77D6264C46}"/>
          </ac:inkMkLst>
        </pc:inkChg>
        <pc:inkChg chg="add">
          <ac:chgData name="Gastbenutzer" userId="" providerId="Windows Live" clId="Web-{C62EDF19-6298-4D20-BD7B-BE807BACD145}" dt="2020-05-14T11:05:44.139" v="435"/>
          <ac:inkMkLst>
            <pc:docMk/>
            <pc:sldMk cId="2438206706" sldId="262"/>
            <ac:inkMk id="8" creationId="{83D0FB5F-7D35-4BA5-BC4E-65B84BF755DB}"/>
          </ac:inkMkLst>
        </pc:inkChg>
        <pc:inkChg chg="add">
          <ac:chgData name="Gastbenutzer" userId="" providerId="Windows Live" clId="Web-{C62EDF19-6298-4D20-BD7B-BE807BACD145}" dt="2020-05-14T11:05:44.139" v="436"/>
          <ac:inkMkLst>
            <pc:docMk/>
            <pc:sldMk cId="2438206706" sldId="262"/>
            <ac:inkMk id="9" creationId="{74384976-DC1C-4DB0-94BE-3C9706E90478}"/>
          </ac:inkMkLst>
        </pc:inkChg>
        <pc:inkChg chg="add">
          <ac:chgData name="Gastbenutzer" userId="" providerId="Windows Live" clId="Web-{C62EDF19-6298-4D20-BD7B-BE807BACD145}" dt="2020-05-14T11:05:45.154" v="437"/>
          <ac:inkMkLst>
            <pc:docMk/>
            <pc:sldMk cId="2438206706" sldId="262"/>
            <ac:inkMk id="10" creationId="{C4913E3C-9D53-4D33-8EEA-A9BF2B3E12A6}"/>
          </ac:inkMkLst>
        </pc:inkChg>
        <pc:inkChg chg="add">
          <ac:chgData name="Gastbenutzer" userId="" providerId="Windows Live" clId="Web-{C62EDF19-6298-4D20-BD7B-BE807BACD145}" dt="2020-05-14T11:05:45.154" v="438"/>
          <ac:inkMkLst>
            <pc:docMk/>
            <pc:sldMk cId="2438206706" sldId="262"/>
            <ac:inkMk id="11" creationId="{7DC9E53D-22E0-4A82-81D9-FBF220EA6D08}"/>
          </ac:inkMkLst>
        </pc:inkChg>
        <pc:inkChg chg="add del">
          <ac:chgData name="Gastbenutzer" userId="" providerId="Windows Live" clId="Web-{C62EDF19-6298-4D20-BD7B-BE807BACD145}" dt="2020-05-14T11:06:34.265" v="461"/>
          <ac:inkMkLst>
            <pc:docMk/>
            <pc:sldMk cId="2438206706" sldId="262"/>
            <ac:inkMk id="12" creationId="{9FC3EABE-132B-4E2F-9244-F400815FEC43}"/>
          </ac:inkMkLst>
        </pc:inkChg>
        <pc:inkChg chg="add del">
          <ac:chgData name="Gastbenutzer" userId="" providerId="Windows Live" clId="Web-{C62EDF19-6298-4D20-BD7B-BE807BACD145}" dt="2020-05-14T11:06:34.265" v="460"/>
          <ac:inkMkLst>
            <pc:docMk/>
            <pc:sldMk cId="2438206706" sldId="262"/>
            <ac:inkMk id="13" creationId="{5B65CA26-7B59-4232-ACF9-146DCDAA1A43}"/>
          </ac:inkMkLst>
        </pc:inkChg>
        <pc:inkChg chg="add">
          <ac:chgData name="Gastbenutzer" userId="" providerId="Windows Live" clId="Web-{C62EDF19-6298-4D20-BD7B-BE807BACD145}" dt="2020-05-14T11:05:49.826" v="441"/>
          <ac:inkMkLst>
            <pc:docMk/>
            <pc:sldMk cId="2438206706" sldId="262"/>
            <ac:inkMk id="14" creationId="{2C77EC38-4B7D-404E-BF6F-BB066B97DC06}"/>
          </ac:inkMkLst>
        </pc:inkChg>
        <pc:inkChg chg="add">
          <ac:chgData name="Gastbenutzer" userId="" providerId="Windows Live" clId="Web-{C62EDF19-6298-4D20-BD7B-BE807BACD145}" dt="2020-05-14T11:05:49.826" v="442"/>
          <ac:inkMkLst>
            <pc:docMk/>
            <pc:sldMk cId="2438206706" sldId="262"/>
            <ac:inkMk id="15" creationId="{615C4F80-BBA3-4B41-A65C-F13F7038BCE8}"/>
          </ac:inkMkLst>
        </pc:inkChg>
        <pc:inkChg chg="add">
          <ac:chgData name="Gastbenutzer" userId="" providerId="Windows Live" clId="Web-{C62EDF19-6298-4D20-BD7B-BE807BACD145}" dt="2020-05-14T11:05:49.826" v="443"/>
          <ac:inkMkLst>
            <pc:docMk/>
            <pc:sldMk cId="2438206706" sldId="262"/>
            <ac:inkMk id="16" creationId="{51A5DE9B-4ABB-4C7E-A25E-EA8A572FD206}"/>
          </ac:inkMkLst>
        </pc:inkChg>
        <pc:inkChg chg="add">
          <ac:chgData name="Gastbenutzer" userId="" providerId="Windows Live" clId="Web-{C62EDF19-6298-4D20-BD7B-BE807BACD145}" dt="2020-05-14T11:05:49.826" v="444"/>
          <ac:inkMkLst>
            <pc:docMk/>
            <pc:sldMk cId="2438206706" sldId="262"/>
            <ac:inkMk id="17" creationId="{E4857D84-E68D-4EDC-9DDD-A4B1940C040B}"/>
          </ac:inkMkLst>
        </pc:inkChg>
        <pc:inkChg chg="add">
          <ac:chgData name="Gastbenutzer" userId="" providerId="Windows Live" clId="Web-{C62EDF19-6298-4D20-BD7B-BE807BACD145}" dt="2020-05-14T11:06:22.359" v="450"/>
          <ac:inkMkLst>
            <pc:docMk/>
            <pc:sldMk cId="2438206706" sldId="262"/>
            <ac:inkMk id="18" creationId="{348BEA9F-50F4-40E7-9057-EC2E94F8F088}"/>
          </ac:inkMkLst>
        </pc:inkChg>
        <pc:inkChg chg="add del">
          <ac:chgData name="Gastbenutzer" userId="" providerId="Windows Live" clId="Web-{C62EDF19-6298-4D20-BD7B-BE807BACD145}" dt="2020-05-14T11:06:01.467" v="446"/>
          <ac:inkMkLst>
            <pc:docMk/>
            <pc:sldMk cId="2438206706" sldId="262"/>
            <ac:inkMk id="19" creationId="{7664874E-3F9D-498A-A3D1-60EDF79E646A}"/>
          </ac:inkMkLst>
        </pc:inkChg>
        <pc:inkChg chg="add">
          <ac:chgData name="Gastbenutzer" userId="" providerId="Windows Live" clId="Web-{C62EDF19-6298-4D20-BD7B-BE807BACD145}" dt="2020-05-14T11:06:23.812" v="451"/>
          <ac:inkMkLst>
            <pc:docMk/>
            <pc:sldMk cId="2438206706" sldId="262"/>
            <ac:inkMk id="19" creationId="{D6F0831C-A3A2-44E2-82F4-3A6C346BBA84}"/>
          </ac:inkMkLst>
        </pc:inkChg>
        <pc:inkChg chg="add">
          <ac:chgData name="Gastbenutzer" userId="" providerId="Windows Live" clId="Web-{C62EDF19-6298-4D20-BD7B-BE807BACD145}" dt="2020-05-14T11:06:03.780" v="447"/>
          <ac:inkMkLst>
            <pc:docMk/>
            <pc:sldMk cId="2438206706" sldId="262"/>
            <ac:inkMk id="20" creationId="{6970F3D1-EF08-4549-884F-0D41D8F06D80}"/>
          </ac:inkMkLst>
        </pc:inkChg>
        <pc:inkChg chg="add">
          <ac:chgData name="Gastbenutzer" userId="" providerId="Windows Live" clId="Web-{C62EDF19-6298-4D20-BD7B-BE807BACD145}" dt="2020-05-14T11:06:24.781" v="452"/>
          <ac:inkMkLst>
            <pc:docMk/>
            <pc:sldMk cId="2438206706" sldId="262"/>
            <ac:inkMk id="21" creationId="{F88F0EFE-DC8B-41BA-B016-104A8D7CD160}"/>
          </ac:inkMkLst>
        </pc:inkChg>
        <pc:inkChg chg="add">
          <ac:chgData name="Gastbenutzer" userId="" providerId="Windows Live" clId="Web-{C62EDF19-6298-4D20-BD7B-BE807BACD145}" dt="2020-05-14T11:06:26.015" v="453"/>
          <ac:inkMkLst>
            <pc:docMk/>
            <pc:sldMk cId="2438206706" sldId="262"/>
            <ac:inkMk id="22" creationId="{99766F9B-B728-4391-9452-920DD0CEAE6E}"/>
          </ac:inkMkLst>
        </pc:inkChg>
        <pc:inkChg chg="add del">
          <ac:chgData name="Gastbenutzer" userId="" providerId="Windows Live" clId="Web-{C62EDF19-6298-4D20-BD7B-BE807BACD145}" dt="2020-05-14T11:06:34.265" v="459"/>
          <ac:inkMkLst>
            <pc:docMk/>
            <pc:sldMk cId="2438206706" sldId="262"/>
            <ac:inkMk id="23" creationId="{87458E9B-65AE-4067-A85E-183445E8F7D5}"/>
          </ac:inkMkLst>
        </pc:inkChg>
        <pc:inkChg chg="add del">
          <ac:chgData name="Gastbenutzer" userId="" providerId="Windows Live" clId="Web-{C62EDF19-6298-4D20-BD7B-BE807BACD145}" dt="2020-05-14T11:06:34.265" v="458"/>
          <ac:inkMkLst>
            <pc:docMk/>
            <pc:sldMk cId="2438206706" sldId="262"/>
            <ac:inkMk id="24" creationId="{D80F9A43-67C4-4575-BF03-3FC4BEBF6E2A}"/>
          </ac:inkMkLst>
        </pc:inkChg>
        <pc:inkChg chg="add del">
          <ac:chgData name="Gastbenutzer" userId="" providerId="Windows Live" clId="Web-{C62EDF19-6298-4D20-BD7B-BE807BACD145}" dt="2020-05-14T11:06:34.250" v="457"/>
          <ac:inkMkLst>
            <pc:docMk/>
            <pc:sldMk cId="2438206706" sldId="262"/>
            <ac:inkMk id="25" creationId="{9D58D2AF-B57A-41A9-9092-D88C1B7FBAAF}"/>
          </ac:inkMkLst>
        </pc:inkChg>
        <pc:inkChg chg="add">
          <ac:chgData name="Gastbenutzer" userId="" providerId="Windows Live" clId="Web-{C62EDF19-6298-4D20-BD7B-BE807BACD145}" dt="2020-05-14T11:06:37.453" v="462"/>
          <ac:inkMkLst>
            <pc:docMk/>
            <pc:sldMk cId="2438206706" sldId="262"/>
            <ac:inkMk id="26" creationId="{52540DFE-1AF3-4E43-BDD0-8A27F7E0E679}"/>
          </ac:inkMkLst>
        </pc:inkChg>
        <pc:inkChg chg="add">
          <ac:chgData name="Gastbenutzer" userId="" providerId="Windows Live" clId="Web-{C62EDF19-6298-4D20-BD7B-BE807BACD145}" dt="2020-05-14T11:06:37.453" v="463"/>
          <ac:inkMkLst>
            <pc:docMk/>
            <pc:sldMk cId="2438206706" sldId="262"/>
            <ac:inkMk id="27" creationId="{3C20B8E0-C328-4E20-9414-26118CAA60EE}"/>
          </ac:inkMkLst>
        </pc:inkChg>
        <pc:inkChg chg="add">
          <ac:chgData name="Gastbenutzer" userId="" providerId="Windows Live" clId="Web-{C62EDF19-6298-4D20-BD7B-BE807BACD145}" dt="2020-05-14T11:06:54.344" v="464"/>
          <ac:inkMkLst>
            <pc:docMk/>
            <pc:sldMk cId="2438206706" sldId="262"/>
            <ac:inkMk id="28" creationId="{AC257B3D-EBE3-4E4C-8CE7-A192AB9345B8}"/>
          </ac:inkMkLst>
        </pc:inkChg>
        <pc:inkChg chg="add">
          <ac:chgData name="Gastbenutzer" userId="" providerId="Windows Live" clId="Web-{C62EDF19-6298-4D20-BD7B-BE807BACD145}" dt="2020-05-14T11:06:58.016" v="465"/>
          <ac:inkMkLst>
            <pc:docMk/>
            <pc:sldMk cId="2438206706" sldId="262"/>
            <ac:inkMk id="29" creationId="{C1AFB1AE-8676-4876-B0B0-68E8C405DF85}"/>
          </ac:inkMkLst>
        </pc:inkChg>
        <pc:inkChg chg="add">
          <ac:chgData name="Gastbenutzer" userId="" providerId="Windows Live" clId="Web-{C62EDF19-6298-4D20-BD7B-BE807BACD145}" dt="2020-05-14T11:06:58.016" v="466"/>
          <ac:inkMkLst>
            <pc:docMk/>
            <pc:sldMk cId="2438206706" sldId="262"/>
            <ac:inkMk id="30" creationId="{69ACD980-8E53-4196-BA23-09214A28F386}"/>
          </ac:inkMkLst>
        </pc:inkChg>
        <pc:inkChg chg="add">
          <ac:chgData name="Gastbenutzer" userId="" providerId="Windows Live" clId="Web-{C62EDF19-6298-4D20-BD7B-BE807BACD145}" dt="2020-05-14T11:06:58.016" v="467"/>
          <ac:inkMkLst>
            <pc:docMk/>
            <pc:sldMk cId="2438206706" sldId="262"/>
            <ac:inkMk id="31" creationId="{E5D9FCC7-B4DB-4DF5-A0C4-4BD43C817836}"/>
          </ac:inkMkLst>
        </pc:inkChg>
        <pc:inkChg chg="add">
          <ac:chgData name="Gastbenutzer" userId="" providerId="Windows Live" clId="Web-{C62EDF19-6298-4D20-BD7B-BE807BACD145}" dt="2020-05-14T11:06:58.016" v="468"/>
          <ac:inkMkLst>
            <pc:docMk/>
            <pc:sldMk cId="2438206706" sldId="262"/>
            <ac:inkMk id="32" creationId="{D13F2D4F-6761-446D-922B-2B61A8BA11D3}"/>
          </ac:inkMkLst>
        </pc:inkChg>
        <pc:inkChg chg="add">
          <ac:chgData name="Gastbenutzer" userId="" providerId="Windows Live" clId="Web-{C62EDF19-6298-4D20-BD7B-BE807BACD145}" dt="2020-05-14T11:06:58.016" v="469"/>
          <ac:inkMkLst>
            <pc:docMk/>
            <pc:sldMk cId="2438206706" sldId="262"/>
            <ac:inkMk id="33" creationId="{CCC9D4C7-6F3F-43D7-921D-8100F10925D2}"/>
          </ac:inkMkLst>
        </pc:inkChg>
        <pc:inkChg chg="add">
          <ac:chgData name="Gastbenutzer" userId="" providerId="Windows Live" clId="Web-{C62EDF19-6298-4D20-BD7B-BE807BACD145}" dt="2020-05-14T11:06:58.016" v="470"/>
          <ac:inkMkLst>
            <pc:docMk/>
            <pc:sldMk cId="2438206706" sldId="262"/>
            <ac:inkMk id="34" creationId="{131E08E1-FA54-4AA8-AF4C-959446E46622}"/>
          </ac:inkMkLst>
        </pc:inkChg>
        <pc:inkChg chg="add">
          <ac:chgData name="Gastbenutzer" userId="" providerId="Windows Live" clId="Web-{C62EDF19-6298-4D20-BD7B-BE807BACD145}" dt="2020-05-14T11:06:58.032" v="471"/>
          <ac:inkMkLst>
            <pc:docMk/>
            <pc:sldMk cId="2438206706" sldId="262"/>
            <ac:inkMk id="35" creationId="{7D18A04D-1ACD-4F08-BAB5-F86EBF180A86}"/>
          </ac:inkMkLst>
        </pc:inkChg>
        <pc:inkChg chg="add">
          <ac:chgData name="Gastbenutzer" userId="" providerId="Windows Live" clId="Web-{C62EDF19-6298-4D20-BD7B-BE807BACD145}" dt="2020-05-14T11:06:58.032" v="472"/>
          <ac:inkMkLst>
            <pc:docMk/>
            <pc:sldMk cId="2438206706" sldId="262"/>
            <ac:inkMk id="36" creationId="{01369BB1-FF8F-461E-8E36-81895B9F03B0}"/>
          </ac:inkMkLst>
        </pc:inkChg>
        <pc:inkChg chg="add">
          <ac:chgData name="Gastbenutzer" userId="" providerId="Windows Live" clId="Web-{C62EDF19-6298-4D20-BD7B-BE807BACD145}" dt="2020-05-14T11:06:58.032" v="473"/>
          <ac:inkMkLst>
            <pc:docMk/>
            <pc:sldMk cId="2438206706" sldId="262"/>
            <ac:inkMk id="37" creationId="{E2ABFB98-30B3-4705-87E1-F7B9561E0974}"/>
          </ac:inkMkLst>
        </pc:inkChg>
        <pc:inkChg chg="add">
          <ac:chgData name="Gastbenutzer" userId="" providerId="Windows Live" clId="Web-{C62EDF19-6298-4D20-BD7B-BE807BACD145}" dt="2020-05-14T11:06:58.032" v="474"/>
          <ac:inkMkLst>
            <pc:docMk/>
            <pc:sldMk cId="2438206706" sldId="262"/>
            <ac:inkMk id="38" creationId="{3AED0570-51CA-41E1-A1B7-74F7980D562F}"/>
          </ac:inkMkLst>
        </pc:inkChg>
        <pc:inkChg chg="add">
          <ac:chgData name="Gastbenutzer" userId="" providerId="Windows Live" clId="Web-{C62EDF19-6298-4D20-BD7B-BE807BACD145}" dt="2020-05-14T11:06:59.423" v="475"/>
          <ac:inkMkLst>
            <pc:docMk/>
            <pc:sldMk cId="2438206706" sldId="262"/>
            <ac:inkMk id="39" creationId="{788C6665-AE49-4843-8EAD-34210E4E4ACF}"/>
          </ac:inkMkLst>
        </pc:inkChg>
        <pc:inkChg chg="add">
          <ac:chgData name="Gastbenutzer" userId="" providerId="Windows Live" clId="Web-{C62EDF19-6298-4D20-BD7B-BE807BACD145}" dt="2020-05-14T11:06:59.423" v="476"/>
          <ac:inkMkLst>
            <pc:docMk/>
            <pc:sldMk cId="2438206706" sldId="262"/>
            <ac:inkMk id="40" creationId="{BCE48099-DD28-4D24-9E4C-D90A1AAE4639}"/>
          </ac:inkMkLst>
        </pc:inkChg>
        <pc:inkChg chg="add">
          <ac:chgData name="Gastbenutzer" userId="" providerId="Windows Live" clId="Web-{C62EDF19-6298-4D20-BD7B-BE807BACD145}" dt="2020-05-14T11:07:02.110" v="477"/>
          <ac:inkMkLst>
            <pc:docMk/>
            <pc:sldMk cId="2438206706" sldId="262"/>
            <ac:inkMk id="41" creationId="{8DFC2F2B-9CB1-4EA4-94CB-89E58DE7A89A}"/>
          </ac:inkMkLst>
        </pc:inkChg>
        <pc:inkChg chg="add">
          <ac:chgData name="Gastbenutzer" userId="" providerId="Windows Live" clId="Web-{C62EDF19-6298-4D20-BD7B-BE807BACD145}" dt="2020-05-14T11:07:06.236" v="478"/>
          <ac:inkMkLst>
            <pc:docMk/>
            <pc:sldMk cId="2438206706" sldId="262"/>
            <ac:inkMk id="42" creationId="{C242C267-ADEE-4E7C-ADD8-0A2002FB9BD3}"/>
          </ac:inkMkLst>
        </pc:inkChg>
        <pc:inkChg chg="add">
          <ac:chgData name="Gastbenutzer" userId="" providerId="Windows Live" clId="Web-{C62EDF19-6298-4D20-BD7B-BE807BACD145}" dt="2020-05-14T11:07:06.236" v="479"/>
          <ac:inkMkLst>
            <pc:docMk/>
            <pc:sldMk cId="2438206706" sldId="262"/>
            <ac:inkMk id="43" creationId="{D02FAC25-8B8B-4FAD-92AA-D4D31C86AC7A}"/>
          </ac:inkMkLst>
        </pc:inkChg>
        <pc:inkChg chg="add">
          <ac:chgData name="Gastbenutzer" userId="" providerId="Windows Live" clId="Web-{C62EDF19-6298-4D20-BD7B-BE807BACD145}" dt="2020-05-14T11:07:06.236" v="480"/>
          <ac:inkMkLst>
            <pc:docMk/>
            <pc:sldMk cId="2438206706" sldId="262"/>
            <ac:inkMk id="44" creationId="{A228F973-262A-4A18-81D3-CEFC91AE81E1}"/>
          </ac:inkMkLst>
        </pc:inkChg>
        <pc:inkChg chg="add">
          <ac:chgData name="Gastbenutzer" userId="" providerId="Windows Live" clId="Web-{C62EDF19-6298-4D20-BD7B-BE807BACD145}" dt="2020-05-14T11:07:06.236" v="481"/>
          <ac:inkMkLst>
            <pc:docMk/>
            <pc:sldMk cId="2438206706" sldId="262"/>
            <ac:inkMk id="45" creationId="{0D0D61A6-020E-4CB6-BD77-DBA2A83C4C01}"/>
          </ac:inkMkLst>
        </pc:inkChg>
        <pc:inkChg chg="add">
          <ac:chgData name="Gastbenutzer" userId="" providerId="Windows Live" clId="Web-{C62EDF19-6298-4D20-BD7B-BE807BACD145}" dt="2020-05-14T11:07:06.251" v="482"/>
          <ac:inkMkLst>
            <pc:docMk/>
            <pc:sldMk cId="2438206706" sldId="262"/>
            <ac:inkMk id="46" creationId="{E43B0868-262F-49C3-95D5-6329962DA27D}"/>
          </ac:inkMkLst>
        </pc:inkChg>
        <pc:inkChg chg="add">
          <ac:chgData name="Gastbenutzer" userId="" providerId="Windows Live" clId="Web-{C62EDF19-6298-4D20-BD7B-BE807BACD145}" dt="2020-05-14T11:07:06.251" v="483"/>
          <ac:inkMkLst>
            <pc:docMk/>
            <pc:sldMk cId="2438206706" sldId="262"/>
            <ac:inkMk id="47" creationId="{31FFAE30-0920-48C3-96EB-6847FD7697A1}"/>
          </ac:inkMkLst>
        </pc:inkChg>
        <pc:inkChg chg="add">
          <ac:chgData name="Gastbenutzer" userId="" providerId="Windows Live" clId="Web-{C62EDF19-6298-4D20-BD7B-BE807BACD145}" dt="2020-05-14T11:07:06.251" v="484"/>
          <ac:inkMkLst>
            <pc:docMk/>
            <pc:sldMk cId="2438206706" sldId="262"/>
            <ac:inkMk id="48" creationId="{F93D910E-1E00-44A4-ADA4-1D733F0C6145}"/>
          </ac:inkMkLst>
        </pc:inkChg>
        <pc:inkChg chg="add">
          <ac:chgData name="Gastbenutzer" userId="" providerId="Windows Live" clId="Web-{C62EDF19-6298-4D20-BD7B-BE807BACD145}" dt="2020-05-14T11:07:06.251" v="485"/>
          <ac:inkMkLst>
            <pc:docMk/>
            <pc:sldMk cId="2438206706" sldId="262"/>
            <ac:inkMk id="49" creationId="{92407B45-FD81-4C60-BC5C-CAF58BB88705}"/>
          </ac:inkMkLst>
        </pc:inkChg>
        <pc:inkChg chg="add">
          <ac:chgData name="Gastbenutzer" userId="" providerId="Windows Live" clId="Web-{C62EDF19-6298-4D20-BD7B-BE807BACD145}" dt="2020-05-14T11:07:07.579" v="486"/>
          <ac:inkMkLst>
            <pc:docMk/>
            <pc:sldMk cId="2438206706" sldId="262"/>
            <ac:inkMk id="50" creationId="{38869332-EC29-4256-AFA5-19AE95357011}"/>
          </ac:inkMkLst>
        </pc:inkChg>
        <pc:inkChg chg="add">
          <ac:chgData name="Gastbenutzer" userId="" providerId="Windows Live" clId="Web-{C62EDF19-6298-4D20-BD7B-BE807BACD145}" dt="2020-05-14T11:07:07.595" v="487"/>
          <ac:inkMkLst>
            <pc:docMk/>
            <pc:sldMk cId="2438206706" sldId="262"/>
            <ac:inkMk id="51" creationId="{8995827A-A76C-49DF-8C43-DF014EE73B92}"/>
          </ac:inkMkLst>
        </pc:inkChg>
        <pc:inkChg chg="add">
          <ac:chgData name="Gastbenutzer" userId="" providerId="Windows Live" clId="Web-{C62EDF19-6298-4D20-BD7B-BE807BACD145}" dt="2020-05-14T11:07:15.033" v="488"/>
          <ac:inkMkLst>
            <pc:docMk/>
            <pc:sldMk cId="2438206706" sldId="262"/>
            <ac:inkMk id="52" creationId="{01C069ED-3D96-49EB-8F55-131A0DBA980C}"/>
          </ac:inkMkLst>
        </pc:inkChg>
        <pc:inkChg chg="add">
          <ac:chgData name="Gastbenutzer" userId="" providerId="Windows Live" clId="Web-{C62EDF19-6298-4D20-BD7B-BE807BACD145}" dt="2020-05-14T11:07:16.051" v="489"/>
          <ac:inkMkLst>
            <pc:docMk/>
            <pc:sldMk cId="2438206706" sldId="262"/>
            <ac:inkMk id="53" creationId="{12210FDA-BA44-409B-9A6C-EC37C6802BCB}"/>
          </ac:inkMkLst>
        </pc:inkChg>
        <pc:inkChg chg="add">
          <ac:chgData name="Gastbenutzer" userId="" providerId="Windows Live" clId="Web-{C62EDF19-6298-4D20-BD7B-BE807BACD145}" dt="2020-05-14T11:07:19.877" v="490"/>
          <ac:inkMkLst>
            <pc:docMk/>
            <pc:sldMk cId="2438206706" sldId="262"/>
            <ac:inkMk id="54" creationId="{AF0222DB-08DB-487B-A6FD-E197B4B4C50B}"/>
          </ac:inkMkLst>
        </pc:inkChg>
        <pc:inkChg chg="add">
          <ac:chgData name="Gastbenutzer" userId="" providerId="Windows Live" clId="Web-{C62EDF19-6298-4D20-BD7B-BE807BACD145}" dt="2020-05-14T11:07:20.377" v="491"/>
          <ac:inkMkLst>
            <pc:docMk/>
            <pc:sldMk cId="2438206706" sldId="262"/>
            <ac:inkMk id="55" creationId="{8660F132-A051-4952-BCCA-98F14F1E752F}"/>
          </ac:inkMkLst>
        </pc:inkChg>
        <pc:inkChg chg="add">
          <ac:chgData name="Gastbenutzer" userId="" providerId="Windows Live" clId="Web-{C62EDF19-6298-4D20-BD7B-BE807BACD145}" dt="2020-05-14T11:07:22.221" v="492"/>
          <ac:inkMkLst>
            <pc:docMk/>
            <pc:sldMk cId="2438206706" sldId="262"/>
            <ac:inkMk id="56" creationId="{088D53AD-42F2-4DA2-842A-21AAD65ADC57}"/>
          </ac:inkMkLst>
        </pc:inkChg>
        <pc:inkChg chg="add">
          <ac:chgData name="Gastbenutzer" userId="" providerId="Windows Live" clId="Web-{C62EDF19-6298-4D20-BD7B-BE807BACD145}" dt="2020-05-14T11:07:22.221" v="493"/>
          <ac:inkMkLst>
            <pc:docMk/>
            <pc:sldMk cId="2438206706" sldId="262"/>
            <ac:inkMk id="57" creationId="{E68A2542-14FD-499B-AFE3-AC5C63E68D3E}"/>
          </ac:inkMkLst>
        </pc:inkChg>
        <pc:inkChg chg="add">
          <ac:chgData name="Gastbenutzer" userId="" providerId="Windows Live" clId="Web-{C62EDF19-6298-4D20-BD7B-BE807BACD145}" dt="2020-05-14T11:07:23.580" v="494"/>
          <ac:inkMkLst>
            <pc:docMk/>
            <pc:sldMk cId="2438206706" sldId="262"/>
            <ac:inkMk id="58" creationId="{345EBC18-D2F9-410D-AD69-31086D5AD471}"/>
          </ac:inkMkLst>
        </pc:inkChg>
        <pc:inkChg chg="add">
          <ac:chgData name="Gastbenutzer" userId="" providerId="Windows Live" clId="Web-{C62EDF19-6298-4D20-BD7B-BE807BACD145}" dt="2020-05-14T11:07:23.580" v="495"/>
          <ac:inkMkLst>
            <pc:docMk/>
            <pc:sldMk cId="2438206706" sldId="262"/>
            <ac:inkMk id="59" creationId="{99B9E8A9-FB73-4F0E-B100-3C0BC6018347}"/>
          </ac:inkMkLst>
        </pc:inkChg>
        <pc:inkChg chg="add">
          <ac:chgData name="Gastbenutzer" userId="" providerId="Windows Live" clId="Web-{C62EDF19-6298-4D20-BD7B-BE807BACD145}" dt="2020-05-14T11:07:25.143" v="496"/>
          <ac:inkMkLst>
            <pc:docMk/>
            <pc:sldMk cId="2438206706" sldId="262"/>
            <ac:inkMk id="60" creationId="{71475D9F-52B9-4F0E-AA4A-A6AD3C388DC6}"/>
          </ac:inkMkLst>
        </pc:inkChg>
        <pc:inkChg chg="add">
          <ac:chgData name="Gastbenutzer" userId="" providerId="Windows Live" clId="Web-{C62EDF19-6298-4D20-BD7B-BE807BACD145}" dt="2020-05-14T11:07:25.143" v="497"/>
          <ac:inkMkLst>
            <pc:docMk/>
            <pc:sldMk cId="2438206706" sldId="262"/>
            <ac:inkMk id="61" creationId="{5804CB86-6E6D-4250-9CB1-345392CE13AE}"/>
          </ac:inkMkLst>
        </pc:inkChg>
        <pc:inkChg chg="add">
          <ac:chgData name="Gastbenutzer" userId="" providerId="Windows Live" clId="Web-{C62EDF19-6298-4D20-BD7B-BE807BACD145}" dt="2020-05-14T11:07:36.534" v="498"/>
          <ac:inkMkLst>
            <pc:docMk/>
            <pc:sldMk cId="2438206706" sldId="262"/>
            <ac:inkMk id="62" creationId="{2510DED1-C66F-4CFE-99FF-C7D1B99AC538}"/>
          </ac:inkMkLst>
        </pc:inkChg>
        <pc:inkChg chg="add">
          <ac:chgData name="Gastbenutzer" userId="" providerId="Windows Live" clId="Web-{C62EDF19-6298-4D20-BD7B-BE807BACD145}" dt="2020-05-14T11:07:38.159" v="499"/>
          <ac:inkMkLst>
            <pc:docMk/>
            <pc:sldMk cId="2438206706" sldId="262"/>
            <ac:inkMk id="63" creationId="{23CC0B44-BA3A-4DA7-811F-D42AA464A60D}"/>
          </ac:inkMkLst>
        </pc:inkChg>
        <pc:inkChg chg="add">
          <ac:chgData name="Gastbenutzer" userId="" providerId="Windows Live" clId="Web-{C62EDF19-6298-4D20-BD7B-BE807BACD145}" dt="2020-05-14T11:07:49.112" v="500"/>
          <ac:inkMkLst>
            <pc:docMk/>
            <pc:sldMk cId="2438206706" sldId="262"/>
            <ac:inkMk id="64" creationId="{914FAD35-DD19-430C-A5F6-532E19987023}"/>
          </ac:inkMkLst>
        </pc:inkChg>
        <pc:inkChg chg="add">
          <ac:chgData name="Gastbenutzer" userId="" providerId="Windows Live" clId="Web-{C62EDF19-6298-4D20-BD7B-BE807BACD145}" dt="2020-05-14T11:07:51.003" v="501"/>
          <ac:inkMkLst>
            <pc:docMk/>
            <pc:sldMk cId="2438206706" sldId="262"/>
            <ac:inkMk id="65" creationId="{C8605047-5238-4CE1-A431-F6AAEC2F4FAA}"/>
          </ac:inkMkLst>
        </pc:inkChg>
      </pc:sldChg>
      <pc:sldChg chg="addSp delSp modSp new">
        <pc:chgData name="Gastbenutzer" userId="" providerId="Windows Live" clId="Web-{C62EDF19-6298-4D20-BD7B-BE807BACD145}" dt="2020-05-14T11:33:04.656" v="685" actId="688"/>
        <pc:sldMkLst>
          <pc:docMk/>
          <pc:sldMk cId="4049910055" sldId="263"/>
        </pc:sldMkLst>
        <pc:spChg chg="del">
          <ac:chgData name="Gastbenutzer" userId="" providerId="Windows Live" clId="Web-{C62EDF19-6298-4D20-BD7B-BE807BACD145}" dt="2020-05-14T11:25:38.045" v="600"/>
          <ac:spMkLst>
            <pc:docMk/>
            <pc:sldMk cId="4049910055" sldId="263"/>
            <ac:spMk id="2" creationId="{6F291B59-3E56-434E-B03E-1D6B98882404}"/>
          </ac:spMkLst>
        </pc:spChg>
        <pc:spChg chg="mod">
          <ac:chgData name="Gastbenutzer" userId="" providerId="Windows Live" clId="Web-{C62EDF19-6298-4D20-BD7B-BE807BACD145}" dt="2020-05-14T11:27:07.533" v="627" actId="20577"/>
          <ac:spMkLst>
            <pc:docMk/>
            <pc:sldMk cId="4049910055" sldId="263"/>
            <ac:spMk id="3" creationId="{ADF9334D-32EF-4685-95C6-45AB46B8B605}"/>
          </ac:spMkLst>
        </pc:spChg>
        <pc:spChg chg="add mod">
          <ac:chgData name="Gastbenutzer" userId="" providerId="Windows Live" clId="Web-{C62EDF19-6298-4D20-BD7B-BE807BACD145}" dt="2020-05-14T11:30:16.822" v="665" actId="1076"/>
          <ac:spMkLst>
            <pc:docMk/>
            <pc:sldMk cId="4049910055" sldId="263"/>
            <ac:spMk id="4" creationId="{C39B0962-8EFF-4467-AA33-57D0E36AEBCC}"/>
          </ac:spMkLst>
        </pc:spChg>
        <pc:spChg chg="add del mod">
          <ac:chgData name="Gastbenutzer" userId="" providerId="Windows Live" clId="Web-{C62EDF19-6298-4D20-BD7B-BE807BACD145}" dt="2020-05-14T11:28:14.223" v="647"/>
          <ac:spMkLst>
            <pc:docMk/>
            <pc:sldMk cId="4049910055" sldId="263"/>
            <ac:spMk id="5" creationId="{033D24F1-7110-42BD-9040-BB83E64FEF0B}"/>
          </ac:spMkLst>
        </pc:spChg>
        <pc:spChg chg="add mod">
          <ac:chgData name="Gastbenutzer" userId="" providerId="Windows Live" clId="Web-{C62EDF19-6298-4D20-BD7B-BE807BACD145}" dt="2020-05-14T11:32:00.248" v="676"/>
          <ac:spMkLst>
            <pc:docMk/>
            <pc:sldMk cId="4049910055" sldId="263"/>
            <ac:spMk id="6" creationId="{5FE546F1-71FB-48C3-BB3F-5386AF0534B6}"/>
          </ac:spMkLst>
        </pc:spChg>
        <pc:spChg chg="add del mod">
          <ac:chgData name="Gastbenutzer" userId="" providerId="Windows Live" clId="Web-{C62EDF19-6298-4D20-BD7B-BE807BACD145}" dt="2020-05-14T11:31:46.544" v="673"/>
          <ac:spMkLst>
            <pc:docMk/>
            <pc:sldMk cId="4049910055" sldId="263"/>
            <ac:spMk id="7" creationId="{17D3E65F-C86A-480D-9E58-F76A0A4675BE}"/>
          </ac:spMkLst>
        </pc:spChg>
        <pc:spChg chg="add mod">
          <ac:chgData name="Gastbenutzer" userId="" providerId="Windows Live" clId="Web-{C62EDF19-6298-4D20-BD7B-BE807BACD145}" dt="2020-05-14T11:33:04.656" v="685" actId="688"/>
          <ac:spMkLst>
            <pc:docMk/>
            <pc:sldMk cId="4049910055" sldId="263"/>
            <ac:spMk id="8" creationId="{2D95F7A7-AAAE-48C9-AD77-E7781914A857}"/>
          </ac:spMkLst>
        </pc:spChg>
      </pc:sldChg>
      <pc:sldMasterChg chg="del delSldLayout">
        <pc:chgData name="Gastbenutzer" userId="" providerId="Windows Live" clId="Web-{C62EDF19-6298-4D20-BD7B-BE807BACD145}" dt="2020-05-14T10:59:48.343" v="14"/>
        <pc:sldMasterMkLst>
          <pc:docMk/>
          <pc:sldMasterMk cId="4096571515" sldId="2147483755"/>
        </pc:sldMasterMkLst>
        <pc:sldLayoutChg chg="del">
          <pc:chgData name="Gastbenutzer" userId="" providerId="Windows Live" clId="Web-{C62EDF19-6298-4D20-BD7B-BE807BACD145}" dt="2020-05-14T10:59:48.343" v="14"/>
          <pc:sldLayoutMkLst>
            <pc:docMk/>
            <pc:sldMasterMk cId="4096571515" sldId="2147483755"/>
            <pc:sldLayoutMk cId="4009653746" sldId="2147483756"/>
          </pc:sldLayoutMkLst>
        </pc:sldLayoutChg>
        <pc:sldLayoutChg chg="del">
          <pc:chgData name="Gastbenutzer" userId="" providerId="Windows Live" clId="Web-{C62EDF19-6298-4D20-BD7B-BE807BACD145}" dt="2020-05-14T10:59:48.343" v="14"/>
          <pc:sldLayoutMkLst>
            <pc:docMk/>
            <pc:sldMasterMk cId="4096571515" sldId="2147483755"/>
            <pc:sldLayoutMk cId="877602162" sldId="2147483757"/>
          </pc:sldLayoutMkLst>
        </pc:sldLayoutChg>
        <pc:sldLayoutChg chg="del">
          <pc:chgData name="Gastbenutzer" userId="" providerId="Windows Live" clId="Web-{C62EDF19-6298-4D20-BD7B-BE807BACD145}" dt="2020-05-14T10:59:48.343" v="14"/>
          <pc:sldLayoutMkLst>
            <pc:docMk/>
            <pc:sldMasterMk cId="4096571515" sldId="2147483755"/>
            <pc:sldLayoutMk cId="935327262" sldId="2147483758"/>
          </pc:sldLayoutMkLst>
        </pc:sldLayoutChg>
        <pc:sldLayoutChg chg="del">
          <pc:chgData name="Gastbenutzer" userId="" providerId="Windows Live" clId="Web-{C62EDF19-6298-4D20-BD7B-BE807BACD145}" dt="2020-05-14T10:59:48.343" v="14"/>
          <pc:sldLayoutMkLst>
            <pc:docMk/>
            <pc:sldMasterMk cId="4096571515" sldId="2147483755"/>
            <pc:sldLayoutMk cId="2708794713" sldId="2147483759"/>
          </pc:sldLayoutMkLst>
        </pc:sldLayoutChg>
        <pc:sldLayoutChg chg="del">
          <pc:chgData name="Gastbenutzer" userId="" providerId="Windows Live" clId="Web-{C62EDF19-6298-4D20-BD7B-BE807BACD145}" dt="2020-05-14T10:59:48.343" v="14"/>
          <pc:sldLayoutMkLst>
            <pc:docMk/>
            <pc:sldMasterMk cId="4096571515" sldId="2147483755"/>
            <pc:sldLayoutMk cId="3536634729" sldId="2147483760"/>
          </pc:sldLayoutMkLst>
        </pc:sldLayoutChg>
        <pc:sldLayoutChg chg="del">
          <pc:chgData name="Gastbenutzer" userId="" providerId="Windows Live" clId="Web-{C62EDF19-6298-4D20-BD7B-BE807BACD145}" dt="2020-05-14T10:59:48.343" v="14"/>
          <pc:sldLayoutMkLst>
            <pc:docMk/>
            <pc:sldMasterMk cId="4096571515" sldId="2147483755"/>
            <pc:sldLayoutMk cId="3592654407" sldId="2147483761"/>
          </pc:sldLayoutMkLst>
        </pc:sldLayoutChg>
        <pc:sldLayoutChg chg="del">
          <pc:chgData name="Gastbenutzer" userId="" providerId="Windows Live" clId="Web-{C62EDF19-6298-4D20-BD7B-BE807BACD145}" dt="2020-05-14T10:59:48.343" v="14"/>
          <pc:sldLayoutMkLst>
            <pc:docMk/>
            <pc:sldMasterMk cId="4096571515" sldId="2147483755"/>
            <pc:sldLayoutMk cId="2257194428" sldId="2147483762"/>
          </pc:sldLayoutMkLst>
        </pc:sldLayoutChg>
        <pc:sldLayoutChg chg="del">
          <pc:chgData name="Gastbenutzer" userId="" providerId="Windows Live" clId="Web-{C62EDF19-6298-4D20-BD7B-BE807BACD145}" dt="2020-05-14T10:59:48.343" v="14"/>
          <pc:sldLayoutMkLst>
            <pc:docMk/>
            <pc:sldMasterMk cId="4096571515" sldId="2147483755"/>
            <pc:sldLayoutMk cId="4217434153" sldId="2147483763"/>
          </pc:sldLayoutMkLst>
        </pc:sldLayoutChg>
        <pc:sldLayoutChg chg="del">
          <pc:chgData name="Gastbenutzer" userId="" providerId="Windows Live" clId="Web-{C62EDF19-6298-4D20-BD7B-BE807BACD145}" dt="2020-05-14T10:59:48.343" v="14"/>
          <pc:sldLayoutMkLst>
            <pc:docMk/>
            <pc:sldMasterMk cId="4096571515" sldId="2147483755"/>
            <pc:sldLayoutMk cId="730333915" sldId="2147483764"/>
          </pc:sldLayoutMkLst>
        </pc:sldLayoutChg>
        <pc:sldLayoutChg chg="del">
          <pc:chgData name="Gastbenutzer" userId="" providerId="Windows Live" clId="Web-{C62EDF19-6298-4D20-BD7B-BE807BACD145}" dt="2020-05-14T10:59:48.343" v="14"/>
          <pc:sldLayoutMkLst>
            <pc:docMk/>
            <pc:sldMasterMk cId="4096571515" sldId="2147483755"/>
            <pc:sldLayoutMk cId="2181255592" sldId="2147483765"/>
          </pc:sldLayoutMkLst>
        </pc:sldLayoutChg>
        <pc:sldLayoutChg chg="del">
          <pc:chgData name="Gastbenutzer" userId="" providerId="Windows Live" clId="Web-{C62EDF19-6298-4D20-BD7B-BE807BACD145}" dt="2020-05-14T10:59:48.343" v="14"/>
          <pc:sldLayoutMkLst>
            <pc:docMk/>
            <pc:sldMasterMk cId="4096571515" sldId="2147483755"/>
            <pc:sldLayoutMk cId="3439787126" sldId="2147483766"/>
          </pc:sldLayoutMkLst>
        </pc:sldLayoutChg>
      </pc:sldMasterChg>
      <pc:sldMasterChg chg="add addSldLayout modSldLayout">
        <pc:chgData name="Gastbenutzer" userId="" providerId="Windows Live" clId="Web-{C62EDF19-6298-4D20-BD7B-BE807BACD145}" dt="2020-05-14T10:59:48.343" v="14"/>
        <pc:sldMasterMkLst>
          <pc:docMk/>
          <pc:sldMasterMk cId="3397084354" sldId="2147483767"/>
        </pc:sldMasterMkLst>
        <pc:sldLayoutChg chg="add mod replId">
          <pc:chgData name="Gastbenutzer" userId="" providerId="Windows Live" clId="Web-{C62EDF19-6298-4D20-BD7B-BE807BACD145}" dt="2020-05-14T10:59:48.343" v="14"/>
          <pc:sldLayoutMkLst>
            <pc:docMk/>
            <pc:sldMasterMk cId="3397084354" sldId="2147483767"/>
            <pc:sldLayoutMk cId="183787083" sldId="2147483768"/>
          </pc:sldLayoutMkLst>
        </pc:sldLayoutChg>
        <pc:sldLayoutChg chg="add mod replId">
          <pc:chgData name="Gastbenutzer" userId="" providerId="Windows Live" clId="Web-{C62EDF19-6298-4D20-BD7B-BE807BACD145}" dt="2020-05-14T10:59:48.343" v="14"/>
          <pc:sldLayoutMkLst>
            <pc:docMk/>
            <pc:sldMasterMk cId="3397084354" sldId="2147483767"/>
            <pc:sldLayoutMk cId="2692195848" sldId="2147483769"/>
          </pc:sldLayoutMkLst>
        </pc:sldLayoutChg>
        <pc:sldLayoutChg chg="add mod replId">
          <pc:chgData name="Gastbenutzer" userId="" providerId="Windows Live" clId="Web-{C62EDF19-6298-4D20-BD7B-BE807BACD145}" dt="2020-05-14T10:59:48.343" v="14"/>
          <pc:sldLayoutMkLst>
            <pc:docMk/>
            <pc:sldMasterMk cId="3397084354" sldId="2147483767"/>
            <pc:sldLayoutMk cId="384966387" sldId="2147483770"/>
          </pc:sldLayoutMkLst>
        </pc:sldLayoutChg>
        <pc:sldLayoutChg chg="add mod replId">
          <pc:chgData name="Gastbenutzer" userId="" providerId="Windows Live" clId="Web-{C62EDF19-6298-4D20-BD7B-BE807BACD145}" dt="2020-05-14T10:59:48.343" v="14"/>
          <pc:sldLayoutMkLst>
            <pc:docMk/>
            <pc:sldMasterMk cId="3397084354" sldId="2147483767"/>
            <pc:sldLayoutMk cId="2216463560" sldId="2147483771"/>
          </pc:sldLayoutMkLst>
        </pc:sldLayoutChg>
        <pc:sldLayoutChg chg="add mod replId">
          <pc:chgData name="Gastbenutzer" userId="" providerId="Windows Live" clId="Web-{C62EDF19-6298-4D20-BD7B-BE807BACD145}" dt="2020-05-14T10:59:48.343" v="14"/>
          <pc:sldLayoutMkLst>
            <pc:docMk/>
            <pc:sldMasterMk cId="3397084354" sldId="2147483767"/>
            <pc:sldLayoutMk cId="1309127590" sldId="2147483772"/>
          </pc:sldLayoutMkLst>
        </pc:sldLayoutChg>
        <pc:sldLayoutChg chg="add mod replId">
          <pc:chgData name="Gastbenutzer" userId="" providerId="Windows Live" clId="Web-{C62EDF19-6298-4D20-BD7B-BE807BACD145}" dt="2020-05-14T10:59:48.343" v="14"/>
          <pc:sldLayoutMkLst>
            <pc:docMk/>
            <pc:sldMasterMk cId="3397084354" sldId="2147483767"/>
            <pc:sldLayoutMk cId="1926892181" sldId="2147483773"/>
          </pc:sldLayoutMkLst>
        </pc:sldLayoutChg>
        <pc:sldLayoutChg chg="add mod replId">
          <pc:chgData name="Gastbenutzer" userId="" providerId="Windows Live" clId="Web-{C62EDF19-6298-4D20-BD7B-BE807BACD145}" dt="2020-05-14T10:59:48.343" v="14"/>
          <pc:sldLayoutMkLst>
            <pc:docMk/>
            <pc:sldMasterMk cId="3397084354" sldId="2147483767"/>
            <pc:sldLayoutMk cId="2589640061" sldId="2147483774"/>
          </pc:sldLayoutMkLst>
        </pc:sldLayoutChg>
        <pc:sldLayoutChg chg="add mod replId">
          <pc:chgData name="Gastbenutzer" userId="" providerId="Windows Live" clId="Web-{C62EDF19-6298-4D20-BD7B-BE807BACD145}" dt="2020-05-14T10:59:48.343" v="14"/>
          <pc:sldLayoutMkLst>
            <pc:docMk/>
            <pc:sldMasterMk cId="3397084354" sldId="2147483767"/>
            <pc:sldLayoutMk cId="3034898374" sldId="2147483775"/>
          </pc:sldLayoutMkLst>
        </pc:sldLayoutChg>
        <pc:sldLayoutChg chg="add mod replId">
          <pc:chgData name="Gastbenutzer" userId="" providerId="Windows Live" clId="Web-{C62EDF19-6298-4D20-BD7B-BE807BACD145}" dt="2020-05-14T10:59:48.343" v="14"/>
          <pc:sldLayoutMkLst>
            <pc:docMk/>
            <pc:sldMasterMk cId="3397084354" sldId="2147483767"/>
            <pc:sldLayoutMk cId="1314822412" sldId="2147483776"/>
          </pc:sldLayoutMkLst>
        </pc:sldLayoutChg>
        <pc:sldLayoutChg chg="add mod replId">
          <pc:chgData name="Gastbenutzer" userId="" providerId="Windows Live" clId="Web-{C62EDF19-6298-4D20-BD7B-BE807BACD145}" dt="2020-05-14T10:59:48.343" v="14"/>
          <pc:sldLayoutMkLst>
            <pc:docMk/>
            <pc:sldMasterMk cId="3397084354" sldId="2147483767"/>
            <pc:sldLayoutMk cId="2584125716" sldId="2147483777"/>
          </pc:sldLayoutMkLst>
        </pc:sldLayoutChg>
        <pc:sldLayoutChg chg="add mod replId">
          <pc:chgData name="Gastbenutzer" userId="" providerId="Windows Live" clId="Web-{C62EDF19-6298-4D20-BD7B-BE807BACD145}" dt="2020-05-14T10:59:48.343" v="14"/>
          <pc:sldLayoutMkLst>
            <pc:docMk/>
            <pc:sldMasterMk cId="3397084354" sldId="2147483767"/>
            <pc:sldLayoutMk cId="1336043739" sldId="2147483778"/>
          </pc:sldLayoutMkLst>
        </pc:sldLayoutChg>
      </pc:sldMasterChg>
    </pc:docChg>
  </pc:docChgLst>
  <pc:docChgLst>
    <pc:chgData name="Moritz Lampert" userId="1c70e8ef9f694629" providerId="LiveId" clId="{A7CFA5C0-5161-40F9-B7FA-FD3C6E6C0AAC}"/>
    <pc:docChg chg="undo custSel mod addSld delSld modSld">
      <pc:chgData name="Moritz Lampert" userId="1c70e8ef9f694629" providerId="LiveId" clId="{A7CFA5C0-5161-40F9-B7FA-FD3C6E6C0AAC}" dt="2020-05-19T08:44:48.587" v="6310" actId="20577"/>
      <pc:docMkLst>
        <pc:docMk/>
      </pc:docMkLst>
      <pc:sldChg chg="addSp delSp modSp mod setBg setClrOvrMap delDesignElem">
        <pc:chgData name="Moritz Lampert" userId="1c70e8ef9f694629" providerId="LiveId" clId="{A7CFA5C0-5161-40F9-B7FA-FD3C6E6C0AAC}" dt="2020-05-17T20:08:22.644" v="3459" actId="20577"/>
        <pc:sldMkLst>
          <pc:docMk/>
          <pc:sldMk cId="3016204908" sldId="256"/>
        </pc:sldMkLst>
        <pc:spChg chg="mod ord">
          <ac:chgData name="Moritz Lampert" userId="1c70e8ef9f694629" providerId="LiveId" clId="{A7CFA5C0-5161-40F9-B7FA-FD3C6E6C0AAC}" dt="2020-05-14T10:48:56.191" v="41" actId="26606"/>
          <ac:spMkLst>
            <pc:docMk/>
            <pc:sldMk cId="3016204908" sldId="256"/>
            <ac:spMk id="2" creationId="{643933ED-4E86-4C63-9062-B86EFEB48054}"/>
          </ac:spMkLst>
        </pc:spChg>
        <pc:spChg chg="mod ord">
          <ac:chgData name="Moritz Lampert" userId="1c70e8ef9f694629" providerId="LiveId" clId="{A7CFA5C0-5161-40F9-B7FA-FD3C6E6C0AAC}" dt="2020-05-17T20:08:22.644" v="3459" actId="20577"/>
          <ac:spMkLst>
            <pc:docMk/>
            <pc:sldMk cId="3016204908" sldId="256"/>
            <ac:spMk id="3" creationId="{095F1877-1FF0-40C8-B8CC-E1D3A1786571}"/>
          </ac:spMkLst>
        </pc:spChg>
        <pc:spChg chg="add del">
          <ac:chgData name="Moritz Lampert" userId="1c70e8ef9f694629" providerId="LiveId" clId="{A7CFA5C0-5161-40F9-B7FA-FD3C6E6C0AAC}" dt="2020-05-14T10:48:56.191" v="41" actId="26606"/>
          <ac:spMkLst>
            <pc:docMk/>
            <pc:sldMk cId="3016204908" sldId="256"/>
            <ac:spMk id="5" creationId="{23962611-DFD5-4092-AAFD-559E3DFCE2C9}"/>
          </ac:spMkLst>
        </pc:spChg>
        <pc:spChg chg="del">
          <ac:chgData name="Moritz Lampert" userId="1c70e8ef9f694629" providerId="LiveId" clId="{A7CFA5C0-5161-40F9-B7FA-FD3C6E6C0AAC}" dt="2020-05-14T10:39:21.355" v="1"/>
          <ac:spMkLst>
            <pc:docMk/>
            <pc:sldMk cId="3016204908" sldId="256"/>
            <ac:spMk id="8" creationId="{8C6E698C-8155-4B8B-BDC9-B7299772B509}"/>
          </ac:spMkLst>
        </pc:spChg>
        <pc:spChg chg="add del">
          <ac:chgData name="Moritz Lampert" userId="1c70e8ef9f694629" providerId="LiveId" clId="{A7CFA5C0-5161-40F9-B7FA-FD3C6E6C0AAC}" dt="2020-05-14T10:48:51.032" v="34" actId="26606"/>
          <ac:spMkLst>
            <pc:docMk/>
            <pc:sldMk cId="3016204908" sldId="256"/>
            <ac:spMk id="9" creationId="{F81819F9-8CAC-4A6C-8F06-0482027F9736}"/>
          </ac:spMkLst>
        </pc:spChg>
        <pc:spChg chg="add del">
          <ac:chgData name="Moritz Lampert" userId="1c70e8ef9f694629" providerId="LiveId" clId="{A7CFA5C0-5161-40F9-B7FA-FD3C6E6C0AAC}" dt="2020-05-14T10:48:51.032" v="34" actId="26606"/>
          <ac:spMkLst>
            <pc:docMk/>
            <pc:sldMk cId="3016204908" sldId="256"/>
            <ac:spMk id="11" creationId="{4A98CC08-AEC2-4E8F-8F52-0F5C6372DB4F}"/>
          </ac:spMkLst>
        </pc:spChg>
        <pc:spChg chg="del">
          <ac:chgData name="Moritz Lampert" userId="1c70e8ef9f694629" providerId="LiveId" clId="{A7CFA5C0-5161-40F9-B7FA-FD3C6E6C0AAC}" dt="2020-05-14T10:39:21.355" v="1"/>
          <ac:spMkLst>
            <pc:docMk/>
            <pc:sldMk cId="3016204908" sldId="256"/>
            <ac:spMk id="12" creationId="{8A549DE7-671D-4575-AF43-858FD99981CF}"/>
          </ac:spMkLst>
        </pc:spChg>
        <pc:spChg chg="del">
          <ac:chgData name="Moritz Lampert" userId="1c70e8ef9f694629" providerId="LiveId" clId="{A7CFA5C0-5161-40F9-B7FA-FD3C6E6C0AAC}" dt="2020-05-14T10:39:21.355" v="1"/>
          <ac:spMkLst>
            <pc:docMk/>
            <pc:sldMk cId="3016204908" sldId="256"/>
            <ac:spMk id="14" creationId="{C22D9B36-9BE7-472B-8808-7E0D6810738F}"/>
          </ac:spMkLst>
        </pc:spChg>
        <pc:spChg chg="add del">
          <ac:chgData name="Moritz Lampert" userId="1c70e8ef9f694629" providerId="LiveId" clId="{A7CFA5C0-5161-40F9-B7FA-FD3C6E6C0AAC}" dt="2020-05-14T10:48:52.544" v="36" actId="26606"/>
          <ac:spMkLst>
            <pc:docMk/>
            <pc:sldMk cId="3016204908" sldId="256"/>
            <ac:spMk id="24" creationId="{8576F020-8157-45CE-B1D9-6FA47AFEB4FA}"/>
          </ac:spMkLst>
        </pc:spChg>
        <pc:spChg chg="add del">
          <ac:chgData name="Moritz Lampert" userId="1c70e8ef9f694629" providerId="LiveId" clId="{A7CFA5C0-5161-40F9-B7FA-FD3C6E6C0AAC}" dt="2020-05-14T10:40:39.875" v="17" actId="26606"/>
          <ac:spMkLst>
            <pc:docMk/>
            <pc:sldMk cId="3016204908" sldId="256"/>
            <ac:spMk id="36" creationId="{CE6C63DC-BAE4-42B6-8FDF-F6467C2D23AC}"/>
          </ac:spMkLst>
        </pc:spChg>
        <pc:spChg chg="add del">
          <ac:chgData name="Moritz Lampert" userId="1c70e8ef9f694629" providerId="LiveId" clId="{A7CFA5C0-5161-40F9-B7FA-FD3C6E6C0AAC}" dt="2020-05-14T10:40:39.875" v="17" actId="26606"/>
          <ac:spMkLst>
            <pc:docMk/>
            <pc:sldMk cId="3016204908" sldId="256"/>
            <ac:spMk id="38" creationId="{BFE4781A-41C7-4F27-8792-A74EFB8E5CF1}"/>
          </ac:spMkLst>
        </pc:spChg>
        <pc:spChg chg="add del">
          <ac:chgData name="Moritz Lampert" userId="1c70e8ef9f694629" providerId="LiveId" clId="{A7CFA5C0-5161-40F9-B7FA-FD3C6E6C0AAC}" dt="2020-05-14T10:40:39.875" v="17" actId="26606"/>
          <ac:spMkLst>
            <pc:docMk/>
            <pc:sldMk cId="3016204908" sldId="256"/>
            <ac:spMk id="40" creationId="{CD306B45-25EE-434D-ABA9-A27B79320CFF}"/>
          </ac:spMkLst>
        </pc:spChg>
        <pc:spChg chg="add del">
          <ac:chgData name="Moritz Lampert" userId="1c70e8ef9f694629" providerId="LiveId" clId="{A7CFA5C0-5161-40F9-B7FA-FD3C6E6C0AAC}" dt="2020-05-14T10:40:39.875" v="17" actId="26606"/>
          <ac:spMkLst>
            <pc:docMk/>
            <pc:sldMk cId="3016204908" sldId="256"/>
            <ac:spMk id="42" creationId="{0A42F85E-4939-431E-8B4A-EC07C8E0AB65}"/>
          </ac:spMkLst>
        </pc:spChg>
        <pc:spChg chg="add del">
          <ac:chgData name="Moritz Lampert" userId="1c70e8ef9f694629" providerId="LiveId" clId="{A7CFA5C0-5161-40F9-B7FA-FD3C6E6C0AAC}" dt="2020-05-14T10:48:51.032" v="34" actId="26606"/>
          <ac:spMkLst>
            <pc:docMk/>
            <pc:sldMk cId="3016204908" sldId="256"/>
            <ac:spMk id="48" creationId="{1310EFE2-B91D-47E7-B117-C2A802800A7C}"/>
          </ac:spMkLst>
        </pc:spChg>
        <pc:spChg chg="add del">
          <ac:chgData name="Moritz Lampert" userId="1c70e8ef9f694629" providerId="LiveId" clId="{A7CFA5C0-5161-40F9-B7FA-FD3C6E6C0AAC}" dt="2020-05-14T10:41:58.121" v="26" actId="26606"/>
          <ac:spMkLst>
            <pc:docMk/>
            <pc:sldMk cId="3016204908" sldId="256"/>
            <ac:spMk id="54" creationId="{1FF9CEF5-A50D-4B8B-9852-D76F7037867E}"/>
          </ac:spMkLst>
        </pc:spChg>
        <pc:spChg chg="add del">
          <ac:chgData name="Moritz Lampert" userId="1c70e8ef9f694629" providerId="LiveId" clId="{A7CFA5C0-5161-40F9-B7FA-FD3C6E6C0AAC}" dt="2020-05-14T10:41:54.440" v="24" actId="26606"/>
          <ac:spMkLst>
            <pc:docMk/>
            <pc:sldMk cId="3016204908" sldId="256"/>
            <ac:spMk id="55" creationId="{FEFA6F95-15B7-4307-9819-D56336B8514B}"/>
          </ac:spMkLst>
        </pc:spChg>
        <pc:spChg chg="add del">
          <ac:chgData name="Moritz Lampert" userId="1c70e8ef9f694629" providerId="LiveId" clId="{A7CFA5C0-5161-40F9-B7FA-FD3C6E6C0AAC}" dt="2020-05-14T10:41:58.121" v="26" actId="26606"/>
          <ac:spMkLst>
            <pc:docMk/>
            <pc:sldMk cId="3016204908" sldId="256"/>
            <ac:spMk id="56" creationId="{30684D86-C9D1-40C3-A9B6-EC935C7312E3}"/>
          </ac:spMkLst>
        </pc:spChg>
        <pc:spChg chg="add del">
          <ac:chgData name="Moritz Lampert" userId="1c70e8ef9f694629" providerId="LiveId" clId="{A7CFA5C0-5161-40F9-B7FA-FD3C6E6C0AAC}" dt="2020-05-14T10:41:54.440" v="24" actId="26606"/>
          <ac:spMkLst>
            <pc:docMk/>
            <pc:sldMk cId="3016204908" sldId="256"/>
            <ac:spMk id="57" creationId="{BFD9B651-1A2F-48FE-8995-2A7C3612BEDF}"/>
          </ac:spMkLst>
        </pc:spChg>
        <pc:spChg chg="add del">
          <ac:chgData name="Moritz Lampert" userId="1c70e8ef9f694629" providerId="LiveId" clId="{A7CFA5C0-5161-40F9-B7FA-FD3C6E6C0AAC}" dt="2020-05-14T10:41:58.121" v="26" actId="26606"/>
          <ac:spMkLst>
            <pc:docMk/>
            <pc:sldMk cId="3016204908" sldId="256"/>
            <ac:spMk id="58" creationId="{1EDF7896-F56A-49DA-90F3-F5CE8B9833AD}"/>
          </ac:spMkLst>
        </pc:spChg>
        <pc:spChg chg="add del">
          <ac:chgData name="Moritz Lampert" userId="1c70e8ef9f694629" providerId="LiveId" clId="{A7CFA5C0-5161-40F9-B7FA-FD3C6E6C0AAC}" dt="2020-05-14T10:41:54.440" v="24" actId="26606"/>
          <ac:spMkLst>
            <pc:docMk/>
            <pc:sldMk cId="3016204908" sldId="256"/>
            <ac:spMk id="59" creationId="{FB55866A-45B7-4F1B-B808-F5FDAE93618C}"/>
          </ac:spMkLst>
        </pc:spChg>
        <pc:spChg chg="add del">
          <ac:chgData name="Moritz Lampert" userId="1c70e8ef9f694629" providerId="LiveId" clId="{A7CFA5C0-5161-40F9-B7FA-FD3C6E6C0AAC}" dt="2020-05-14T10:48:52.544" v="36" actId="26606"/>
          <ac:spMkLst>
            <pc:docMk/>
            <pc:sldMk cId="3016204908" sldId="256"/>
            <ac:spMk id="60" creationId="{57ABABA7-0420-4200-9B65-1C1967CE9373}"/>
          </ac:spMkLst>
        </pc:spChg>
        <pc:spChg chg="add del">
          <ac:chgData name="Moritz Lampert" userId="1c70e8ef9f694629" providerId="LiveId" clId="{A7CFA5C0-5161-40F9-B7FA-FD3C6E6C0AAC}" dt="2020-05-14T10:42:01.325" v="28" actId="26606"/>
          <ac:spMkLst>
            <pc:docMk/>
            <pc:sldMk cId="3016204908" sldId="256"/>
            <ac:spMk id="62" creationId="{1FF9CEF5-A50D-4B8B-9852-D76F7037867E}"/>
          </ac:spMkLst>
        </pc:spChg>
        <pc:spChg chg="add del">
          <ac:chgData name="Moritz Lampert" userId="1c70e8ef9f694629" providerId="LiveId" clId="{A7CFA5C0-5161-40F9-B7FA-FD3C6E6C0AAC}" dt="2020-05-14T10:42:01.325" v="28" actId="26606"/>
          <ac:spMkLst>
            <pc:docMk/>
            <pc:sldMk cId="3016204908" sldId="256"/>
            <ac:spMk id="64" creationId="{30684D86-C9D1-40C3-A9B6-EC935C7312E3}"/>
          </ac:spMkLst>
        </pc:spChg>
        <pc:spChg chg="add del">
          <ac:chgData name="Moritz Lampert" userId="1c70e8ef9f694629" providerId="LiveId" clId="{A7CFA5C0-5161-40F9-B7FA-FD3C6E6C0AAC}" dt="2020-05-14T10:42:01.325" v="28" actId="26606"/>
          <ac:spMkLst>
            <pc:docMk/>
            <pc:sldMk cId="3016204908" sldId="256"/>
            <ac:spMk id="65" creationId="{1EDF7896-F56A-49DA-90F3-F5CE8B9833AD}"/>
          </ac:spMkLst>
        </pc:spChg>
        <pc:spChg chg="add del">
          <ac:chgData name="Moritz Lampert" userId="1c70e8ef9f694629" providerId="LiveId" clId="{A7CFA5C0-5161-40F9-B7FA-FD3C6E6C0AAC}" dt="2020-05-14T10:48:48.089" v="33" actId="26606"/>
          <ac:spMkLst>
            <pc:docMk/>
            <pc:sldMk cId="3016204908" sldId="256"/>
            <ac:spMk id="67" creationId="{FEFA6F95-15B7-4307-9819-D56336B8514B}"/>
          </ac:spMkLst>
        </pc:spChg>
        <pc:spChg chg="add del">
          <ac:chgData name="Moritz Lampert" userId="1c70e8ef9f694629" providerId="LiveId" clId="{A7CFA5C0-5161-40F9-B7FA-FD3C6E6C0AAC}" dt="2020-05-14T10:48:48.089" v="33" actId="26606"/>
          <ac:spMkLst>
            <pc:docMk/>
            <pc:sldMk cId="3016204908" sldId="256"/>
            <ac:spMk id="68" creationId="{BFD9B651-1A2F-48FE-8995-2A7C3612BEDF}"/>
          </ac:spMkLst>
        </pc:spChg>
        <pc:spChg chg="add del">
          <ac:chgData name="Moritz Lampert" userId="1c70e8ef9f694629" providerId="LiveId" clId="{A7CFA5C0-5161-40F9-B7FA-FD3C6E6C0AAC}" dt="2020-05-14T10:48:48.089" v="33" actId="26606"/>
          <ac:spMkLst>
            <pc:docMk/>
            <pc:sldMk cId="3016204908" sldId="256"/>
            <ac:spMk id="69" creationId="{FB55866A-45B7-4F1B-B808-F5FDAE93618C}"/>
          </ac:spMkLst>
        </pc:spChg>
        <pc:grpChg chg="add del">
          <ac:chgData name="Moritz Lampert" userId="1c70e8ef9f694629" providerId="LiveId" clId="{A7CFA5C0-5161-40F9-B7FA-FD3C6E6C0AAC}" dt="2020-05-14T10:40:39.875" v="17" actId="26606"/>
          <ac:grpSpMkLst>
            <pc:docMk/>
            <pc:sldMk cId="3016204908" sldId="256"/>
            <ac:grpSpMk id="7" creationId="{8CD25866-F15D-40A4-AEC5-47C044637AB7}"/>
          </ac:grpSpMkLst>
        </pc:grpChg>
        <pc:grpChg chg="add del">
          <ac:chgData name="Moritz Lampert" userId="1c70e8ef9f694629" providerId="LiveId" clId="{A7CFA5C0-5161-40F9-B7FA-FD3C6E6C0AAC}" dt="2020-05-14T10:40:39.875" v="17" actId="26606"/>
          <ac:grpSpMkLst>
            <pc:docMk/>
            <pc:sldMk cId="3016204908" sldId="256"/>
            <ac:grpSpMk id="22" creationId="{0C4A17ED-96AA-44A6-A050-E1A7A1CDD9E7}"/>
          </ac:grpSpMkLst>
        </pc:grpChg>
        <pc:grpChg chg="add del">
          <ac:chgData name="Moritz Lampert" userId="1c70e8ef9f694629" providerId="LiveId" clId="{A7CFA5C0-5161-40F9-B7FA-FD3C6E6C0AAC}" dt="2020-05-14T10:48:51.032" v="34" actId="26606"/>
          <ac:grpSpMkLst>
            <pc:docMk/>
            <pc:sldMk cId="3016204908" sldId="256"/>
            <ac:grpSpMk id="25" creationId="{5D1545E6-EB3C-4478-A661-A2CA963F129C}"/>
          </ac:grpSpMkLst>
        </pc:grpChg>
        <pc:grpChg chg="add del">
          <ac:chgData name="Moritz Lampert" userId="1c70e8ef9f694629" providerId="LiveId" clId="{A7CFA5C0-5161-40F9-B7FA-FD3C6E6C0AAC}" dt="2020-05-14T10:48:51.032" v="34" actId="26606"/>
          <ac:grpSpMkLst>
            <pc:docMk/>
            <pc:sldMk cId="3016204908" sldId="256"/>
            <ac:grpSpMk id="26" creationId="{40A75861-F6C5-44A9-B161-B03701CBDE0C}"/>
          </ac:grpSpMkLst>
        </pc:grpChg>
        <pc:grpChg chg="add del">
          <ac:chgData name="Moritz Lampert" userId="1c70e8ef9f694629" providerId="LiveId" clId="{A7CFA5C0-5161-40F9-B7FA-FD3C6E6C0AAC}" dt="2020-05-14T10:40:39.875" v="17" actId="26606"/>
          <ac:grpSpMkLst>
            <pc:docMk/>
            <pc:sldMk cId="3016204908" sldId="256"/>
            <ac:grpSpMk id="46" creationId="{5D2B17EF-74EB-4C33-B2E2-8E727B2E7D68}"/>
          </ac:grpSpMkLst>
        </pc:grpChg>
        <pc:grpChg chg="add del">
          <ac:chgData name="Moritz Lampert" userId="1c70e8ef9f694629" providerId="LiveId" clId="{A7CFA5C0-5161-40F9-B7FA-FD3C6E6C0AAC}" dt="2020-05-14T10:48:52.544" v="36" actId="26606"/>
          <ac:grpSpMkLst>
            <pc:docMk/>
            <pc:sldMk cId="3016204908" sldId="256"/>
            <ac:grpSpMk id="61" creationId="{7A03E380-9CD1-4ABA-A763-9F9D252B8908}"/>
          </ac:grpSpMkLst>
        </pc:grpChg>
        <pc:picChg chg="add del">
          <ac:chgData name="Moritz Lampert" userId="1c70e8ef9f694629" providerId="LiveId" clId="{A7CFA5C0-5161-40F9-B7FA-FD3C6E6C0AAC}" dt="2020-05-14T10:48:56.191" v="41" actId="26606"/>
          <ac:picMkLst>
            <pc:docMk/>
            <pc:sldMk cId="3016204908" sldId="256"/>
            <ac:picMk id="6" creationId="{2270F1FA-0425-408F-9861-80BF5AFB276D}"/>
          </ac:picMkLst>
        </pc:picChg>
        <pc:picChg chg="add del">
          <ac:chgData name="Moritz Lampert" userId="1c70e8ef9f694629" providerId="LiveId" clId="{A7CFA5C0-5161-40F9-B7FA-FD3C6E6C0AAC}" dt="2020-05-14T10:41:58.121" v="26" actId="26606"/>
          <ac:picMkLst>
            <pc:docMk/>
            <pc:sldMk cId="3016204908" sldId="256"/>
            <ac:picMk id="50" creationId="{5F7F8417-253B-4A3C-90F2-D295B663D51B}"/>
          </ac:picMkLst>
        </pc:picChg>
        <pc:picChg chg="add del">
          <ac:chgData name="Moritz Lampert" userId="1c70e8ef9f694629" providerId="LiveId" clId="{A7CFA5C0-5161-40F9-B7FA-FD3C6E6C0AAC}" dt="2020-05-14T10:41:54.440" v="24" actId="26606"/>
          <ac:picMkLst>
            <pc:docMk/>
            <pc:sldMk cId="3016204908" sldId="256"/>
            <ac:picMk id="52" creationId="{6A6A81F4-4C83-48C3-96A0-23A1C5673CF6}"/>
          </ac:picMkLst>
        </pc:picChg>
        <pc:picChg chg="add del">
          <ac:chgData name="Moritz Lampert" userId="1c70e8ef9f694629" providerId="LiveId" clId="{A7CFA5C0-5161-40F9-B7FA-FD3C6E6C0AAC}" dt="2020-05-14T10:42:01.325" v="28" actId="26606"/>
          <ac:picMkLst>
            <pc:docMk/>
            <pc:sldMk cId="3016204908" sldId="256"/>
            <ac:picMk id="63" creationId="{A7BE8FE4-6179-4C6D-A490-4D2F3FEDF2A7}"/>
          </ac:picMkLst>
        </pc:picChg>
        <pc:picChg chg="add del">
          <ac:chgData name="Moritz Lampert" userId="1c70e8ef9f694629" providerId="LiveId" clId="{A7CFA5C0-5161-40F9-B7FA-FD3C6E6C0AAC}" dt="2020-05-14T10:48:48.089" v="33" actId="26606"/>
          <ac:picMkLst>
            <pc:docMk/>
            <pc:sldMk cId="3016204908" sldId="256"/>
            <ac:picMk id="70" creationId="{7B67AD48-1334-499A-AA04-F1601061E528}"/>
          </ac:picMkLst>
        </pc:picChg>
        <pc:cxnChg chg="del">
          <ac:chgData name="Moritz Lampert" userId="1c70e8ef9f694629" providerId="LiveId" clId="{A7CFA5C0-5161-40F9-B7FA-FD3C6E6C0AAC}" dt="2020-05-14T10:39:21.355" v="1"/>
          <ac:cxnSpMkLst>
            <pc:docMk/>
            <pc:sldMk cId="3016204908" sldId="256"/>
            <ac:cxnSpMk id="10" creationId="{09525C9A-1972-4836-BA7A-706C946EF4DA}"/>
          </ac:cxnSpMkLst>
        </pc:cxnChg>
        <pc:cxnChg chg="add del">
          <ac:chgData name="Moritz Lampert" userId="1c70e8ef9f694629" providerId="LiveId" clId="{A7CFA5C0-5161-40F9-B7FA-FD3C6E6C0AAC}" dt="2020-05-14T10:40:39.875" v="17" actId="26606"/>
          <ac:cxnSpMkLst>
            <pc:docMk/>
            <pc:sldMk cId="3016204908" sldId="256"/>
            <ac:cxnSpMk id="44" creationId="{27EBB3F9-D6F7-4F6A-8843-9FEBA15E4969}"/>
          </ac:cxnSpMkLst>
        </pc:cxnChg>
      </pc:sldChg>
      <pc:sldChg chg="addSp delSp modSp mod setBg modAnim modNotesTx">
        <pc:chgData name="Moritz Lampert" userId="1c70e8ef9f694629" providerId="LiveId" clId="{A7CFA5C0-5161-40F9-B7FA-FD3C6E6C0AAC}" dt="2020-05-19T08:31:49.642" v="5570" actId="20577"/>
        <pc:sldMkLst>
          <pc:docMk/>
          <pc:sldMk cId="480211787" sldId="257"/>
        </pc:sldMkLst>
        <pc:spChg chg="mod ord">
          <ac:chgData name="Moritz Lampert" userId="1c70e8ef9f694629" providerId="LiveId" clId="{A7CFA5C0-5161-40F9-B7FA-FD3C6E6C0AAC}" dt="2020-05-17T20:52:46.127" v="3621" actId="26606"/>
          <ac:spMkLst>
            <pc:docMk/>
            <pc:sldMk cId="480211787" sldId="257"/>
            <ac:spMk id="3" creationId="{9FEC3B9D-8C95-4A39-8E49-593717A6B8FE}"/>
          </ac:spMkLst>
        </pc:spChg>
        <pc:spChg chg="mod">
          <ac:chgData name="Moritz Lampert" userId="1c70e8ef9f694629" providerId="LiveId" clId="{A7CFA5C0-5161-40F9-B7FA-FD3C6E6C0AAC}" dt="2020-05-17T20:52:46.127" v="3621" actId="26606"/>
          <ac:spMkLst>
            <pc:docMk/>
            <pc:sldMk cId="480211787" sldId="257"/>
            <ac:spMk id="5" creationId="{89566242-AC3F-40B7-AE78-209F65119A57}"/>
          </ac:spMkLst>
        </pc:spChg>
        <pc:picChg chg="add del mod">
          <ac:chgData name="Moritz Lampert" userId="1c70e8ef9f694629" providerId="LiveId" clId="{A7CFA5C0-5161-40F9-B7FA-FD3C6E6C0AAC}" dt="2020-05-17T20:52:47.827" v="3624"/>
          <ac:picMkLst>
            <pc:docMk/>
            <pc:sldMk cId="480211787" sldId="257"/>
            <ac:picMk id="4" creationId="{1214A382-2CF1-4A61-AA1E-3466A5A35A03}"/>
          </ac:picMkLst>
        </pc:picChg>
        <pc:picChg chg="add mod">
          <ac:chgData name="Moritz Lampert" userId="1c70e8ef9f694629" providerId="LiveId" clId="{A7CFA5C0-5161-40F9-B7FA-FD3C6E6C0AAC}" dt="2020-05-17T20:53:12.972" v="3629" actId="1076"/>
          <ac:picMkLst>
            <pc:docMk/>
            <pc:sldMk cId="480211787" sldId="257"/>
            <ac:picMk id="7" creationId="{485CEC93-7B20-4B32-A012-D3EA1E13FCDF}"/>
          </ac:picMkLst>
        </pc:picChg>
        <pc:cxnChg chg="add del">
          <ac:chgData name="Moritz Lampert" userId="1c70e8ef9f694629" providerId="LiveId" clId="{A7CFA5C0-5161-40F9-B7FA-FD3C6E6C0AAC}" dt="2020-05-17T20:52:46.127" v="3621" actId="26606"/>
          <ac:cxnSpMkLst>
            <pc:docMk/>
            <pc:sldMk cId="480211787" sldId="257"/>
            <ac:cxnSpMk id="10" creationId="{A7F400EE-A8A5-48AF-B4D6-291B52C6F0B0}"/>
          </ac:cxnSpMkLst>
        </pc:cxnChg>
      </pc:sldChg>
      <pc:sldChg chg="addSp delSp modSp mod setBg delAnim modAnim setClrOvrMap modNotesTx">
        <pc:chgData name="Moritz Lampert" userId="1c70e8ef9f694629" providerId="LiveId" clId="{A7CFA5C0-5161-40F9-B7FA-FD3C6E6C0AAC}" dt="2020-05-19T08:32:08.779" v="5589" actId="20577"/>
        <pc:sldMkLst>
          <pc:docMk/>
          <pc:sldMk cId="3311565094" sldId="258"/>
        </pc:sldMkLst>
        <pc:spChg chg="del mod">
          <ac:chgData name="Moritz Lampert" userId="1c70e8ef9f694629" providerId="LiveId" clId="{A7CFA5C0-5161-40F9-B7FA-FD3C6E6C0AAC}" dt="2020-05-17T20:09:22.250" v="3471" actId="478"/>
          <ac:spMkLst>
            <pc:docMk/>
            <pc:sldMk cId="3311565094" sldId="258"/>
            <ac:spMk id="3" creationId="{2CF06413-74C5-42F9-BA7E-553F8FB14418}"/>
          </ac:spMkLst>
        </pc:spChg>
        <pc:spChg chg="add mod">
          <ac:chgData name="Moritz Lampert" userId="1c70e8ef9f694629" providerId="LiveId" clId="{A7CFA5C0-5161-40F9-B7FA-FD3C6E6C0AAC}" dt="2020-05-17T20:52:41.775" v="3619" actId="26606"/>
          <ac:spMkLst>
            <pc:docMk/>
            <pc:sldMk cId="3311565094" sldId="258"/>
            <ac:spMk id="4" creationId="{B64F6655-A448-4F99-B75B-B23C57D2F6DE}"/>
          </ac:spMkLst>
        </pc:spChg>
        <pc:spChg chg="add mod ord">
          <ac:chgData name="Moritz Lampert" userId="1c70e8ef9f694629" providerId="LiveId" clId="{A7CFA5C0-5161-40F9-B7FA-FD3C6E6C0AAC}" dt="2020-05-17T20:52:41.775" v="3619" actId="26606"/>
          <ac:spMkLst>
            <pc:docMk/>
            <pc:sldMk cId="3311565094" sldId="258"/>
            <ac:spMk id="5" creationId="{58E40FE3-EBDA-41E6-BA19-FEA393331B8F}"/>
          </ac:spMkLst>
        </pc:spChg>
        <pc:spChg chg="del">
          <ac:chgData name="Moritz Lampert" userId="1c70e8ef9f694629" providerId="LiveId" clId="{A7CFA5C0-5161-40F9-B7FA-FD3C6E6C0AAC}" dt="2020-05-17T20:08:50.907" v="3463" actId="478"/>
          <ac:spMkLst>
            <pc:docMk/>
            <pc:sldMk cId="3311565094" sldId="258"/>
            <ac:spMk id="6" creationId="{80184179-652B-41D9-B5C5-11E8E6CD02AC}"/>
          </ac:spMkLst>
        </pc:spChg>
        <pc:spChg chg="add del">
          <ac:chgData name="Moritz Lampert" userId="1c70e8ef9f694629" providerId="LiveId" clId="{A7CFA5C0-5161-40F9-B7FA-FD3C6E6C0AAC}" dt="2020-05-17T20:42:28.915" v="3606" actId="26606"/>
          <ac:spMkLst>
            <pc:docMk/>
            <pc:sldMk cId="3311565094" sldId="258"/>
            <ac:spMk id="16" creationId="{CF62D2A7-8207-488C-9F46-316BA81A16C8}"/>
          </ac:spMkLst>
        </pc:spChg>
        <pc:picChg chg="add del mod ord">
          <ac:chgData name="Moritz Lampert" userId="1c70e8ef9f694629" providerId="LiveId" clId="{A7CFA5C0-5161-40F9-B7FA-FD3C6E6C0AAC}" dt="2020-05-17T20:52:42.250" v="3620"/>
          <ac:picMkLst>
            <pc:docMk/>
            <pc:sldMk cId="3311565094" sldId="258"/>
            <ac:picMk id="7" creationId="{0CF1F538-A95D-4F84-896A-7800BF930113}"/>
          </ac:picMkLst>
        </pc:picChg>
        <pc:picChg chg="add del">
          <ac:chgData name="Moritz Lampert" userId="1c70e8ef9f694629" providerId="LiveId" clId="{A7CFA5C0-5161-40F9-B7FA-FD3C6E6C0AAC}" dt="2020-05-17T20:42:27.719" v="3604" actId="26606"/>
          <ac:picMkLst>
            <pc:docMk/>
            <pc:sldMk cId="3311565094" sldId="258"/>
            <ac:picMk id="14" creationId="{54DDEBDD-D8BD-41A6-8A0D-B00E3768B0F9}"/>
          </ac:picMkLst>
        </pc:picChg>
        <pc:cxnChg chg="add del">
          <ac:chgData name="Moritz Lampert" userId="1c70e8ef9f694629" providerId="LiveId" clId="{A7CFA5C0-5161-40F9-B7FA-FD3C6E6C0AAC}" dt="2020-05-17T20:52:41.775" v="3619" actId="26606"/>
          <ac:cxnSpMkLst>
            <pc:docMk/>
            <pc:sldMk cId="3311565094" sldId="258"/>
            <ac:cxnSpMk id="12" creationId="{A7F400EE-A8A5-48AF-B4D6-291B52C6F0B0}"/>
          </ac:cxnSpMkLst>
        </pc:cxnChg>
        <pc:cxnChg chg="add del">
          <ac:chgData name="Moritz Lampert" userId="1c70e8ef9f694629" providerId="LiveId" clId="{A7CFA5C0-5161-40F9-B7FA-FD3C6E6C0AAC}" dt="2020-05-17T20:42:41.641" v="3610" actId="26606"/>
          <ac:cxnSpMkLst>
            <pc:docMk/>
            <pc:sldMk cId="3311565094" sldId="258"/>
            <ac:cxnSpMk id="15" creationId="{A7F400EE-A8A5-48AF-B4D6-291B52C6F0B0}"/>
          </ac:cxnSpMkLst>
        </pc:cxnChg>
        <pc:cxnChg chg="add del">
          <ac:chgData name="Moritz Lampert" userId="1c70e8ef9f694629" providerId="LiveId" clId="{A7CFA5C0-5161-40F9-B7FA-FD3C6E6C0AAC}" dt="2020-05-17T20:42:24.666" v="3600" actId="26606"/>
          <ac:cxnSpMkLst>
            <pc:docMk/>
            <pc:sldMk cId="3311565094" sldId="258"/>
            <ac:cxnSpMk id="17" creationId="{A7F400EE-A8A5-48AF-B4D6-291B52C6F0B0}"/>
          </ac:cxnSpMkLst>
        </pc:cxnChg>
      </pc:sldChg>
      <pc:sldChg chg="addSp delSp modSp modTransition delAnim modAnim modNotesTx">
        <pc:chgData name="Moritz Lampert" userId="1c70e8ef9f694629" providerId="LiveId" clId="{A7CFA5C0-5161-40F9-B7FA-FD3C6E6C0AAC}" dt="2020-05-19T08:33:28.547" v="5694" actId="20577"/>
        <pc:sldMkLst>
          <pc:docMk/>
          <pc:sldMk cId="3049489032" sldId="259"/>
        </pc:sldMkLst>
        <pc:spChg chg="del">
          <ac:chgData name="Moritz Lampert" userId="1c70e8ef9f694629" providerId="LiveId" clId="{A7CFA5C0-5161-40F9-B7FA-FD3C6E6C0AAC}" dt="2020-05-14T12:11:37.370" v="524" actId="478"/>
          <ac:spMkLst>
            <pc:docMk/>
            <pc:sldMk cId="3049489032" sldId="259"/>
            <ac:spMk id="4" creationId="{E95A30D1-4D44-40D2-8563-7EC325ED3DCA}"/>
          </ac:spMkLst>
        </pc:spChg>
        <pc:spChg chg="add mod">
          <ac:chgData name="Moritz Lampert" userId="1c70e8ef9f694629" providerId="LiveId" clId="{A7CFA5C0-5161-40F9-B7FA-FD3C6E6C0AAC}" dt="2020-05-17T21:03:28.033" v="3717" actId="20577"/>
          <ac:spMkLst>
            <pc:docMk/>
            <pc:sldMk cId="3049489032" sldId="259"/>
            <ac:spMk id="5" creationId="{63F9A768-BB80-4349-A655-D5F6AC5CA7A4}"/>
          </ac:spMkLst>
        </pc:spChg>
        <pc:spChg chg="del">
          <ac:chgData name="Moritz Lampert" userId="1c70e8ef9f694629" providerId="LiveId" clId="{A7CFA5C0-5161-40F9-B7FA-FD3C6E6C0AAC}" dt="2020-05-14T12:13:00.776" v="541" actId="478"/>
          <ac:spMkLst>
            <pc:docMk/>
            <pc:sldMk cId="3049489032" sldId="259"/>
            <ac:spMk id="6" creationId="{4C73D16F-75F9-4D73-854A-98E30FCC747B}"/>
          </ac:spMkLst>
        </pc:spChg>
        <pc:spChg chg="mod">
          <ac:chgData name="Moritz Lampert" userId="1c70e8ef9f694629" providerId="LiveId" clId="{A7CFA5C0-5161-40F9-B7FA-FD3C6E6C0AAC}" dt="2020-05-14T12:26:32.049" v="640" actId="208"/>
          <ac:spMkLst>
            <pc:docMk/>
            <pc:sldMk cId="3049489032" sldId="259"/>
            <ac:spMk id="7" creationId="{5B59C3C5-5CB1-4F3D-BA70-3CD0FB9F46E4}"/>
          </ac:spMkLst>
        </pc:spChg>
        <pc:spChg chg="add del mod">
          <ac:chgData name="Moritz Lampert" userId="1c70e8ef9f694629" providerId="LiveId" clId="{A7CFA5C0-5161-40F9-B7FA-FD3C6E6C0AAC}" dt="2020-05-14T11:21:48.571" v="349" actId="478"/>
          <ac:spMkLst>
            <pc:docMk/>
            <pc:sldMk cId="3049489032" sldId="259"/>
            <ac:spMk id="8" creationId="{07F395FD-C61A-4AB6-8A9C-DF730BB7D25F}"/>
          </ac:spMkLst>
        </pc:spChg>
        <pc:spChg chg="mod">
          <ac:chgData name="Moritz Lampert" userId="1c70e8ef9f694629" providerId="LiveId" clId="{A7CFA5C0-5161-40F9-B7FA-FD3C6E6C0AAC}" dt="2020-05-17T20:57:19.521" v="3671" actId="1076"/>
          <ac:spMkLst>
            <pc:docMk/>
            <pc:sldMk cId="3049489032" sldId="259"/>
            <ac:spMk id="9" creationId="{B3AD3DD1-1CBB-4971-9A65-82009CF81DCD}"/>
          </ac:spMkLst>
        </pc:spChg>
        <pc:spChg chg="add mod">
          <ac:chgData name="Moritz Lampert" userId="1c70e8ef9f694629" providerId="LiveId" clId="{A7CFA5C0-5161-40F9-B7FA-FD3C6E6C0AAC}" dt="2020-05-17T20:53:57.617" v="3632" actId="207"/>
          <ac:spMkLst>
            <pc:docMk/>
            <pc:sldMk cId="3049489032" sldId="259"/>
            <ac:spMk id="10" creationId="{EE99043A-98BA-438A-95EE-C19DE04FA391}"/>
          </ac:spMkLst>
        </pc:spChg>
        <pc:spChg chg="add del mod">
          <ac:chgData name="Moritz Lampert" userId="1c70e8ef9f694629" providerId="LiveId" clId="{A7CFA5C0-5161-40F9-B7FA-FD3C6E6C0AAC}" dt="2020-05-14T11:36:22.630" v="475" actId="478"/>
          <ac:spMkLst>
            <pc:docMk/>
            <pc:sldMk cId="3049489032" sldId="259"/>
            <ac:spMk id="12" creationId="{52B073A1-52F9-45EC-A750-B6D06917222E}"/>
          </ac:spMkLst>
        </pc:spChg>
        <pc:spChg chg="del">
          <ac:chgData name="Moritz Lampert" userId="1c70e8ef9f694629" providerId="LiveId" clId="{A7CFA5C0-5161-40F9-B7FA-FD3C6E6C0AAC}" dt="2020-05-14T12:11:37.370" v="524" actId="478"/>
          <ac:spMkLst>
            <pc:docMk/>
            <pc:sldMk cId="3049489032" sldId="259"/>
            <ac:spMk id="14" creationId="{0999C464-6A8B-423B-8FFF-ADB0F6793306}"/>
          </ac:spMkLst>
        </pc:spChg>
        <pc:spChg chg="del">
          <ac:chgData name="Moritz Lampert" userId="1c70e8ef9f694629" providerId="LiveId" clId="{A7CFA5C0-5161-40F9-B7FA-FD3C6E6C0AAC}" dt="2020-05-14T12:11:37.370" v="524" actId="478"/>
          <ac:spMkLst>
            <pc:docMk/>
            <pc:sldMk cId="3049489032" sldId="259"/>
            <ac:spMk id="15" creationId="{229FD4E2-A552-41D1-A98D-1F8974CE0210}"/>
          </ac:spMkLst>
        </pc:spChg>
        <pc:spChg chg="del">
          <ac:chgData name="Moritz Lampert" userId="1c70e8ef9f694629" providerId="LiveId" clId="{A7CFA5C0-5161-40F9-B7FA-FD3C6E6C0AAC}" dt="2020-05-14T12:13:00.776" v="541" actId="478"/>
          <ac:spMkLst>
            <pc:docMk/>
            <pc:sldMk cId="3049489032" sldId="259"/>
            <ac:spMk id="16" creationId="{C4C25E4C-AFDD-4958-B238-39143865893B}"/>
          </ac:spMkLst>
        </pc:spChg>
        <pc:spChg chg="del">
          <ac:chgData name="Moritz Lampert" userId="1c70e8ef9f694629" providerId="LiveId" clId="{A7CFA5C0-5161-40F9-B7FA-FD3C6E6C0AAC}" dt="2020-05-14T12:13:00.776" v="541" actId="478"/>
          <ac:spMkLst>
            <pc:docMk/>
            <pc:sldMk cId="3049489032" sldId="259"/>
            <ac:spMk id="17" creationId="{03B1FEAB-FFC8-45BC-ABBC-99CFC02883F9}"/>
          </ac:spMkLst>
        </pc:spChg>
        <pc:spChg chg="mod">
          <ac:chgData name="Moritz Lampert" userId="1c70e8ef9f694629" providerId="LiveId" clId="{A7CFA5C0-5161-40F9-B7FA-FD3C6E6C0AAC}" dt="2020-05-17T20:57:32.390" v="3674" actId="1076"/>
          <ac:spMkLst>
            <pc:docMk/>
            <pc:sldMk cId="3049489032" sldId="259"/>
            <ac:spMk id="18" creationId="{1DED58A9-8632-4903-946B-2BFD074E3189}"/>
          </ac:spMkLst>
        </pc:spChg>
        <pc:spChg chg="del">
          <ac:chgData name="Moritz Lampert" userId="1c70e8ef9f694629" providerId="LiveId" clId="{A7CFA5C0-5161-40F9-B7FA-FD3C6E6C0AAC}" dt="2020-05-14T11:16:50.857" v="234" actId="478"/>
          <ac:spMkLst>
            <pc:docMk/>
            <pc:sldMk cId="3049489032" sldId="259"/>
            <ac:spMk id="19" creationId="{15FC3FAB-B342-4D79-862B-3BAE19B575B8}"/>
          </ac:spMkLst>
        </pc:spChg>
        <pc:spChg chg="add mod">
          <ac:chgData name="Moritz Lampert" userId="1c70e8ef9f694629" providerId="LiveId" clId="{A7CFA5C0-5161-40F9-B7FA-FD3C6E6C0AAC}" dt="2020-05-17T20:54:03.832" v="3634" actId="13926"/>
          <ac:spMkLst>
            <pc:docMk/>
            <pc:sldMk cId="3049489032" sldId="259"/>
            <ac:spMk id="20" creationId="{E3A19042-B54F-436F-9054-B1B12CDDCE76}"/>
          </ac:spMkLst>
        </pc:spChg>
        <pc:spChg chg="add mod topLvl">
          <ac:chgData name="Moritz Lampert" userId="1c70e8ef9f694629" providerId="LiveId" clId="{A7CFA5C0-5161-40F9-B7FA-FD3C6E6C0AAC}" dt="2020-05-14T14:24:03.210" v="1099" actId="1582"/>
          <ac:spMkLst>
            <pc:docMk/>
            <pc:sldMk cId="3049489032" sldId="259"/>
            <ac:spMk id="21" creationId="{AA636F50-5276-45D0-B4B9-68ADD7153A7F}"/>
          </ac:spMkLst>
        </pc:spChg>
        <pc:spChg chg="mod">
          <ac:chgData name="Moritz Lampert" userId="1c70e8ef9f694629" providerId="LiveId" clId="{A7CFA5C0-5161-40F9-B7FA-FD3C6E6C0AAC}" dt="2020-05-14T14:24:03.210" v="1099" actId="1582"/>
          <ac:spMkLst>
            <pc:docMk/>
            <pc:sldMk cId="3049489032" sldId="259"/>
            <ac:spMk id="22" creationId="{1F5A346C-4F12-40CA-88ED-ABD5C2B7BDD9}"/>
          </ac:spMkLst>
        </pc:spChg>
        <pc:spChg chg="del">
          <ac:chgData name="Moritz Lampert" userId="1c70e8ef9f694629" providerId="LiveId" clId="{A7CFA5C0-5161-40F9-B7FA-FD3C6E6C0AAC}" dt="2020-05-14T11:16:52.355" v="235" actId="478"/>
          <ac:spMkLst>
            <pc:docMk/>
            <pc:sldMk cId="3049489032" sldId="259"/>
            <ac:spMk id="26" creationId="{63342F2C-0EF0-4413-9795-174559C24D60}"/>
          </ac:spMkLst>
        </pc:spChg>
        <pc:spChg chg="mod">
          <ac:chgData name="Moritz Lampert" userId="1c70e8ef9f694629" providerId="LiveId" clId="{A7CFA5C0-5161-40F9-B7FA-FD3C6E6C0AAC}" dt="2020-05-14T14:24:03.210" v="1099" actId="1582"/>
          <ac:spMkLst>
            <pc:docMk/>
            <pc:sldMk cId="3049489032" sldId="259"/>
            <ac:spMk id="27" creationId="{01A1BB87-0320-4331-BA82-91428025E76C}"/>
          </ac:spMkLst>
        </pc:spChg>
        <pc:spChg chg="add del mod">
          <ac:chgData name="Moritz Lampert" userId="1c70e8ef9f694629" providerId="LiveId" clId="{A7CFA5C0-5161-40F9-B7FA-FD3C6E6C0AAC}" dt="2020-05-14T11:21:47.468" v="348" actId="478"/>
          <ac:spMkLst>
            <pc:docMk/>
            <pc:sldMk cId="3049489032" sldId="259"/>
            <ac:spMk id="30" creationId="{846660B0-77E9-4F41-A2CF-86107A1ADB75}"/>
          </ac:spMkLst>
        </pc:spChg>
        <pc:spChg chg="mod topLvl">
          <ac:chgData name="Moritz Lampert" userId="1c70e8ef9f694629" providerId="LiveId" clId="{A7CFA5C0-5161-40F9-B7FA-FD3C6E6C0AAC}" dt="2020-05-14T14:24:03.210" v="1099" actId="1582"/>
          <ac:spMkLst>
            <pc:docMk/>
            <pc:sldMk cId="3049489032" sldId="259"/>
            <ac:spMk id="31" creationId="{12831323-3B7C-41AE-B91D-FF1A1CB3E83E}"/>
          </ac:spMkLst>
        </pc:spChg>
        <pc:spChg chg="add mod">
          <ac:chgData name="Moritz Lampert" userId="1c70e8ef9f694629" providerId="LiveId" clId="{A7CFA5C0-5161-40F9-B7FA-FD3C6E6C0AAC}" dt="2020-05-14T14:24:03.210" v="1099" actId="1582"/>
          <ac:spMkLst>
            <pc:docMk/>
            <pc:sldMk cId="3049489032" sldId="259"/>
            <ac:spMk id="32" creationId="{A19367B2-FA02-4BBD-B6DA-2859FD8F619E}"/>
          </ac:spMkLst>
        </pc:spChg>
        <pc:spChg chg="add del mod">
          <ac:chgData name="Moritz Lampert" userId="1c70e8ef9f694629" providerId="LiveId" clId="{A7CFA5C0-5161-40F9-B7FA-FD3C6E6C0AAC}" dt="2020-05-14T11:21:37.034" v="344" actId="478"/>
          <ac:spMkLst>
            <pc:docMk/>
            <pc:sldMk cId="3049489032" sldId="259"/>
            <ac:spMk id="33" creationId="{80F448E6-3002-45FE-993B-A9CBEE10684E}"/>
          </ac:spMkLst>
        </pc:spChg>
        <pc:spChg chg="add del mod">
          <ac:chgData name="Moritz Lampert" userId="1c70e8ef9f694629" providerId="LiveId" clId="{A7CFA5C0-5161-40F9-B7FA-FD3C6E6C0AAC}" dt="2020-05-14T11:21:46.101" v="347" actId="478"/>
          <ac:spMkLst>
            <pc:docMk/>
            <pc:sldMk cId="3049489032" sldId="259"/>
            <ac:spMk id="34" creationId="{4844D3FD-47F9-4976-A19C-6ADE27432C85}"/>
          </ac:spMkLst>
        </pc:spChg>
        <pc:spChg chg="add del mod">
          <ac:chgData name="Moritz Lampert" userId="1c70e8ef9f694629" providerId="LiveId" clId="{A7CFA5C0-5161-40F9-B7FA-FD3C6E6C0AAC}" dt="2020-05-14T11:21:35.621" v="343" actId="478"/>
          <ac:spMkLst>
            <pc:docMk/>
            <pc:sldMk cId="3049489032" sldId="259"/>
            <ac:spMk id="35" creationId="{4138664D-B52C-430C-A82B-69AB883047F9}"/>
          </ac:spMkLst>
        </pc:spChg>
        <pc:spChg chg="add del mod">
          <ac:chgData name="Moritz Lampert" userId="1c70e8ef9f694629" providerId="LiveId" clId="{A7CFA5C0-5161-40F9-B7FA-FD3C6E6C0AAC}" dt="2020-05-14T11:21:43.283" v="346" actId="478"/>
          <ac:spMkLst>
            <pc:docMk/>
            <pc:sldMk cId="3049489032" sldId="259"/>
            <ac:spMk id="36" creationId="{0A40C791-7C43-4B58-8E97-ECBF628D8054}"/>
          </ac:spMkLst>
        </pc:spChg>
        <pc:spChg chg="mod">
          <ac:chgData name="Moritz Lampert" userId="1c70e8ef9f694629" providerId="LiveId" clId="{A7CFA5C0-5161-40F9-B7FA-FD3C6E6C0AAC}" dt="2020-05-14T14:24:03.210" v="1099" actId="1582"/>
          <ac:spMkLst>
            <pc:docMk/>
            <pc:sldMk cId="3049489032" sldId="259"/>
            <ac:spMk id="37" creationId="{5D09A105-CEE8-4DFD-A3DE-6299F244C0D6}"/>
          </ac:spMkLst>
        </pc:spChg>
        <pc:spChg chg="add del mod">
          <ac:chgData name="Moritz Lampert" userId="1c70e8ef9f694629" providerId="LiveId" clId="{A7CFA5C0-5161-40F9-B7FA-FD3C6E6C0AAC}" dt="2020-05-14T11:21:41.469" v="345" actId="478"/>
          <ac:spMkLst>
            <pc:docMk/>
            <pc:sldMk cId="3049489032" sldId="259"/>
            <ac:spMk id="38" creationId="{E9190665-A8BE-4CAC-BD23-7017357424E2}"/>
          </ac:spMkLst>
        </pc:spChg>
        <pc:spChg chg="add mod">
          <ac:chgData name="Moritz Lampert" userId="1c70e8ef9f694629" providerId="LiveId" clId="{A7CFA5C0-5161-40F9-B7FA-FD3C6E6C0AAC}" dt="2020-05-14T14:24:03.210" v="1099" actId="1582"/>
          <ac:spMkLst>
            <pc:docMk/>
            <pc:sldMk cId="3049489032" sldId="259"/>
            <ac:spMk id="40" creationId="{619FCD2D-834F-4931-A3FA-726E390DF235}"/>
          </ac:spMkLst>
        </pc:spChg>
        <pc:spChg chg="add mod">
          <ac:chgData name="Moritz Lampert" userId="1c70e8ef9f694629" providerId="LiveId" clId="{A7CFA5C0-5161-40F9-B7FA-FD3C6E6C0AAC}" dt="2020-05-14T14:24:03.210" v="1099" actId="1582"/>
          <ac:spMkLst>
            <pc:docMk/>
            <pc:sldMk cId="3049489032" sldId="259"/>
            <ac:spMk id="41" creationId="{8C0BB596-FA00-4B5D-B311-4D323D75D35A}"/>
          </ac:spMkLst>
        </pc:spChg>
        <pc:spChg chg="add mod">
          <ac:chgData name="Moritz Lampert" userId="1c70e8ef9f694629" providerId="LiveId" clId="{A7CFA5C0-5161-40F9-B7FA-FD3C6E6C0AAC}" dt="2020-05-14T14:24:03.210" v="1099" actId="1582"/>
          <ac:spMkLst>
            <pc:docMk/>
            <pc:sldMk cId="3049489032" sldId="259"/>
            <ac:spMk id="43" creationId="{48DD896E-F332-4A2B-BE8A-B6B57BA045D0}"/>
          </ac:spMkLst>
        </pc:spChg>
        <pc:spChg chg="mod">
          <ac:chgData name="Moritz Lampert" userId="1c70e8ef9f694629" providerId="LiveId" clId="{A7CFA5C0-5161-40F9-B7FA-FD3C6E6C0AAC}" dt="2020-05-17T20:55:16.141" v="3645" actId="1076"/>
          <ac:spMkLst>
            <pc:docMk/>
            <pc:sldMk cId="3049489032" sldId="259"/>
            <ac:spMk id="44" creationId="{36C1F6C5-3E10-4B55-8DC2-992A20FB3C8F}"/>
          </ac:spMkLst>
        </pc:spChg>
        <pc:spChg chg="mod">
          <ac:chgData name="Moritz Lampert" userId="1c70e8ef9f694629" providerId="LiveId" clId="{A7CFA5C0-5161-40F9-B7FA-FD3C6E6C0AAC}" dt="2020-05-17T20:54:20.370" v="3638" actId="13926"/>
          <ac:spMkLst>
            <pc:docMk/>
            <pc:sldMk cId="3049489032" sldId="259"/>
            <ac:spMk id="45" creationId="{390568FA-DE1F-46ED-A54C-39847A013451}"/>
          </ac:spMkLst>
        </pc:spChg>
        <pc:spChg chg="add mod">
          <ac:chgData name="Moritz Lampert" userId="1c70e8ef9f694629" providerId="LiveId" clId="{A7CFA5C0-5161-40F9-B7FA-FD3C6E6C0AAC}" dt="2020-05-17T20:54:45.501" v="3640" actId="1076"/>
          <ac:spMkLst>
            <pc:docMk/>
            <pc:sldMk cId="3049489032" sldId="259"/>
            <ac:spMk id="46" creationId="{3C676C68-9A66-4066-B8E4-C2CDF57301D9}"/>
          </ac:spMkLst>
        </pc:spChg>
        <pc:spChg chg="add mod">
          <ac:chgData name="Moritz Lampert" userId="1c70e8ef9f694629" providerId="LiveId" clId="{A7CFA5C0-5161-40F9-B7FA-FD3C6E6C0AAC}" dt="2020-05-14T14:24:03.210" v="1099" actId="1582"/>
          <ac:spMkLst>
            <pc:docMk/>
            <pc:sldMk cId="3049489032" sldId="259"/>
            <ac:spMk id="47" creationId="{D4BE7F26-1257-40A6-BA51-696CE91F2E84}"/>
          </ac:spMkLst>
        </pc:spChg>
        <pc:spChg chg="add mod">
          <ac:chgData name="Moritz Lampert" userId="1c70e8ef9f694629" providerId="LiveId" clId="{A7CFA5C0-5161-40F9-B7FA-FD3C6E6C0AAC}" dt="2020-05-14T14:24:03.210" v="1099" actId="1582"/>
          <ac:spMkLst>
            <pc:docMk/>
            <pc:sldMk cId="3049489032" sldId="259"/>
            <ac:spMk id="48" creationId="{0DF3A44B-6600-4EDE-ABB1-83C4BFD3FED8}"/>
          </ac:spMkLst>
        </pc:spChg>
        <pc:spChg chg="add mod">
          <ac:chgData name="Moritz Lampert" userId="1c70e8ef9f694629" providerId="LiveId" clId="{A7CFA5C0-5161-40F9-B7FA-FD3C6E6C0AAC}" dt="2020-05-14T14:24:03.210" v="1099" actId="1582"/>
          <ac:spMkLst>
            <pc:docMk/>
            <pc:sldMk cId="3049489032" sldId="259"/>
            <ac:spMk id="49" creationId="{F61B2E67-2F3A-4386-B105-F1C49C28FCD5}"/>
          </ac:spMkLst>
        </pc:spChg>
        <pc:spChg chg="add mod">
          <ac:chgData name="Moritz Lampert" userId="1c70e8ef9f694629" providerId="LiveId" clId="{A7CFA5C0-5161-40F9-B7FA-FD3C6E6C0AAC}" dt="2020-05-14T14:24:03.210" v="1099" actId="1582"/>
          <ac:spMkLst>
            <pc:docMk/>
            <pc:sldMk cId="3049489032" sldId="259"/>
            <ac:spMk id="50" creationId="{5B1E8275-8854-47D3-84A2-0DA5F8EA4336}"/>
          </ac:spMkLst>
        </pc:spChg>
        <pc:spChg chg="add del mod">
          <ac:chgData name="Moritz Lampert" userId="1c70e8ef9f694629" providerId="LiveId" clId="{A7CFA5C0-5161-40F9-B7FA-FD3C6E6C0AAC}" dt="2020-05-14T11:26:42.023" v="381"/>
          <ac:spMkLst>
            <pc:docMk/>
            <pc:sldMk cId="3049489032" sldId="259"/>
            <ac:spMk id="51" creationId="{63D3A841-F602-4E8E-AC56-51054E8AF04E}"/>
          </ac:spMkLst>
        </pc:spChg>
        <pc:spChg chg="add mod">
          <ac:chgData name="Moritz Lampert" userId="1c70e8ef9f694629" providerId="LiveId" clId="{A7CFA5C0-5161-40F9-B7FA-FD3C6E6C0AAC}" dt="2020-05-17T20:55:07.946" v="3644" actId="1076"/>
          <ac:spMkLst>
            <pc:docMk/>
            <pc:sldMk cId="3049489032" sldId="259"/>
            <ac:spMk id="51" creationId="{AB5D3B20-3276-469E-9E47-09DCBB0C6583}"/>
          </ac:spMkLst>
        </pc:spChg>
        <pc:spChg chg="add mod">
          <ac:chgData name="Moritz Lampert" userId="1c70e8ef9f694629" providerId="LiveId" clId="{A7CFA5C0-5161-40F9-B7FA-FD3C6E6C0AAC}" dt="2020-05-14T14:24:03.210" v="1099" actId="1582"/>
          <ac:spMkLst>
            <pc:docMk/>
            <pc:sldMk cId="3049489032" sldId="259"/>
            <ac:spMk id="52" creationId="{2A855FFD-E358-4CBE-B5C5-73D720DB76FD}"/>
          </ac:spMkLst>
        </pc:spChg>
        <pc:spChg chg="add mod">
          <ac:chgData name="Moritz Lampert" userId="1c70e8ef9f694629" providerId="LiveId" clId="{A7CFA5C0-5161-40F9-B7FA-FD3C6E6C0AAC}" dt="2020-05-14T14:24:03.210" v="1099" actId="1582"/>
          <ac:spMkLst>
            <pc:docMk/>
            <pc:sldMk cId="3049489032" sldId="259"/>
            <ac:spMk id="53" creationId="{85E12488-F6D9-4241-9FAF-0D707E142EC9}"/>
          </ac:spMkLst>
        </pc:spChg>
        <pc:spChg chg="mod">
          <ac:chgData name="Moritz Lampert" userId="1c70e8ef9f694629" providerId="LiveId" clId="{A7CFA5C0-5161-40F9-B7FA-FD3C6E6C0AAC}" dt="2020-05-14T14:24:03.210" v="1099" actId="1582"/>
          <ac:spMkLst>
            <pc:docMk/>
            <pc:sldMk cId="3049489032" sldId="259"/>
            <ac:spMk id="55" creationId="{A88012FC-EF60-4AF4-8EFE-76C66EC3763C}"/>
          </ac:spMkLst>
        </pc:spChg>
        <pc:spChg chg="mod">
          <ac:chgData name="Moritz Lampert" userId="1c70e8ef9f694629" providerId="LiveId" clId="{A7CFA5C0-5161-40F9-B7FA-FD3C6E6C0AAC}" dt="2020-05-14T14:24:03.210" v="1099" actId="1582"/>
          <ac:spMkLst>
            <pc:docMk/>
            <pc:sldMk cId="3049489032" sldId="259"/>
            <ac:spMk id="56" creationId="{4491E577-9820-4921-B763-75842E1AAFCE}"/>
          </ac:spMkLst>
        </pc:spChg>
        <pc:spChg chg="mod">
          <ac:chgData name="Moritz Lampert" userId="1c70e8ef9f694629" providerId="LiveId" clId="{A7CFA5C0-5161-40F9-B7FA-FD3C6E6C0AAC}" dt="2020-05-14T14:24:03.210" v="1099" actId="1582"/>
          <ac:spMkLst>
            <pc:docMk/>
            <pc:sldMk cId="3049489032" sldId="259"/>
            <ac:spMk id="57" creationId="{985754F6-4670-49FD-9288-694A149DF3CB}"/>
          </ac:spMkLst>
        </pc:spChg>
        <pc:spChg chg="mod">
          <ac:chgData name="Moritz Lampert" userId="1c70e8ef9f694629" providerId="LiveId" clId="{A7CFA5C0-5161-40F9-B7FA-FD3C6E6C0AAC}" dt="2020-05-14T14:24:03.210" v="1099" actId="1582"/>
          <ac:spMkLst>
            <pc:docMk/>
            <pc:sldMk cId="3049489032" sldId="259"/>
            <ac:spMk id="59" creationId="{21C945F7-5EA6-49C2-BCE5-6DC199CFBC68}"/>
          </ac:spMkLst>
        </pc:spChg>
        <pc:spChg chg="mod">
          <ac:chgData name="Moritz Lampert" userId="1c70e8ef9f694629" providerId="LiveId" clId="{A7CFA5C0-5161-40F9-B7FA-FD3C6E6C0AAC}" dt="2020-05-14T14:24:03.210" v="1099" actId="1582"/>
          <ac:spMkLst>
            <pc:docMk/>
            <pc:sldMk cId="3049489032" sldId="259"/>
            <ac:spMk id="60" creationId="{D33E7003-4DF7-466D-A0AB-7971F94C578F}"/>
          </ac:spMkLst>
        </pc:spChg>
        <pc:spChg chg="mod">
          <ac:chgData name="Moritz Lampert" userId="1c70e8ef9f694629" providerId="LiveId" clId="{A7CFA5C0-5161-40F9-B7FA-FD3C6E6C0AAC}" dt="2020-05-14T14:24:03.210" v="1099" actId="1582"/>
          <ac:spMkLst>
            <pc:docMk/>
            <pc:sldMk cId="3049489032" sldId="259"/>
            <ac:spMk id="61" creationId="{56730D15-18EB-4C73-8AC0-897EF0C9E90E}"/>
          </ac:spMkLst>
        </pc:spChg>
        <pc:spChg chg="add mod">
          <ac:chgData name="Moritz Lampert" userId="1c70e8ef9f694629" providerId="LiveId" clId="{A7CFA5C0-5161-40F9-B7FA-FD3C6E6C0AAC}" dt="2020-05-17T20:56:07.815" v="3657" actId="14100"/>
          <ac:spMkLst>
            <pc:docMk/>
            <pc:sldMk cId="3049489032" sldId="259"/>
            <ac:spMk id="62" creationId="{F080B61B-6B69-4273-9C2C-88646F010A85}"/>
          </ac:spMkLst>
        </pc:spChg>
        <pc:spChg chg="add mod">
          <ac:chgData name="Moritz Lampert" userId="1c70e8ef9f694629" providerId="LiveId" clId="{A7CFA5C0-5161-40F9-B7FA-FD3C6E6C0AAC}" dt="2020-05-17T20:56:10.012" v="3658" actId="14100"/>
          <ac:spMkLst>
            <pc:docMk/>
            <pc:sldMk cId="3049489032" sldId="259"/>
            <ac:spMk id="63" creationId="{0258BBB0-A2B1-4BE2-BD49-29236BD806BD}"/>
          </ac:spMkLst>
        </pc:spChg>
        <pc:spChg chg="add mod">
          <ac:chgData name="Moritz Lampert" userId="1c70e8ef9f694629" providerId="LiveId" clId="{A7CFA5C0-5161-40F9-B7FA-FD3C6E6C0AAC}" dt="2020-05-17T20:56:00.608" v="3655" actId="14100"/>
          <ac:spMkLst>
            <pc:docMk/>
            <pc:sldMk cId="3049489032" sldId="259"/>
            <ac:spMk id="64" creationId="{10D8342C-9CD9-42CA-9659-961BF77233F5}"/>
          </ac:spMkLst>
        </pc:spChg>
        <pc:spChg chg="add mod">
          <ac:chgData name="Moritz Lampert" userId="1c70e8ef9f694629" providerId="LiveId" clId="{A7CFA5C0-5161-40F9-B7FA-FD3C6E6C0AAC}" dt="2020-05-17T20:56:28.516" v="3661" actId="14100"/>
          <ac:spMkLst>
            <pc:docMk/>
            <pc:sldMk cId="3049489032" sldId="259"/>
            <ac:spMk id="65" creationId="{90D9C3A0-7CC7-443D-8BC4-4E69F89178AF}"/>
          </ac:spMkLst>
        </pc:spChg>
        <pc:spChg chg="add mod">
          <ac:chgData name="Moritz Lampert" userId="1c70e8ef9f694629" providerId="LiveId" clId="{A7CFA5C0-5161-40F9-B7FA-FD3C6E6C0AAC}" dt="2020-05-17T20:56:41.324" v="3664" actId="14100"/>
          <ac:spMkLst>
            <pc:docMk/>
            <pc:sldMk cId="3049489032" sldId="259"/>
            <ac:spMk id="66" creationId="{C6BE7998-99EF-46E5-AAB2-1AE7426EA45F}"/>
          </ac:spMkLst>
        </pc:spChg>
        <pc:spChg chg="add mod">
          <ac:chgData name="Moritz Lampert" userId="1c70e8ef9f694629" providerId="LiveId" clId="{A7CFA5C0-5161-40F9-B7FA-FD3C6E6C0AAC}" dt="2020-05-17T20:56:51.887" v="3667" actId="14100"/>
          <ac:spMkLst>
            <pc:docMk/>
            <pc:sldMk cId="3049489032" sldId="259"/>
            <ac:spMk id="67" creationId="{85D836F0-22F2-4A97-8C34-0AD044FBAEFB}"/>
          </ac:spMkLst>
        </pc:spChg>
        <pc:spChg chg="add mod">
          <ac:chgData name="Moritz Lampert" userId="1c70e8ef9f694629" providerId="LiveId" clId="{A7CFA5C0-5161-40F9-B7FA-FD3C6E6C0AAC}" dt="2020-05-17T21:04:25.232" v="3719" actId="1076"/>
          <ac:spMkLst>
            <pc:docMk/>
            <pc:sldMk cId="3049489032" sldId="259"/>
            <ac:spMk id="68" creationId="{7DC61BE4-AAFF-4B73-A8D2-CF55416F34FD}"/>
          </ac:spMkLst>
        </pc:spChg>
        <pc:spChg chg="add mod">
          <ac:chgData name="Moritz Lampert" userId="1c70e8ef9f694629" providerId="LiveId" clId="{A7CFA5C0-5161-40F9-B7FA-FD3C6E6C0AAC}" dt="2020-05-14T12:40:59.125" v="654" actId="1076"/>
          <ac:spMkLst>
            <pc:docMk/>
            <pc:sldMk cId="3049489032" sldId="259"/>
            <ac:spMk id="69" creationId="{4D8E38C6-60EC-4B1C-9E29-99F2D14C6530}"/>
          </ac:spMkLst>
        </pc:spChg>
        <pc:spChg chg="add mod">
          <ac:chgData name="Moritz Lampert" userId="1c70e8ef9f694629" providerId="LiveId" clId="{A7CFA5C0-5161-40F9-B7FA-FD3C6E6C0AAC}" dt="2020-05-17T21:04:31.239" v="3721" actId="1076"/>
          <ac:spMkLst>
            <pc:docMk/>
            <pc:sldMk cId="3049489032" sldId="259"/>
            <ac:spMk id="70" creationId="{95B9488D-EDFD-413B-A98D-7EAFB4461181}"/>
          </ac:spMkLst>
        </pc:spChg>
        <pc:spChg chg="add mod">
          <ac:chgData name="Moritz Lampert" userId="1c70e8ef9f694629" providerId="LiveId" clId="{A7CFA5C0-5161-40F9-B7FA-FD3C6E6C0AAC}" dt="2020-05-17T21:05:28.073" v="3731" actId="1076"/>
          <ac:spMkLst>
            <pc:docMk/>
            <pc:sldMk cId="3049489032" sldId="259"/>
            <ac:spMk id="71" creationId="{5DE1EE24-54EF-47A1-9552-D0B683D52F8B}"/>
          </ac:spMkLst>
        </pc:spChg>
        <pc:spChg chg="add mod">
          <ac:chgData name="Moritz Lampert" userId="1c70e8ef9f694629" providerId="LiveId" clId="{A7CFA5C0-5161-40F9-B7FA-FD3C6E6C0AAC}" dt="2020-05-17T21:05:34.533" v="3733" actId="1076"/>
          <ac:spMkLst>
            <pc:docMk/>
            <pc:sldMk cId="3049489032" sldId="259"/>
            <ac:spMk id="72" creationId="{87CFA653-317A-423E-AC54-31BA1374CDD2}"/>
          </ac:spMkLst>
        </pc:spChg>
        <pc:spChg chg="add mod">
          <ac:chgData name="Moritz Lampert" userId="1c70e8ef9f694629" providerId="LiveId" clId="{A7CFA5C0-5161-40F9-B7FA-FD3C6E6C0AAC}" dt="2020-05-17T21:05:41.694" v="3735" actId="1076"/>
          <ac:spMkLst>
            <pc:docMk/>
            <pc:sldMk cId="3049489032" sldId="259"/>
            <ac:spMk id="73" creationId="{E047A3D6-1EBF-4487-B78F-8BDA4C231B37}"/>
          </ac:spMkLst>
        </pc:spChg>
        <pc:spChg chg="add mod">
          <ac:chgData name="Moritz Lampert" userId="1c70e8ef9f694629" providerId="LiveId" clId="{A7CFA5C0-5161-40F9-B7FA-FD3C6E6C0AAC}" dt="2020-05-17T21:12:45.566" v="3778" actId="14100"/>
          <ac:spMkLst>
            <pc:docMk/>
            <pc:sldMk cId="3049489032" sldId="259"/>
            <ac:spMk id="74" creationId="{7580D505-0880-4B88-A3DC-D421CD910712}"/>
          </ac:spMkLst>
        </pc:spChg>
        <pc:grpChg chg="add del mod">
          <ac:chgData name="Moritz Lampert" userId="1c70e8ef9f694629" providerId="LiveId" clId="{A7CFA5C0-5161-40F9-B7FA-FD3C6E6C0AAC}" dt="2020-05-14T12:18:57.353" v="582" actId="165"/>
          <ac:grpSpMkLst>
            <pc:docMk/>
            <pc:sldMk cId="3049489032" sldId="259"/>
            <ac:grpSpMk id="23" creationId="{7CDBCEB6-CCD3-4C1F-A3B7-41FF10A67FF6}"/>
          </ac:grpSpMkLst>
        </pc:grpChg>
        <pc:grpChg chg="add del mod">
          <ac:chgData name="Moritz Lampert" userId="1c70e8ef9f694629" providerId="LiveId" clId="{A7CFA5C0-5161-40F9-B7FA-FD3C6E6C0AAC}" dt="2020-05-14T12:19:30.727" v="587" actId="165"/>
          <ac:grpSpMkLst>
            <pc:docMk/>
            <pc:sldMk cId="3049489032" sldId="259"/>
            <ac:grpSpMk id="25" creationId="{5C7759B3-953A-48C7-991B-8BB95E9FA384}"/>
          </ac:grpSpMkLst>
        </pc:grpChg>
        <pc:grpChg chg="add mod">
          <ac:chgData name="Moritz Lampert" userId="1c70e8ef9f694629" providerId="LiveId" clId="{A7CFA5C0-5161-40F9-B7FA-FD3C6E6C0AAC}" dt="2020-05-14T12:20:00.057" v="593" actId="164"/>
          <ac:grpSpMkLst>
            <pc:docMk/>
            <pc:sldMk cId="3049489032" sldId="259"/>
            <ac:grpSpMk id="28" creationId="{782F653F-3F79-4028-BAEF-6BE080B6EABC}"/>
          </ac:grpSpMkLst>
        </pc:grpChg>
        <pc:grpChg chg="del">
          <ac:chgData name="Moritz Lampert" userId="1c70e8ef9f694629" providerId="LiveId" clId="{A7CFA5C0-5161-40F9-B7FA-FD3C6E6C0AAC}" dt="2020-05-14T12:16:57.560" v="571" actId="165"/>
          <ac:grpSpMkLst>
            <pc:docMk/>
            <pc:sldMk cId="3049489032" sldId="259"/>
            <ac:grpSpMk id="46" creationId="{99FB1971-EEAC-4397-B2AB-920F34DA5FBD}"/>
          </ac:grpSpMkLst>
        </pc:grpChg>
        <pc:grpChg chg="add mod">
          <ac:chgData name="Moritz Lampert" userId="1c70e8ef9f694629" providerId="LiveId" clId="{A7CFA5C0-5161-40F9-B7FA-FD3C6E6C0AAC}" dt="2020-05-14T12:11:42.744" v="525" actId="1076"/>
          <ac:grpSpMkLst>
            <pc:docMk/>
            <pc:sldMk cId="3049489032" sldId="259"/>
            <ac:grpSpMk id="54" creationId="{09821145-03E0-462A-8E00-B0E74E79F22D}"/>
          </ac:grpSpMkLst>
        </pc:grpChg>
        <pc:grpChg chg="add mod">
          <ac:chgData name="Moritz Lampert" userId="1c70e8ef9f694629" providerId="LiveId" clId="{A7CFA5C0-5161-40F9-B7FA-FD3C6E6C0AAC}" dt="2020-05-14T12:13:38.693" v="548" actId="1076"/>
          <ac:grpSpMkLst>
            <pc:docMk/>
            <pc:sldMk cId="3049489032" sldId="259"/>
            <ac:grpSpMk id="58" creationId="{C55BF750-CFCA-49DA-9203-7E755C9E2380}"/>
          </ac:grpSpMkLst>
        </pc:grpChg>
        <pc:cxnChg chg="mod">
          <ac:chgData name="Moritz Lampert" userId="1c70e8ef9f694629" providerId="LiveId" clId="{A7CFA5C0-5161-40F9-B7FA-FD3C6E6C0AAC}" dt="2020-05-14T14:24:03.210" v="1099" actId="1582"/>
          <ac:cxnSpMkLst>
            <pc:docMk/>
            <pc:sldMk cId="3049489032" sldId="259"/>
            <ac:cxnSpMk id="11" creationId="{5293C9D4-780B-4FD9-9731-53DBD2077930}"/>
          </ac:cxnSpMkLst>
        </pc:cxnChg>
        <pc:cxnChg chg="mod">
          <ac:chgData name="Moritz Lampert" userId="1c70e8ef9f694629" providerId="LiveId" clId="{A7CFA5C0-5161-40F9-B7FA-FD3C6E6C0AAC}" dt="2020-05-14T14:24:03.210" v="1099" actId="1582"/>
          <ac:cxnSpMkLst>
            <pc:docMk/>
            <pc:sldMk cId="3049489032" sldId="259"/>
            <ac:cxnSpMk id="13" creationId="{1F51C89A-8EFC-49A7-A0EB-E50561F33040}"/>
          </ac:cxnSpMkLst>
        </pc:cxnChg>
        <pc:cxnChg chg="mod">
          <ac:chgData name="Moritz Lampert" userId="1c70e8ef9f694629" providerId="LiveId" clId="{A7CFA5C0-5161-40F9-B7FA-FD3C6E6C0AAC}" dt="2020-05-17T20:57:05.431" v="3669" actId="14100"/>
          <ac:cxnSpMkLst>
            <pc:docMk/>
            <pc:sldMk cId="3049489032" sldId="259"/>
            <ac:cxnSpMk id="24" creationId="{8E5157E2-0C64-4DBC-B782-0479A1FF82FF}"/>
          </ac:cxnSpMkLst>
        </pc:cxnChg>
        <pc:cxnChg chg="mod">
          <ac:chgData name="Moritz Lampert" userId="1c70e8ef9f694629" providerId="LiveId" clId="{A7CFA5C0-5161-40F9-B7FA-FD3C6E6C0AAC}" dt="2020-05-17T20:57:01.299" v="3668" actId="14100"/>
          <ac:cxnSpMkLst>
            <pc:docMk/>
            <pc:sldMk cId="3049489032" sldId="259"/>
            <ac:cxnSpMk id="29" creationId="{ADC3670F-0E25-4C6F-BF8E-B0E6DBEB0C48}"/>
          </ac:cxnSpMkLst>
        </pc:cxnChg>
        <pc:cxnChg chg="del mod topLvl">
          <ac:chgData name="Moritz Lampert" userId="1c70e8ef9f694629" providerId="LiveId" clId="{A7CFA5C0-5161-40F9-B7FA-FD3C6E6C0AAC}" dt="2020-05-14T12:19:10.131" v="583" actId="478"/>
          <ac:cxnSpMkLst>
            <pc:docMk/>
            <pc:sldMk cId="3049489032" sldId="259"/>
            <ac:cxnSpMk id="39" creationId="{7F2C25ED-9B5B-4A1F-A3DF-996DC8A29557}"/>
          </ac:cxnSpMkLst>
        </pc:cxnChg>
        <pc:cxnChg chg="mod">
          <ac:chgData name="Moritz Lampert" userId="1c70e8ef9f694629" providerId="LiveId" clId="{A7CFA5C0-5161-40F9-B7FA-FD3C6E6C0AAC}" dt="2020-05-14T14:24:03.210" v="1099" actId="1582"/>
          <ac:cxnSpMkLst>
            <pc:docMk/>
            <pc:sldMk cId="3049489032" sldId="259"/>
            <ac:cxnSpMk id="42" creationId="{8AFC1301-30C2-437B-B029-3ED35FF519BC}"/>
          </ac:cxnSpMkLst>
        </pc:cxnChg>
      </pc:sldChg>
      <pc:sldChg chg="modSp del modTransition">
        <pc:chgData name="Moritz Lampert" userId="1c70e8ef9f694629" providerId="LiveId" clId="{A7CFA5C0-5161-40F9-B7FA-FD3C6E6C0AAC}" dt="2020-05-14T11:14:20.509" v="218" actId="2696"/>
        <pc:sldMkLst>
          <pc:docMk/>
          <pc:sldMk cId="1017612024" sldId="260"/>
        </pc:sldMkLst>
        <pc:spChg chg="mod">
          <ac:chgData name="Moritz Lampert" userId="1c70e8ef9f694629" providerId="LiveId" clId="{A7CFA5C0-5161-40F9-B7FA-FD3C6E6C0AAC}" dt="2020-05-14T10:48:55.461" v="40"/>
          <ac:spMkLst>
            <pc:docMk/>
            <pc:sldMk cId="1017612024" sldId="260"/>
            <ac:spMk id="3" creationId="{FA024840-988A-45E9-B705-8286D1F4DED3}"/>
          </ac:spMkLst>
        </pc:spChg>
      </pc:sldChg>
      <pc:sldChg chg="modSp">
        <pc:chgData name="Moritz Lampert" userId="1c70e8ef9f694629" providerId="LiveId" clId="{A7CFA5C0-5161-40F9-B7FA-FD3C6E6C0AAC}" dt="2020-05-14T11:00:12.540" v="155" actId="20577"/>
        <pc:sldMkLst>
          <pc:docMk/>
          <pc:sldMk cId="2084630125" sldId="261"/>
        </pc:sldMkLst>
        <pc:spChg chg="mod">
          <ac:chgData name="Moritz Lampert" userId="1c70e8ef9f694629" providerId="LiveId" clId="{A7CFA5C0-5161-40F9-B7FA-FD3C6E6C0AAC}" dt="2020-05-14T11:00:12.540" v="155" actId="20577"/>
          <ac:spMkLst>
            <pc:docMk/>
            <pc:sldMk cId="2084630125" sldId="261"/>
            <ac:spMk id="2" creationId="{18CBC3F6-3F93-4590-A320-6258C9948D3E}"/>
          </ac:spMkLst>
        </pc:spChg>
        <pc:spChg chg="mod">
          <ac:chgData name="Moritz Lampert" userId="1c70e8ef9f694629" providerId="LiveId" clId="{A7CFA5C0-5161-40F9-B7FA-FD3C6E6C0AAC}" dt="2020-05-14T10:59:20.803" v="99" actId="20577"/>
          <ac:spMkLst>
            <pc:docMk/>
            <pc:sldMk cId="2084630125" sldId="261"/>
            <ac:spMk id="3" creationId="{0A4B00C3-011C-461E-A29B-44068ACBFF79}"/>
          </ac:spMkLst>
        </pc:spChg>
      </pc:sldChg>
      <pc:sldChg chg="addSp delSp del">
        <pc:chgData name="Moritz Lampert" userId="1c70e8ef9f694629" providerId="LiveId" clId="{A7CFA5C0-5161-40F9-B7FA-FD3C6E6C0AAC}" dt="2020-05-14T11:14:26.635" v="220" actId="2696"/>
        <pc:sldMkLst>
          <pc:docMk/>
          <pc:sldMk cId="2438206706" sldId="262"/>
        </pc:sldMkLst>
        <pc:spChg chg="add del">
          <ac:chgData name="Moritz Lampert" userId="1c70e8ef9f694629" providerId="LiveId" clId="{A7CFA5C0-5161-40F9-B7FA-FD3C6E6C0AAC}" dt="2020-05-14T11:06:13.804" v="159" actId="478"/>
          <ac:spMkLst>
            <pc:docMk/>
            <pc:sldMk cId="2438206706" sldId="262"/>
            <ac:spMk id="18" creationId="{96986A59-491B-46BB-B962-4382B9F1056C}"/>
          </ac:spMkLst>
        </pc:spChg>
      </pc:sldChg>
      <pc:sldChg chg="addSp modSp">
        <pc:chgData name="Moritz Lampert" userId="1c70e8ef9f694629" providerId="LiveId" clId="{A7CFA5C0-5161-40F9-B7FA-FD3C6E6C0AAC}" dt="2020-05-14T11:52:04.521" v="522" actId="688"/>
        <pc:sldMkLst>
          <pc:docMk/>
          <pc:sldMk cId="4049910055" sldId="263"/>
        </pc:sldMkLst>
        <pc:spChg chg="mod">
          <ac:chgData name="Moritz Lampert" userId="1c70e8ef9f694629" providerId="LiveId" clId="{A7CFA5C0-5161-40F9-B7FA-FD3C6E6C0AAC}" dt="2020-05-14T11:30:55.280" v="443" actId="339"/>
          <ac:spMkLst>
            <pc:docMk/>
            <pc:sldMk cId="4049910055" sldId="263"/>
            <ac:spMk id="6" creationId="{5FE546F1-71FB-48C3-BB3F-5386AF0534B6}"/>
          </ac:spMkLst>
        </pc:spChg>
        <pc:spChg chg="mod">
          <ac:chgData name="Moritz Lampert" userId="1c70e8ef9f694629" providerId="LiveId" clId="{A7CFA5C0-5161-40F9-B7FA-FD3C6E6C0AAC}" dt="2020-05-14T11:31:20.483" v="444" actId="339"/>
          <ac:spMkLst>
            <pc:docMk/>
            <pc:sldMk cId="4049910055" sldId="263"/>
            <ac:spMk id="7" creationId="{17D3E65F-C86A-480D-9E58-F76A0A4675BE}"/>
          </ac:spMkLst>
        </pc:spChg>
        <pc:spChg chg="mod">
          <ac:chgData name="Moritz Lampert" userId="1c70e8ef9f694629" providerId="LiveId" clId="{A7CFA5C0-5161-40F9-B7FA-FD3C6E6C0AAC}" dt="2020-05-14T11:33:21.676" v="457" actId="339"/>
          <ac:spMkLst>
            <pc:docMk/>
            <pc:sldMk cId="4049910055" sldId="263"/>
            <ac:spMk id="8" creationId="{2D95F7A7-AAAE-48C9-AD77-E7781914A857}"/>
          </ac:spMkLst>
        </pc:spChg>
        <pc:spChg chg="mod">
          <ac:chgData name="Moritz Lampert" userId="1c70e8ef9f694629" providerId="LiveId" clId="{A7CFA5C0-5161-40F9-B7FA-FD3C6E6C0AAC}" dt="2020-05-14T11:51:11.729" v="515" actId="339"/>
          <ac:spMkLst>
            <pc:docMk/>
            <pc:sldMk cId="4049910055" sldId="263"/>
            <ac:spMk id="9" creationId="{1E34F12E-5276-4739-9555-EBA976887C0E}"/>
          </ac:spMkLst>
        </pc:spChg>
        <pc:spChg chg="add mod">
          <ac:chgData name="Moritz Lampert" userId="1c70e8ef9f694629" providerId="LiveId" clId="{A7CFA5C0-5161-40F9-B7FA-FD3C6E6C0AAC}" dt="2020-05-14T11:51:50.813" v="520" actId="1076"/>
          <ac:spMkLst>
            <pc:docMk/>
            <pc:sldMk cId="4049910055" sldId="263"/>
            <ac:spMk id="10" creationId="{FDA91D91-5C59-4C2F-A41B-19A6032866AC}"/>
          </ac:spMkLst>
        </pc:spChg>
        <pc:spChg chg="mod">
          <ac:chgData name="Moritz Lampert" userId="1c70e8ef9f694629" providerId="LiveId" clId="{A7CFA5C0-5161-40F9-B7FA-FD3C6E6C0AAC}" dt="2020-05-14T11:52:04.521" v="522" actId="688"/>
          <ac:spMkLst>
            <pc:docMk/>
            <pc:sldMk cId="4049910055" sldId="263"/>
            <ac:spMk id="11" creationId="{10430580-8221-4031-997E-9CF788397608}"/>
          </ac:spMkLst>
        </pc:spChg>
      </pc:sldChg>
      <pc:sldChg chg="addSp delSp modSp add modAnim">
        <pc:chgData name="Moritz Lampert" userId="1c70e8ef9f694629" providerId="LiveId" clId="{A7CFA5C0-5161-40F9-B7FA-FD3C6E6C0AAC}" dt="2020-05-17T20:58:00.772" v="3677" actId="20577"/>
        <pc:sldMkLst>
          <pc:docMk/>
          <pc:sldMk cId="451049910" sldId="264"/>
        </pc:sldMkLst>
        <pc:spChg chg="del mod">
          <ac:chgData name="Moritz Lampert" userId="1c70e8ef9f694629" providerId="LiveId" clId="{A7CFA5C0-5161-40F9-B7FA-FD3C6E6C0AAC}" dt="2020-05-17T20:10:15.773" v="3473" actId="478"/>
          <ac:spMkLst>
            <pc:docMk/>
            <pc:sldMk cId="451049910" sldId="264"/>
            <ac:spMk id="2" creationId="{77799E0D-05D7-49E1-B2FE-3B1EDC36B960}"/>
          </ac:spMkLst>
        </pc:spChg>
        <pc:spChg chg="mod">
          <ac:chgData name="Moritz Lampert" userId="1c70e8ef9f694629" providerId="LiveId" clId="{A7CFA5C0-5161-40F9-B7FA-FD3C6E6C0AAC}" dt="2020-05-14T13:12:21.017" v="857" actId="20577"/>
          <ac:spMkLst>
            <pc:docMk/>
            <pc:sldMk cId="451049910" sldId="264"/>
            <ac:spMk id="3" creationId="{44D592B3-C01B-4DE7-A08B-EEFCB901E0F5}"/>
          </ac:spMkLst>
        </pc:spChg>
        <pc:spChg chg="add mod">
          <ac:chgData name="Moritz Lampert" userId="1c70e8ef9f694629" providerId="LiveId" clId="{A7CFA5C0-5161-40F9-B7FA-FD3C6E6C0AAC}" dt="2020-05-14T12:44:49.419" v="851" actId="1076"/>
          <ac:spMkLst>
            <pc:docMk/>
            <pc:sldMk cId="451049910" sldId="264"/>
            <ac:spMk id="4" creationId="{334AB8E0-CEAD-4490-9986-554C64680400}"/>
          </ac:spMkLst>
        </pc:spChg>
        <pc:spChg chg="add mod">
          <ac:chgData name="Moritz Lampert" userId="1c70e8ef9f694629" providerId="LiveId" clId="{A7CFA5C0-5161-40F9-B7FA-FD3C6E6C0AAC}" dt="2020-05-17T20:10:26.610" v="3483" actId="20577"/>
          <ac:spMkLst>
            <pc:docMk/>
            <pc:sldMk cId="451049910" sldId="264"/>
            <ac:spMk id="5" creationId="{05334E18-0119-4C59-90EB-9CB82248E29D}"/>
          </ac:spMkLst>
        </pc:spChg>
        <pc:spChg chg="add del mod">
          <ac:chgData name="Moritz Lampert" userId="1c70e8ef9f694629" providerId="LiveId" clId="{A7CFA5C0-5161-40F9-B7FA-FD3C6E6C0AAC}" dt="2020-05-17T20:10:19.186" v="3474" actId="478"/>
          <ac:spMkLst>
            <pc:docMk/>
            <pc:sldMk cId="451049910" sldId="264"/>
            <ac:spMk id="7" creationId="{B2BE0135-9310-404F-AD79-0C007EC4BA8F}"/>
          </ac:spMkLst>
        </pc:spChg>
        <pc:spChg chg="add mod">
          <ac:chgData name="Moritz Lampert" userId="1c70e8ef9f694629" providerId="LiveId" clId="{A7CFA5C0-5161-40F9-B7FA-FD3C6E6C0AAC}" dt="2020-05-17T20:58:00.772" v="3677" actId="20577"/>
          <ac:spMkLst>
            <pc:docMk/>
            <pc:sldMk cId="451049910" sldId="264"/>
            <ac:spMk id="8" creationId="{4B48C68E-D06A-4DD1-9AC9-17C02A2D457E}"/>
          </ac:spMkLst>
        </pc:spChg>
      </pc:sldChg>
      <pc:sldChg chg="addSp delSp modSp delAnim modAnim modNotesTx">
        <pc:chgData name="Moritz Lampert" userId="1c70e8ef9f694629" providerId="LiveId" clId="{A7CFA5C0-5161-40F9-B7FA-FD3C6E6C0AAC}" dt="2020-05-19T08:34:40.282" v="5822" actId="20577"/>
        <pc:sldMkLst>
          <pc:docMk/>
          <pc:sldMk cId="2866123772" sldId="265"/>
        </pc:sldMkLst>
        <pc:spChg chg="add mod">
          <ac:chgData name="Moritz Lampert" userId="1c70e8ef9f694629" providerId="LiveId" clId="{A7CFA5C0-5161-40F9-B7FA-FD3C6E6C0AAC}" dt="2020-05-14T13:48:05.495" v="895" actId="207"/>
          <ac:spMkLst>
            <pc:docMk/>
            <pc:sldMk cId="2866123772" sldId="265"/>
            <ac:spMk id="2" creationId="{9D23209F-2F5A-4544-B0E9-6A7A4B8932EF}"/>
          </ac:spMkLst>
        </pc:spChg>
        <pc:spChg chg="add mod">
          <ac:chgData name="Moritz Lampert" userId="1c70e8ef9f694629" providerId="LiveId" clId="{A7CFA5C0-5161-40F9-B7FA-FD3C6E6C0AAC}" dt="2020-05-17T20:14:07.255" v="3526" actId="1076"/>
          <ac:spMkLst>
            <pc:docMk/>
            <pc:sldMk cId="2866123772" sldId="265"/>
            <ac:spMk id="3" creationId="{65905C6D-173E-4433-AB3A-5C976823D0A9}"/>
          </ac:spMkLst>
        </pc:spChg>
        <pc:spChg chg="add mod">
          <ac:chgData name="Moritz Lampert" userId="1c70e8ef9f694629" providerId="LiveId" clId="{A7CFA5C0-5161-40F9-B7FA-FD3C6E6C0AAC}" dt="2020-05-17T20:14:29.705" v="3529" actId="1076"/>
          <ac:spMkLst>
            <pc:docMk/>
            <pc:sldMk cId="2866123772" sldId="265"/>
            <ac:spMk id="4" creationId="{39167412-4BD1-4C36-B830-64413F32C69D}"/>
          </ac:spMkLst>
        </pc:spChg>
        <pc:spChg chg="add mod">
          <ac:chgData name="Moritz Lampert" userId="1c70e8ef9f694629" providerId="LiveId" clId="{A7CFA5C0-5161-40F9-B7FA-FD3C6E6C0AAC}" dt="2020-05-14T14:05:43.061" v="1002" actId="1076"/>
          <ac:spMkLst>
            <pc:docMk/>
            <pc:sldMk cId="2866123772" sldId="265"/>
            <ac:spMk id="5" creationId="{0DED395B-A1A5-4290-948D-71B2DF5EBF8E}"/>
          </ac:spMkLst>
        </pc:spChg>
        <pc:spChg chg="add del mod">
          <ac:chgData name="Moritz Lampert" userId="1c70e8ef9f694629" providerId="LiveId" clId="{A7CFA5C0-5161-40F9-B7FA-FD3C6E6C0AAC}" dt="2020-05-16T09:58:15.231" v="3456" actId="478"/>
          <ac:spMkLst>
            <pc:docMk/>
            <pc:sldMk cId="2866123772" sldId="265"/>
            <ac:spMk id="6" creationId="{BB229533-26DF-4CA1-ACE7-4308B40E9697}"/>
          </ac:spMkLst>
        </pc:spChg>
        <pc:spChg chg="add mod">
          <ac:chgData name="Moritz Lampert" userId="1c70e8ef9f694629" providerId="LiveId" clId="{A7CFA5C0-5161-40F9-B7FA-FD3C6E6C0AAC}" dt="2020-05-14T14:11:11.696" v="1032" actId="1076"/>
          <ac:spMkLst>
            <pc:docMk/>
            <pc:sldMk cId="2866123772" sldId="265"/>
            <ac:spMk id="11" creationId="{4F11749D-A476-482E-A29A-18854E0A3D03}"/>
          </ac:spMkLst>
        </pc:spChg>
        <pc:spChg chg="add del mod">
          <ac:chgData name="Moritz Lampert" userId="1c70e8ef9f694629" providerId="LiveId" clId="{A7CFA5C0-5161-40F9-B7FA-FD3C6E6C0AAC}" dt="2020-05-14T14:13:14.350" v="1039" actId="478"/>
          <ac:spMkLst>
            <pc:docMk/>
            <pc:sldMk cId="2866123772" sldId="265"/>
            <ac:spMk id="12" creationId="{3E765FA7-088B-4F9D-8E3E-59FC39C72642}"/>
          </ac:spMkLst>
        </pc:spChg>
        <pc:spChg chg="add mod">
          <ac:chgData name="Moritz Lampert" userId="1c70e8ef9f694629" providerId="LiveId" clId="{A7CFA5C0-5161-40F9-B7FA-FD3C6E6C0AAC}" dt="2020-05-17T20:12:19.744" v="3484" actId="207"/>
          <ac:spMkLst>
            <pc:docMk/>
            <pc:sldMk cId="2866123772" sldId="265"/>
            <ac:spMk id="13" creationId="{AA316626-B857-40C9-974F-947AC6E5DB7F}"/>
          </ac:spMkLst>
        </pc:spChg>
        <pc:spChg chg="add del mod">
          <ac:chgData name="Moritz Lampert" userId="1c70e8ef9f694629" providerId="LiveId" clId="{A7CFA5C0-5161-40F9-B7FA-FD3C6E6C0AAC}" dt="2020-05-14T13:49:04.365" v="910" actId="20577"/>
          <ac:spMkLst>
            <pc:docMk/>
            <pc:sldMk cId="2866123772" sldId="265"/>
            <ac:spMk id="26" creationId="{379BD7A0-AB48-4A4B-81F4-80DE239591C2}"/>
          </ac:spMkLst>
        </pc:spChg>
        <pc:spChg chg="mod">
          <ac:chgData name="Moritz Lampert" userId="1c70e8ef9f694629" providerId="LiveId" clId="{A7CFA5C0-5161-40F9-B7FA-FD3C6E6C0AAC}" dt="2020-05-14T13:49:18.085" v="916" actId="20577"/>
          <ac:spMkLst>
            <pc:docMk/>
            <pc:sldMk cId="2866123772" sldId="265"/>
            <ac:spMk id="27" creationId="{3F9D74F7-E334-4BFB-A34B-91480978D5D1}"/>
          </ac:spMkLst>
        </pc:spChg>
        <pc:spChg chg="mod">
          <ac:chgData name="Moritz Lampert" userId="1c70e8ef9f694629" providerId="LiveId" clId="{A7CFA5C0-5161-40F9-B7FA-FD3C6E6C0AAC}" dt="2020-05-14T13:49:14.005" v="914" actId="20577"/>
          <ac:spMkLst>
            <pc:docMk/>
            <pc:sldMk cId="2866123772" sldId="265"/>
            <ac:spMk id="29" creationId="{6C03EB75-9C74-468F-AD82-CDBFDB769EDD}"/>
          </ac:spMkLst>
        </pc:spChg>
        <pc:spChg chg="add mod">
          <ac:chgData name="Moritz Lampert" userId="1c70e8ef9f694629" providerId="LiveId" clId="{A7CFA5C0-5161-40F9-B7FA-FD3C6E6C0AAC}" dt="2020-05-14T13:48:17.430" v="898" actId="20577"/>
          <ac:spMkLst>
            <pc:docMk/>
            <pc:sldMk cId="2866123772" sldId="265"/>
            <ac:spMk id="30" creationId="{13F347DD-0E5F-4D4E-88C7-F305AD07B279}"/>
          </ac:spMkLst>
        </pc:spChg>
        <pc:spChg chg="add mod">
          <ac:chgData name="Moritz Lampert" userId="1c70e8ef9f694629" providerId="LiveId" clId="{A7CFA5C0-5161-40F9-B7FA-FD3C6E6C0AAC}" dt="2020-05-14T13:48:21.502" v="900" actId="20577"/>
          <ac:spMkLst>
            <pc:docMk/>
            <pc:sldMk cId="2866123772" sldId="265"/>
            <ac:spMk id="31" creationId="{C832B5EC-6AAC-4B63-81BE-B0CA0ED867FF}"/>
          </ac:spMkLst>
        </pc:spChg>
        <pc:spChg chg="add mod">
          <ac:chgData name="Moritz Lampert" userId="1c70e8ef9f694629" providerId="LiveId" clId="{A7CFA5C0-5161-40F9-B7FA-FD3C6E6C0AAC}" dt="2020-05-14T13:51:55.752" v="933" actId="1076"/>
          <ac:spMkLst>
            <pc:docMk/>
            <pc:sldMk cId="2866123772" sldId="265"/>
            <ac:spMk id="32" creationId="{334EAC1E-6949-4DC6-BF3E-3B681976EADD}"/>
          </ac:spMkLst>
        </pc:spChg>
        <pc:spChg chg="add mod">
          <ac:chgData name="Moritz Lampert" userId="1c70e8ef9f694629" providerId="LiveId" clId="{A7CFA5C0-5161-40F9-B7FA-FD3C6E6C0AAC}" dt="2020-05-14T13:59:01.312" v="974" actId="20577"/>
          <ac:spMkLst>
            <pc:docMk/>
            <pc:sldMk cId="2866123772" sldId="265"/>
            <ac:spMk id="33" creationId="{D37DC17E-3FF3-4301-9C40-628B9B6FBDA9}"/>
          </ac:spMkLst>
        </pc:spChg>
        <pc:spChg chg="add mod">
          <ac:chgData name="Moritz Lampert" userId="1c70e8ef9f694629" providerId="LiveId" clId="{A7CFA5C0-5161-40F9-B7FA-FD3C6E6C0AAC}" dt="2020-05-14T14:04:59.728" v="996" actId="20577"/>
          <ac:spMkLst>
            <pc:docMk/>
            <pc:sldMk cId="2866123772" sldId="265"/>
            <ac:spMk id="34" creationId="{29B6C00C-175E-42F3-B55E-1BF21A7CC4F2}"/>
          </ac:spMkLst>
        </pc:spChg>
        <pc:spChg chg="mod">
          <ac:chgData name="Moritz Lampert" userId="1c70e8ef9f694629" providerId="LiveId" clId="{A7CFA5C0-5161-40F9-B7FA-FD3C6E6C0AAC}" dt="2020-05-14T14:04:55.045" v="994" actId="20577"/>
          <ac:spMkLst>
            <pc:docMk/>
            <pc:sldMk cId="2866123772" sldId="265"/>
            <ac:spMk id="49" creationId="{D5DDCAE6-6D34-42DF-A74F-7D03B52307C0}"/>
          </ac:spMkLst>
        </pc:spChg>
        <pc:spChg chg="add del">
          <ac:chgData name="Moritz Lampert" userId="1c70e8ef9f694629" providerId="LiveId" clId="{A7CFA5C0-5161-40F9-B7FA-FD3C6E6C0AAC}" dt="2020-05-17T20:12:44.082" v="3486"/>
          <ac:spMkLst>
            <pc:docMk/>
            <pc:sldMk cId="2866123772" sldId="265"/>
            <ac:spMk id="54" creationId="{BEEDE8A3-BAAA-46F0-BF85-FDFDBE016FED}"/>
          </ac:spMkLst>
        </pc:spChg>
        <pc:spChg chg="add mod">
          <ac:chgData name="Moritz Lampert" userId="1c70e8ef9f694629" providerId="LiveId" clId="{A7CFA5C0-5161-40F9-B7FA-FD3C6E6C0AAC}" dt="2020-05-14T14:14:30.006" v="1051" actId="1076"/>
          <ac:spMkLst>
            <pc:docMk/>
            <pc:sldMk cId="2866123772" sldId="265"/>
            <ac:spMk id="55" creationId="{B9A0D2AD-CD6A-40B1-A64D-C5F1CB4ED8E4}"/>
          </ac:spMkLst>
        </pc:spChg>
        <pc:spChg chg="add del mod">
          <ac:chgData name="Moritz Lampert" userId="1c70e8ef9f694629" providerId="LiveId" clId="{A7CFA5C0-5161-40F9-B7FA-FD3C6E6C0AAC}" dt="2020-05-17T20:14:00.586" v="3525"/>
          <ac:spMkLst>
            <pc:docMk/>
            <pc:sldMk cId="2866123772" sldId="265"/>
            <ac:spMk id="56" creationId="{C93198F8-2294-4049-B692-0FB5DFBA8427}"/>
          </ac:spMkLst>
        </pc:spChg>
        <pc:spChg chg="add">
          <ac:chgData name="Moritz Lampert" userId="1c70e8ef9f694629" providerId="LiveId" clId="{A7CFA5C0-5161-40F9-B7FA-FD3C6E6C0AAC}" dt="2020-05-17T20:14:18.997" v="3528"/>
          <ac:spMkLst>
            <pc:docMk/>
            <pc:sldMk cId="2866123772" sldId="265"/>
            <ac:spMk id="57" creationId="{5B905BD2-86AE-4D79-A0C2-0CEDC0F8BF2E}"/>
          </ac:spMkLst>
        </pc:spChg>
        <pc:cxnChg chg="add mod">
          <ac:chgData name="Moritz Lampert" userId="1c70e8ef9f694629" providerId="LiveId" clId="{A7CFA5C0-5161-40F9-B7FA-FD3C6E6C0AAC}" dt="2020-05-14T14:13:41.894" v="1042" actId="1076"/>
          <ac:cxnSpMkLst>
            <pc:docMk/>
            <pc:sldMk cId="2866123772" sldId="265"/>
            <ac:cxnSpMk id="7" creationId="{E6E81424-B325-4F17-84D8-8CCCAC00880B}"/>
          </ac:cxnSpMkLst>
        </pc:cxnChg>
        <pc:cxnChg chg="add mod">
          <ac:chgData name="Moritz Lampert" userId="1c70e8ef9f694629" providerId="LiveId" clId="{A7CFA5C0-5161-40F9-B7FA-FD3C6E6C0AAC}" dt="2020-05-14T14:10:57.061" v="1029" actId="1076"/>
          <ac:cxnSpMkLst>
            <pc:docMk/>
            <pc:sldMk cId="2866123772" sldId="265"/>
            <ac:cxnSpMk id="51" creationId="{D18726FB-CB83-44D4-AFC3-C1DC5A314E0D}"/>
          </ac:cxnSpMkLst>
        </pc:cxnChg>
        <pc:cxnChg chg="add del">
          <ac:chgData name="Moritz Lampert" userId="1c70e8ef9f694629" providerId="LiveId" clId="{A7CFA5C0-5161-40F9-B7FA-FD3C6E6C0AAC}" dt="2020-05-14T14:13:44.431" v="1043"/>
          <ac:cxnSpMkLst>
            <pc:docMk/>
            <pc:sldMk cId="2866123772" sldId="265"/>
            <ac:cxnSpMk id="54" creationId="{2F85E83F-896C-4BDD-91BF-CE182A439554}"/>
          </ac:cxnSpMkLst>
        </pc:cxnChg>
      </pc:sldChg>
      <pc:sldChg chg="addSp delSp modSp add modAnim modNotesTx">
        <pc:chgData name="Moritz Lampert" userId="1c70e8ef9f694629" providerId="LiveId" clId="{A7CFA5C0-5161-40F9-B7FA-FD3C6E6C0AAC}" dt="2020-05-19T08:44:48.587" v="6310" actId="20577"/>
        <pc:sldMkLst>
          <pc:docMk/>
          <pc:sldMk cId="3092562643" sldId="266"/>
        </pc:sldMkLst>
        <pc:spChg chg="del">
          <ac:chgData name="Moritz Lampert" userId="1c70e8ef9f694629" providerId="LiveId" clId="{A7CFA5C0-5161-40F9-B7FA-FD3C6E6C0AAC}" dt="2020-05-17T20:27:04.970" v="3530" actId="478"/>
          <ac:spMkLst>
            <pc:docMk/>
            <pc:sldMk cId="3092562643" sldId="266"/>
            <ac:spMk id="2" creationId="{51B67840-2E96-45CC-9728-CEFFE0969FFC}"/>
          </ac:spMkLst>
        </pc:spChg>
        <pc:spChg chg="del">
          <ac:chgData name="Moritz Lampert" userId="1c70e8ef9f694629" providerId="LiveId" clId="{A7CFA5C0-5161-40F9-B7FA-FD3C6E6C0AAC}" dt="2020-05-17T19:47:04.287" v="3458"/>
          <ac:spMkLst>
            <pc:docMk/>
            <pc:sldMk cId="3092562643" sldId="266"/>
            <ac:spMk id="3" creationId="{C2B1DF1A-C59A-4E69-B16A-D6D4E2B838F7}"/>
          </ac:spMkLst>
        </pc:spChg>
        <pc:spChg chg="add mod">
          <ac:chgData name="Moritz Lampert" userId="1c70e8ef9f694629" providerId="LiveId" clId="{A7CFA5C0-5161-40F9-B7FA-FD3C6E6C0AAC}" dt="2020-05-17T20:27:16.337" v="3561" actId="20577"/>
          <ac:spMkLst>
            <pc:docMk/>
            <pc:sldMk cId="3092562643" sldId="266"/>
            <ac:spMk id="6" creationId="{33FFE9AE-7F6F-43B0-B16E-418CF26AB843}"/>
          </ac:spMkLst>
        </pc:spChg>
        <pc:spChg chg="add del">
          <ac:chgData name="Moritz Lampert" userId="1c70e8ef9f694629" providerId="LiveId" clId="{A7CFA5C0-5161-40F9-B7FA-FD3C6E6C0AAC}" dt="2020-05-17T21:14:50.596" v="3784"/>
          <ac:spMkLst>
            <pc:docMk/>
            <pc:sldMk cId="3092562643" sldId="266"/>
            <ac:spMk id="9" creationId="{5E1A8D86-4BBC-481C-8422-5413387EB134}"/>
          </ac:spMkLst>
        </pc:spChg>
        <pc:spChg chg="add mod">
          <ac:chgData name="Moritz Lampert" userId="1c70e8ef9f694629" providerId="LiveId" clId="{A7CFA5C0-5161-40F9-B7FA-FD3C6E6C0AAC}" dt="2020-05-18T15:50:43.730" v="5494" actId="20577"/>
          <ac:spMkLst>
            <pc:docMk/>
            <pc:sldMk cId="3092562643" sldId="266"/>
            <ac:spMk id="10" creationId="{640A9BB7-FD63-4BC4-A8F4-8B8D208C6DF9}"/>
          </ac:spMkLst>
        </pc:spChg>
        <pc:spChg chg="add mod">
          <ac:chgData name="Moritz Lampert" userId="1c70e8ef9f694629" providerId="LiveId" clId="{A7CFA5C0-5161-40F9-B7FA-FD3C6E6C0AAC}" dt="2020-05-17T21:23:42.159" v="4045" actId="20577"/>
          <ac:spMkLst>
            <pc:docMk/>
            <pc:sldMk cId="3092562643" sldId="266"/>
            <ac:spMk id="11" creationId="{5D14DDAC-FB46-403F-9474-61532BBC793E}"/>
          </ac:spMkLst>
        </pc:spChg>
        <pc:picChg chg="mod">
          <ac:chgData name="Moritz Lampert" userId="1c70e8ef9f694629" providerId="LiveId" clId="{A7CFA5C0-5161-40F9-B7FA-FD3C6E6C0AAC}" dt="2020-05-18T15:47:19.394" v="5454" actId="1076"/>
          <ac:picMkLst>
            <pc:docMk/>
            <pc:sldMk cId="3092562643" sldId="266"/>
            <ac:picMk id="4" creationId="{87D201B3-BF22-4B30-876D-44B03C643B21}"/>
          </ac:picMkLst>
        </pc:picChg>
        <pc:picChg chg="add mod">
          <ac:chgData name="Moritz Lampert" userId="1c70e8ef9f694629" providerId="LiveId" clId="{A7CFA5C0-5161-40F9-B7FA-FD3C6E6C0AAC}" dt="2020-05-17T20:27:27.724" v="3562" actId="1076"/>
          <ac:picMkLst>
            <pc:docMk/>
            <pc:sldMk cId="3092562643" sldId="266"/>
            <ac:picMk id="5" creationId="{AE7D550D-1D0F-4375-952C-9DC446458F72}"/>
          </ac:picMkLst>
        </pc:picChg>
        <pc:picChg chg="mod">
          <ac:chgData name="Moritz Lampert" userId="1c70e8ef9f694629" providerId="LiveId" clId="{A7CFA5C0-5161-40F9-B7FA-FD3C6E6C0AAC}" dt="2020-05-18T15:49:07.863" v="5467" actId="1076"/>
          <ac:picMkLst>
            <pc:docMk/>
            <pc:sldMk cId="3092562643" sldId="266"/>
            <ac:picMk id="7" creationId="{FA8B6898-D6B7-4312-93A9-35987F8EA6E1}"/>
          </ac:picMkLst>
        </pc:picChg>
        <pc:picChg chg="add mod">
          <ac:chgData name="Moritz Lampert" userId="1c70e8ef9f694629" providerId="LiveId" clId="{A7CFA5C0-5161-40F9-B7FA-FD3C6E6C0AAC}" dt="2020-05-17T20:29:23.931" v="3570" actId="1076"/>
          <ac:picMkLst>
            <pc:docMk/>
            <pc:sldMk cId="3092562643" sldId="266"/>
            <ac:picMk id="8" creationId="{66F7D92D-9AA6-4FB4-BBFF-84E9C01C08D6}"/>
          </ac:picMkLst>
        </pc:picChg>
      </pc:sldChg>
      <pc:sldChg chg="addSp delSp modSp add modAnim modNotesTx">
        <pc:chgData name="Moritz Lampert" userId="1c70e8ef9f694629" providerId="LiveId" clId="{A7CFA5C0-5161-40F9-B7FA-FD3C6E6C0AAC}" dt="2020-05-19T08:34:12.842" v="5766" actId="20577"/>
        <pc:sldMkLst>
          <pc:docMk/>
          <pc:sldMk cId="3487979859" sldId="267"/>
        </pc:sldMkLst>
        <pc:spChg chg="add del mod">
          <ac:chgData name="Moritz Lampert" userId="1c70e8ef9f694629" providerId="LiveId" clId="{A7CFA5C0-5161-40F9-B7FA-FD3C6E6C0AAC}" dt="2020-05-18T11:28:59.017" v="4371" actId="478"/>
          <ac:spMkLst>
            <pc:docMk/>
            <pc:sldMk cId="3487979859" sldId="267"/>
            <ac:spMk id="2" creationId="{22079D26-2999-43F0-941D-58868270BC35}"/>
          </ac:spMkLst>
        </pc:spChg>
        <pc:spChg chg="del">
          <ac:chgData name="Moritz Lampert" userId="1c70e8ef9f694629" providerId="LiveId" clId="{A7CFA5C0-5161-40F9-B7FA-FD3C6E6C0AAC}" dt="2020-05-18T07:56:31.590" v="4086" actId="478"/>
          <ac:spMkLst>
            <pc:docMk/>
            <pc:sldMk cId="3487979859" sldId="267"/>
            <ac:spMk id="2" creationId="{71487D36-4234-4FEA-AC7F-178E6464A61A}"/>
          </ac:spMkLst>
        </pc:spChg>
        <pc:spChg chg="add mod">
          <ac:chgData name="Moritz Lampert" userId="1c70e8ef9f694629" providerId="LiveId" clId="{A7CFA5C0-5161-40F9-B7FA-FD3C6E6C0AAC}" dt="2020-05-18T18:28:46.846" v="5507" actId="208"/>
          <ac:spMkLst>
            <pc:docMk/>
            <pc:sldMk cId="3487979859" sldId="267"/>
            <ac:spMk id="2" creationId="{E2780D37-A62A-4C02-AD1F-BE39FE8DD571}"/>
          </ac:spMkLst>
        </pc:spChg>
        <pc:spChg chg="del mod">
          <ac:chgData name="Moritz Lampert" userId="1c70e8ef9f694629" providerId="LiveId" clId="{A7CFA5C0-5161-40F9-B7FA-FD3C6E6C0AAC}" dt="2020-05-18T07:56:49.889" v="4088" actId="478"/>
          <ac:spMkLst>
            <pc:docMk/>
            <pc:sldMk cId="3487979859" sldId="267"/>
            <ac:spMk id="3" creationId="{18E756BF-A898-48DE-A971-6EFA9BFA9621}"/>
          </ac:spMkLst>
        </pc:spChg>
        <pc:spChg chg="add">
          <ac:chgData name="Moritz Lampert" userId="1c70e8ef9f694629" providerId="LiveId" clId="{A7CFA5C0-5161-40F9-B7FA-FD3C6E6C0AAC}" dt="2020-05-18T07:56:28.007" v="4085"/>
          <ac:spMkLst>
            <pc:docMk/>
            <pc:sldMk cId="3487979859" sldId="267"/>
            <ac:spMk id="4" creationId="{2D6D5840-BA0B-4CD6-8C00-0F87F209D178}"/>
          </ac:spMkLst>
        </pc:spChg>
        <pc:spChg chg="add mod">
          <ac:chgData name="Moritz Lampert" userId="1c70e8ef9f694629" providerId="LiveId" clId="{A7CFA5C0-5161-40F9-B7FA-FD3C6E6C0AAC}" dt="2020-05-18T14:07:19.105" v="5450"/>
          <ac:spMkLst>
            <pc:docMk/>
            <pc:sldMk cId="3487979859" sldId="267"/>
            <ac:spMk id="5" creationId="{836DD569-DE3C-4D2B-B7A2-58098482A7EB}"/>
          </ac:spMkLst>
        </pc:spChg>
        <pc:spChg chg="add mod">
          <ac:chgData name="Moritz Lampert" userId="1c70e8ef9f694629" providerId="LiveId" clId="{A7CFA5C0-5161-40F9-B7FA-FD3C6E6C0AAC}" dt="2020-05-18T18:29:06.468" v="5510" actId="208"/>
          <ac:spMkLst>
            <pc:docMk/>
            <pc:sldMk cId="3487979859" sldId="267"/>
            <ac:spMk id="6" creationId="{DA7D52F3-234A-4E9D-B551-65AFB71C21DC}"/>
          </ac:spMkLst>
        </pc:spChg>
        <pc:spChg chg="add mod">
          <ac:chgData name="Moritz Lampert" userId="1c70e8ef9f694629" providerId="LiveId" clId="{A7CFA5C0-5161-40F9-B7FA-FD3C6E6C0AAC}" dt="2020-05-18T18:30:29.392" v="5521" actId="20577"/>
          <ac:spMkLst>
            <pc:docMk/>
            <pc:sldMk cId="3487979859" sldId="267"/>
            <ac:spMk id="7" creationId="{275B3C2B-AC67-4783-8AA9-99DCC5256FEE}"/>
          </ac:spMkLst>
        </pc:spChg>
        <pc:spChg chg="add mod">
          <ac:chgData name="Moritz Lampert" userId="1c70e8ef9f694629" providerId="LiveId" clId="{A7CFA5C0-5161-40F9-B7FA-FD3C6E6C0AAC}" dt="2020-05-18T11:57:02.977" v="5408" actId="1076"/>
          <ac:spMkLst>
            <pc:docMk/>
            <pc:sldMk cId="3487979859" sldId="267"/>
            <ac:spMk id="8" creationId="{05972299-BF73-45FA-8772-D4512E211C2F}"/>
          </ac:spMkLst>
        </pc:spChg>
        <pc:spChg chg="add mod">
          <ac:chgData name="Moritz Lampert" userId="1c70e8ef9f694629" providerId="LiveId" clId="{A7CFA5C0-5161-40F9-B7FA-FD3C6E6C0AAC}" dt="2020-05-18T18:30:02.816" v="5517" actId="14100"/>
          <ac:spMkLst>
            <pc:docMk/>
            <pc:sldMk cId="3487979859" sldId="267"/>
            <ac:spMk id="9" creationId="{58828A28-8E69-4ACE-BA90-AA088601F51B}"/>
          </ac:spMkLst>
        </pc:spChg>
        <pc:spChg chg="add mod">
          <ac:chgData name="Moritz Lampert" userId="1c70e8ef9f694629" providerId="LiveId" clId="{A7CFA5C0-5161-40F9-B7FA-FD3C6E6C0AAC}" dt="2020-05-18T18:29:54.393" v="5516" actId="208"/>
          <ac:spMkLst>
            <pc:docMk/>
            <pc:sldMk cId="3487979859" sldId="267"/>
            <ac:spMk id="10" creationId="{F2302B89-2166-48C8-9A4F-1217E1419048}"/>
          </ac:spMkLst>
        </pc:spChg>
        <pc:spChg chg="add mod">
          <ac:chgData name="Moritz Lampert" userId="1c70e8ef9f694629" providerId="LiveId" clId="{A7CFA5C0-5161-40F9-B7FA-FD3C6E6C0AAC}" dt="2020-05-18T18:30:25.932" v="5520" actId="208"/>
          <ac:spMkLst>
            <pc:docMk/>
            <pc:sldMk cId="3487979859" sldId="267"/>
            <ac:spMk id="11" creationId="{3D957B46-B83E-4EDD-A9B0-0F8F3DC010B6}"/>
          </ac:spMkLst>
        </pc:spChg>
        <pc:graphicFrameChg chg="add mod modGraphic">
          <ac:chgData name="Moritz Lampert" userId="1c70e8ef9f694629" providerId="LiveId" clId="{A7CFA5C0-5161-40F9-B7FA-FD3C6E6C0AAC}" dt="2020-05-18T14:06:24.251" v="5421" actId="2165"/>
          <ac:graphicFrameMkLst>
            <pc:docMk/>
            <pc:sldMk cId="3487979859" sldId="267"/>
            <ac:graphicFrameMk id="3" creationId="{4E7BEE17-ECFF-4BED-9B3F-CBC4215A38C9}"/>
          </ac:graphicFrameMkLst>
        </pc:graphicFrameChg>
      </pc:sldChg>
    </pc:docChg>
  </pc:docChgLst>
  <pc:docChgLst>
    <pc:chgData name="Gastbenutzer" providerId="Windows Live" clId="Web-{9817A957-AA27-4B71-95F9-305DBB73B6DB}"/>
    <pc:docChg chg="modSld">
      <pc:chgData name="Gastbenutzer" userId="" providerId="Windows Live" clId="Web-{9817A957-AA27-4B71-95F9-305DBB73B6DB}" dt="2020-05-18T14:06:18.041" v="81" actId="20577"/>
      <pc:docMkLst>
        <pc:docMk/>
      </pc:docMkLst>
      <pc:sldChg chg="addSp delSp modSp delAnim">
        <pc:chgData name="Gastbenutzer" userId="" providerId="Windows Live" clId="Web-{9817A957-AA27-4B71-95F9-305DBB73B6DB}" dt="2020-05-18T14:03:10.007" v="6" actId="14100"/>
        <pc:sldMkLst>
          <pc:docMk/>
          <pc:sldMk cId="3092562643" sldId="266"/>
        </pc:sldMkLst>
        <pc:spChg chg="add del mod">
          <ac:chgData name="Gastbenutzer" userId="" providerId="Windows Live" clId="Web-{9817A957-AA27-4B71-95F9-305DBB73B6DB}" dt="2020-05-18T14:02:51.116" v="2"/>
          <ac:spMkLst>
            <pc:docMk/>
            <pc:sldMk cId="3092562643" sldId="266"/>
            <ac:spMk id="3" creationId="{9A641DE0-9496-49A0-A22A-CC412ED03C55}"/>
          </ac:spMkLst>
        </pc:spChg>
        <pc:picChg chg="add mod ord">
          <ac:chgData name="Gastbenutzer" userId="" providerId="Windows Live" clId="Web-{9817A957-AA27-4B71-95F9-305DBB73B6DB}" dt="2020-05-18T14:02:54.195" v="3" actId="1076"/>
          <ac:picMkLst>
            <pc:docMk/>
            <pc:sldMk cId="3092562643" sldId="266"/>
            <ac:picMk id="4" creationId="{87D201B3-BF22-4B30-876D-44B03C643B21}"/>
          </ac:picMkLst>
        </pc:picChg>
        <pc:picChg chg="del">
          <ac:chgData name="Gastbenutzer" userId="" providerId="Windows Live" clId="Web-{9817A957-AA27-4B71-95F9-305DBB73B6DB}" dt="2020-05-18T14:02:35.132" v="1"/>
          <ac:picMkLst>
            <pc:docMk/>
            <pc:sldMk cId="3092562643" sldId="266"/>
            <ac:picMk id="5" creationId="{AE7D550D-1D0F-4375-952C-9DC446458F72}"/>
          </ac:picMkLst>
        </pc:picChg>
        <pc:picChg chg="add mod">
          <ac:chgData name="Gastbenutzer" userId="" providerId="Windows Live" clId="Web-{9817A957-AA27-4B71-95F9-305DBB73B6DB}" dt="2020-05-18T14:03:10.007" v="6" actId="14100"/>
          <ac:picMkLst>
            <pc:docMk/>
            <pc:sldMk cId="3092562643" sldId="266"/>
            <ac:picMk id="7" creationId="{FA8B6898-D6B7-4312-93A9-35987F8EA6E1}"/>
          </ac:picMkLst>
        </pc:picChg>
        <pc:picChg chg="del">
          <ac:chgData name="Gastbenutzer" userId="" providerId="Windows Live" clId="Web-{9817A957-AA27-4B71-95F9-305DBB73B6DB}" dt="2020-05-18T14:02:34.038" v="0"/>
          <ac:picMkLst>
            <pc:docMk/>
            <pc:sldMk cId="3092562643" sldId="266"/>
            <ac:picMk id="8" creationId="{66F7D92D-9AA6-4FB4-BBFF-84E9C01C08D6}"/>
          </ac:picMkLst>
        </pc:picChg>
      </pc:sldChg>
      <pc:sldChg chg="modSp">
        <pc:chgData name="Gastbenutzer" userId="" providerId="Windows Live" clId="Web-{9817A957-AA27-4B71-95F9-305DBB73B6DB}" dt="2020-05-18T14:06:18.041" v="80" actId="20577"/>
        <pc:sldMkLst>
          <pc:docMk/>
          <pc:sldMk cId="3487979859" sldId="267"/>
        </pc:sldMkLst>
        <pc:spChg chg="mod">
          <ac:chgData name="Gastbenutzer" userId="" providerId="Windows Live" clId="Web-{9817A957-AA27-4B71-95F9-305DBB73B6DB}" dt="2020-05-18T14:05:28.243" v="69" actId="20577"/>
          <ac:spMkLst>
            <pc:docMk/>
            <pc:sldMk cId="3487979859" sldId="267"/>
            <ac:spMk id="5" creationId="{836DD569-DE3C-4D2B-B7A2-58098482A7EB}"/>
          </ac:spMkLst>
        </pc:spChg>
        <pc:spChg chg="mod">
          <ac:chgData name="Gastbenutzer" userId="" providerId="Windows Live" clId="Web-{9817A957-AA27-4B71-95F9-305DBB73B6DB}" dt="2020-05-18T14:06:18.041" v="80" actId="20577"/>
          <ac:spMkLst>
            <pc:docMk/>
            <pc:sldMk cId="3487979859" sldId="267"/>
            <ac:spMk id="7" creationId="{275B3C2B-AC67-4783-8AA9-99DCC5256FE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2E2934-E278-486D-90B8-A1B73DD21692}" type="datetimeFigureOut">
              <a:rPr lang="de-DE" smtClean="0"/>
              <a:t>19.05.2020</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08719D-2308-46EC-A5C5-A986ACB27FE1}" type="slidenum">
              <a:rPr lang="de-DE" smtClean="0"/>
              <a:t>‹Nr.›</a:t>
            </a:fld>
            <a:endParaRPr lang="de-DE"/>
          </a:p>
        </p:txBody>
      </p:sp>
    </p:spTree>
    <p:extLst>
      <p:ext uri="{BB962C8B-B14F-4D97-AF65-F5344CB8AC3E}">
        <p14:creationId xmlns:p14="http://schemas.microsoft.com/office/powerpoint/2010/main" val="1552663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Fangen wir mit der Problembeschreibung an.</a:t>
            </a:r>
          </a:p>
          <a:p>
            <a:r>
              <a:rPr lang="de-DE" dirty="0"/>
              <a:t>Der Text auf der Folie ist der aus der Aufgabenbeschreibung, deswegen ist er auch auf Englisch</a:t>
            </a:r>
          </a:p>
          <a:p>
            <a:r>
              <a:rPr lang="de-DE" dirty="0"/>
              <a:t>Das Problem sinngemäß auf deutsch:</a:t>
            </a:r>
          </a:p>
          <a:p>
            <a:r>
              <a:rPr lang="de-DE" dirty="0"/>
              <a:t>Ein deutsches Zugunternehmen hat ein Problem. Die Konstruktion des Gleissystems ist etwas schiefgelaufen, denn die Züge können innerhalb der Bahnhöfe und auch auf den Schienen nicht gedreht werden. Aktuell fahren also die Züge zufällig entweder vorwärts oder rückwärts in den Bahnhof ein…</a:t>
            </a:r>
          </a:p>
          <a:p>
            <a:r>
              <a:rPr lang="de-DE" dirty="0"/>
              <a:t>Das verursacht immer ziemlich viel Chaos zum Beispiel wenn Fahrgäste eine Sitzplatzreservierung haben.</a:t>
            </a:r>
          </a:p>
          <a:p>
            <a:r>
              <a:rPr lang="de-DE" dirty="0"/>
              <a:t>Und deswegen wird jetzt die Frage an uns gestellt: Geht das nicht besser?</a:t>
            </a:r>
          </a:p>
          <a:p>
            <a:endParaRPr lang="de-DE" dirty="0"/>
          </a:p>
        </p:txBody>
      </p:sp>
      <p:sp>
        <p:nvSpPr>
          <p:cNvPr id="4" name="Foliennummernplatzhalter 3"/>
          <p:cNvSpPr>
            <a:spLocks noGrp="1"/>
          </p:cNvSpPr>
          <p:nvPr>
            <p:ph type="sldNum" sz="quarter" idx="5"/>
          </p:nvPr>
        </p:nvSpPr>
        <p:spPr/>
        <p:txBody>
          <a:bodyPr/>
          <a:lstStyle/>
          <a:p>
            <a:fld id="{6B08719D-2308-46EC-A5C5-A986ACB27FE1}" type="slidenum">
              <a:rPr lang="de-DE" smtClean="0"/>
              <a:t>2</a:t>
            </a:fld>
            <a:endParaRPr lang="de-DE"/>
          </a:p>
        </p:txBody>
      </p:sp>
    </p:spTree>
    <p:extLst>
      <p:ext uri="{BB962C8B-B14F-4D97-AF65-F5344CB8AC3E}">
        <p14:creationId xmlns:p14="http://schemas.microsoft.com/office/powerpoint/2010/main" val="2690935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Angenommen der Zug steht an einem bestimmten Bahnhof, ob vorwärts oder rückwärts ist erstmal egal. Jeder Bahnhof hat nämlich zwei Seiten in die wir losfahren können und wir können auch bei jedem Bahnhof auf beiden Seiten einfahren. Fährt ein Zug zu der Seite aus in die er eingefahren ist, hat er seine Richtung geändert. Ganz logisch eigentlich. Und andersrum bleibt die Richtung gleich wenn er auf der anderen Seite den Bahnhof verlässt.</a:t>
            </a:r>
          </a:p>
          <a:p>
            <a:r>
              <a:rPr lang="de-DE" dirty="0"/>
              <a:t>Wir sollen jetzt den kürzesten Weg durch das Gleissystem finden, sodass der Zug am Ende genau andersrum im Anfangsbahnhof steht.</a:t>
            </a:r>
          </a:p>
        </p:txBody>
      </p:sp>
      <p:sp>
        <p:nvSpPr>
          <p:cNvPr id="4" name="Foliennummernplatzhalter 3"/>
          <p:cNvSpPr>
            <a:spLocks noGrp="1"/>
          </p:cNvSpPr>
          <p:nvPr>
            <p:ph type="sldNum" sz="quarter" idx="5"/>
          </p:nvPr>
        </p:nvSpPr>
        <p:spPr/>
        <p:txBody>
          <a:bodyPr/>
          <a:lstStyle/>
          <a:p>
            <a:fld id="{6B08719D-2308-46EC-A5C5-A986ACB27FE1}" type="slidenum">
              <a:rPr lang="de-DE" smtClean="0"/>
              <a:t>3</a:t>
            </a:fld>
            <a:endParaRPr lang="de-DE"/>
          </a:p>
        </p:txBody>
      </p:sp>
    </p:spTree>
    <p:extLst>
      <p:ext uri="{BB962C8B-B14F-4D97-AF65-F5344CB8AC3E}">
        <p14:creationId xmlns:p14="http://schemas.microsoft.com/office/powerpoint/2010/main" val="42209938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Weitere Annahmen für das Gleissystem:</a:t>
            </a:r>
          </a:p>
          <a:p>
            <a:r>
              <a:rPr lang="de-DE" dirty="0"/>
              <a:t>Jede Strecke führt in beide Richtungen und kein Gleis führt vom Bahnhof zu sich selbst. Das Gleissystem ist außerdem noch verbunden. Und jede Strecke genau einmal im Input angegeben.</a:t>
            </a:r>
          </a:p>
        </p:txBody>
      </p:sp>
      <p:sp>
        <p:nvSpPr>
          <p:cNvPr id="4" name="Foliennummernplatzhalter 3"/>
          <p:cNvSpPr>
            <a:spLocks noGrp="1"/>
          </p:cNvSpPr>
          <p:nvPr>
            <p:ph type="sldNum" sz="quarter" idx="5"/>
          </p:nvPr>
        </p:nvSpPr>
        <p:spPr/>
        <p:txBody>
          <a:bodyPr/>
          <a:lstStyle/>
          <a:p>
            <a:fld id="{6B08719D-2308-46EC-A5C5-A986ACB27FE1}" type="slidenum">
              <a:rPr lang="de-DE" smtClean="0"/>
              <a:t>4</a:t>
            </a:fld>
            <a:endParaRPr lang="de-DE"/>
          </a:p>
        </p:txBody>
      </p:sp>
    </p:spTree>
    <p:extLst>
      <p:ext uri="{BB962C8B-B14F-4D97-AF65-F5344CB8AC3E}">
        <p14:creationId xmlns:p14="http://schemas.microsoft.com/office/powerpoint/2010/main" val="2553424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08719D-2308-46EC-A5C5-A986ACB27FE1}" type="slidenum">
              <a:rPr lang="de-DE" smtClean="0"/>
              <a:t>5</a:t>
            </a:fld>
            <a:endParaRPr lang="de-DE"/>
          </a:p>
        </p:txBody>
      </p:sp>
    </p:spTree>
    <p:extLst>
      <p:ext uri="{BB962C8B-B14F-4D97-AF65-F5344CB8AC3E}">
        <p14:creationId xmlns:p14="http://schemas.microsoft.com/office/powerpoint/2010/main" val="3886884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171450" indent="-171450">
              <a:buFont typeface="Arial" panose="020B0604020202020204" pitchFamily="34" charset="0"/>
              <a:buChar char="•"/>
            </a:pPr>
            <a:r>
              <a:rPr lang="de-DE"/>
              <a:t>In jedem Bahnhof kann der Zug auf zwei mögliche Weisen stehen:</a:t>
            </a:r>
          </a:p>
          <a:p>
            <a:pPr marL="628650" lvl="1" indent="-171450">
              <a:buFont typeface="Arial" panose="020B0604020202020204" pitchFamily="34" charset="0"/>
              <a:buChar char="•"/>
            </a:pPr>
            <a:r>
              <a:rPr lang="de-DE"/>
              <a:t>Nase Richtung Seite 1</a:t>
            </a:r>
          </a:p>
          <a:p>
            <a:pPr marL="628650" lvl="1" indent="-171450">
              <a:buFont typeface="Arial" panose="020B0604020202020204" pitchFamily="34" charset="0"/>
              <a:buChar char="•"/>
            </a:pPr>
            <a:r>
              <a:rPr lang="de-DE"/>
              <a:t>Nase Richtung Seite 2</a:t>
            </a:r>
          </a:p>
          <a:p>
            <a:pPr marL="171450" lvl="0" indent="-171450">
              <a:buFont typeface="Arial" panose="020B0604020202020204" pitchFamily="34" charset="0"/>
              <a:buChar char="•"/>
            </a:pPr>
            <a:r>
              <a:rPr lang="de-DE"/>
              <a:t>Unser Ziel ist, von einem dieser Zustände im Startbahnhof zum anderen zu kommen</a:t>
            </a:r>
          </a:p>
          <a:p>
            <a:pPr marL="171450" lvl="0" indent="-171450">
              <a:buFont typeface="Arial" panose="020B0604020202020204" pitchFamily="34" charset="0"/>
              <a:buChar char="•"/>
            </a:pPr>
            <a:r>
              <a:rPr lang="de-DE"/>
              <a:t>Wir modellieren das als Graph</a:t>
            </a:r>
          </a:p>
          <a:p>
            <a:pPr marL="171450" lvl="0" indent="-171450">
              <a:buFont typeface="Arial" panose="020B0604020202020204" pitchFamily="34" charset="0"/>
              <a:buChar char="•"/>
            </a:pPr>
            <a:r>
              <a:rPr lang="de-DE"/>
              <a:t>Also: für jeden Bahnhof zwei Knoten – eine für jede Richtung, in die der Zug fahren kann (Nase nach Seite 1 bzw. 2)</a:t>
            </a:r>
          </a:p>
          <a:p>
            <a:pPr marL="171450" lvl="0" indent="-171450">
              <a:buFont typeface="Arial" panose="020B0604020202020204" pitchFamily="34" charset="0"/>
              <a:buChar char="•"/>
            </a:pPr>
            <a:r>
              <a:rPr lang="de-DE"/>
              <a:t>Für jede Strecke schauen wir uns also an: (Beispiel 1 2 2 1)</a:t>
            </a:r>
          </a:p>
          <a:p>
            <a:pPr marL="628650" lvl="1" indent="-171450">
              <a:buFont typeface="Arial" panose="020B0604020202020204" pitchFamily="34" charset="0"/>
              <a:buChar char="•"/>
            </a:pPr>
            <a:r>
              <a:rPr lang="de-DE"/>
              <a:t>Verbindet Bahnhof 1 Seite 2 mit Bahnhof 2 Seite 1 (das gelbe Zeug oben)</a:t>
            </a:r>
          </a:p>
          <a:p>
            <a:pPr marL="628650" lvl="1" indent="-171450">
              <a:buFont typeface="Arial" panose="020B0604020202020204" pitchFamily="34" charset="0"/>
              <a:buChar char="•"/>
            </a:pPr>
            <a:r>
              <a:rPr lang="de-DE"/>
              <a:t>1. Möglichkeit diese Strecke zu benutzen: Zug ist in Bahnhof 1 mit der Nase Richtung Seite 2 -&gt; kommt bei Bahnhof 2 mit Nase Richtung Seite 2 raus</a:t>
            </a:r>
          </a:p>
          <a:p>
            <a:pPr marL="628650" lvl="1" indent="-171450">
              <a:buFont typeface="Arial" panose="020B0604020202020204" pitchFamily="34" charset="0"/>
              <a:buChar char="•"/>
            </a:pPr>
            <a:r>
              <a:rPr lang="de-DE"/>
              <a:t>2. Möglichkeit: in Bahnhof 2 mit der Nase Richtung Seite 1 -&gt; kommt bei Bahnhof 1 mit Nase Richtung Seite 1 raus</a:t>
            </a:r>
          </a:p>
          <a:p>
            <a:pPr marL="628650" lvl="1" indent="-171450">
              <a:buFont typeface="Arial" panose="020B0604020202020204" pitchFamily="34" charset="0"/>
              <a:buChar char="•"/>
            </a:pPr>
            <a:r>
              <a:rPr lang="de-DE"/>
              <a:t>Es fällt auf: beim zweiten Bahnhof muss man die Seite tauschen. Das macht man aus beiden perspektiven und dann hat man beide Kanten</a:t>
            </a:r>
          </a:p>
          <a:p>
            <a:pPr marL="171450" lvl="0" indent="-171450">
              <a:buFont typeface="Arial" panose="020B0604020202020204" pitchFamily="34" charset="0"/>
              <a:buChar char="•"/>
            </a:pPr>
            <a:r>
              <a:rPr lang="de-DE"/>
              <a:t>Rückwärts fahren haben wir dadurch eingebaut, dass die Kanten ungerichtet sind</a:t>
            </a:r>
          </a:p>
          <a:p>
            <a:pPr marL="171450" lvl="0" indent="-171450">
              <a:buFont typeface="Arial" panose="020B0604020202020204" pitchFamily="34" charset="0"/>
              <a:buChar char="•"/>
            </a:pPr>
            <a:r>
              <a:rPr lang="de-DE"/>
              <a:t>Jetzt sucht man einen kürzesten Pfad von der einen Seite des Startbahnhofs zur anderen</a:t>
            </a:r>
          </a:p>
          <a:p>
            <a:pPr marL="171450" indent="-171450">
              <a:buFont typeface="Arial" panose="020B0604020202020204" pitchFamily="34" charset="0"/>
              <a:buChar char="•"/>
            </a:pPr>
            <a:r>
              <a:rPr lang="de-DE" dirty="0">
                <a:cs typeface="Calibri" panose="020F0502020204030204"/>
              </a:rPr>
              <a:t>Der Graph vom der einen Seite ist genau dann zusammenhängend, wenn es eine solche Verbindung gibt</a:t>
            </a:r>
          </a:p>
        </p:txBody>
      </p:sp>
      <p:sp>
        <p:nvSpPr>
          <p:cNvPr id="4" name="Foliennummernplatzhalter 3"/>
          <p:cNvSpPr>
            <a:spLocks noGrp="1"/>
          </p:cNvSpPr>
          <p:nvPr>
            <p:ph type="sldNum" sz="quarter" idx="5"/>
          </p:nvPr>
        </p:nvSpPr>
        <p:spPr/>
        <p:txBody>
          <a:bodyPr/>
          <a:lstStyle/>
          <a:p>
            <a:fld id="{6B08719D-2308-46EC-A5C5-A986ACB27FE1}" type="slidenum">
              <a:rPr lang="de-DE" smtClean="0"/>
              <a:t>6</a:t>
            </a:fld>
            <a:endParaRPr lang="de-DE"/>
          </a:p>
        </p:txBody>
      </p:sp>
    </p:spTree>
    <p:extLst>
      <p:ext uri="{BB962C8B-B14F-4D97-AF65-F5344CB8AC3E}">
        <p14:creationId xmlns:p14="http://schemas.microsoft.com/office/powerpoint/2010/main" val="35646784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Pseudocode des Dijkstra Algorithmus auf unser Problem zugeschnitten.</a:t>
            </a:r>
          </a:p>
        </p:txBody>
      </p:sp>
      <p:sp>
        <p:nvSpPr>
          <p:cNvPr id="4" name="Foliennummernplatzhalter 3"/>
          <p:cNvSpPr>
            <a:spLocks noGrp="1"/>
          </p:cNvSpPr>
          <p:nvPr>
            <p:ph type="sldNum" sz="quarter" idx="5"/>
          </p:nvPr>
        </p:nvSpPr>
        <p:spPr/>
        <p:txBody>
          <a:bodyPr/>
          <a:lstStyle/>
          <a:p>
            <a:fld id="{6B08719D-2308-46EC-A5C5-A986ACB27FE1}" type="slidenum">
              <a:rPr lang="de-DE" smtClean="0"/>
              <a:t>7</a:t>
            </a:fld>
            <a:endParaRPr lang="de-DE"/>
          </a:p>
        </p:txBody>
      </p:sp>
    </p:spTree>
    <p:extLst>
      <p:ext uri="{BB962C8B-B14F-4D97-AF65-F5344CB8AC3E}">
        <p14:creationId xmlns:p14="http://schemas.microsoft.com/office/powerpoint/2010/main" val="36618026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err="1"/>
              <a:t>Grapisches</a:t>
            </a:r>
            <a:r>
              <a:rPr lang="de-DE" dirty="0"/>
              <a:t> Beispiel des Dijkstra Algorithmus</a:t>
            </a:r>
          </a:p>
        </p:txBody>
      </p:sp>
      <p:sp>
        <p:nvSpPr>
          <p:cNvPr id="4" name="Foliennummernplatzhalter 3"/>
          <p:cNvSpPr>
            <a:spLocks noGrp="1"/>
          </p:cNvSpPr>
          <p:nvPr>
            <p:ph type="sldNum" sz="quarter" idx="5"/>
          </p:nvPr>
        </p:nvSpPr>
        <p:spPr/>
        <p:txBody>
          <a:bodyPr/>
          <a:lstStyle/>
          <a:p>
            <a:fld id="{6B08719D-2308-46EC-A5C5-A986ACB27FE1}" type="slidenum">
              <a:rPr lang="de-DE" smtClean="0"/>
              <a:t>8</a:t>
            </a:fld>
            <a:endParaRPr lang="de-DE"/>
          </a:p>
        </p:txBody>
      </p:sp>
    </p:spTree>
    <p:extLst>
      <p:ext uri="{BB962C8B-B14F-4D97-AF65-F5344CB8AC3E}">
        <p14:creationId xmlns:p14="http://schemas.microsoft.com/office/powerpoint/2010/main" val="2671488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Die Laufzeitmessungen:</a:t>
            </a:r>
          </a:p>
          <a:p>
            <a:pPr marL="228600" indent="-228600">
              <a:buAutoNum type="arabicPeriod"/>
            </a:pPr>
            <a:r>
              <a:rPr lang="de-DE" dirty="0"/>
              <a:t>Hier haben wir unsere Implementierung an einem Graphen getestet, bei dem die meisten Knoten zwei Kanten haben, sodass es einen Weg vom Start- zum Zielknoten gibt. Zusätzlich haben wir noch einige zufällige Kanten eingefügt. Die Kantenzahl ist somit also etwas größer als 2*n</a:t>
            </a:r>
          </a:p>
          <a:p>
            <a:pPr marL="228600" indent="-228600">
              <a:buAutoNum type="arabicPeriod"/>
            </a:pPr>
            <a:r>
              <a:rPr lang="de-DE" dirty="0"/>
              <a:t>Bei diesem Laufzeittest haben wir vollständige Graphen gegen unsere Implementierung getestet. Die </a:t>
            </a:r>
            <a:r>
              <a:rPr lang="de-DE"/>
              <a:t>Kantenzahl beträgt also n^2.</a:t>
            </a:r>
            <a:endParaRPr lang="de-DE" dirty="0"/>
          </a:p>
        </p:txBody>
      </p:sp>
      <p:sp>
        <p:nvSpPr>
          <p:cNvPr id="4" name="Foliennummernplatzhalter 3"/>
          <p:cNvSpPr>
            <a:spLocks noGrp="1"/>
          </p:cNvSpPr>
          <p:nvPr>
            <p:ph type="sldNum" sz="quarter" idx="5"/>
          </p:nvPr>
        </p:nvSpPr>
        <p:spPr/>
        <p:txBody>
          <a:bodyPr/>
          <a:lstStyle/>
          <a:p>
            <a:fld id="{6B08719D-2308-46EC-A5C5-A986ACB27FE1}" type="slidenum">
              <a:rPr lang="de-DE" smtClean="0"/>
              <a:t>9</a:t>
            </a:fld>
            <a:endParaRPr lang="de-DE"/>
          </a:p>
        </p:txBody>
      </p:sp>
    </p:spTree>
    <p:extLst>
      <p:ext uri="{BB962C8B-B14F-4D97-AF65-F5344CB8AC3E}">
        <p14:creationId xmlns:p14="http://schemas.microsoft.com/office/powerpoint/2010/main" val="1848687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764DE79-268F-4C1A-8933-263129D2AF9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183787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2584125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1336043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64DE79-268F-4C1A-8933-263129D2AF9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2692195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384966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764DE79-268F-4C1A-8933-263129D2AF90}" type="datetimeFigureOut">
              <a:rPr lang="en-US" dirty="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2216463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764DE79-268F-4C1A-8933-263129D2AF90}" type="datetimeFigureOut">
              <a:rPr lang="en-US" dirty="0"/>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1309127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764DE79-268F-4C1A-8933-263129D2AF90}" type="datetimeFigureOut">
              <a:rPr lang="en-US" dirty="0"/>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19268921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25896400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3034898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63A3B-78C7-47BE-AE5E-E10140E04643}" type="slidenum">
              <a:rPr lang="en-US" dirty="0"/>
              <a:t>‹Nr.›</a:t>
            </a:fld>
            <a:endParaRPr lang="en-US"/>
          </a:p>
        </p:txBody>
      </p:sp>
    </p:spTree>
    <p:extLst>
      <p:ext uri="{BB962C8B-B14F-4D97-AF65-F5344CB8AC3E}">
        <p14:creationId xmlns:p14="http://schemas.microsoft.com/office/powerpoint/2010/main" val="13148224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5/19/2020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‹Nr.›</a:t>
            </a:fld>
            <a:endParaRPr lang="en-US"/>
          </a:p>
        </p:txBody>
      </p:sp>
    </p:spTree>
    <p:extLst>
      <p:ext uri="{BB962C8B-B14F-4D97-AF65-F5344CB8AC3E}">
        <p14:creationId xmlns:p14="http://schemas.microsoft.com/office/powerpoint/2010/main" val="3397084354"/>
      </p:ext>
    </p:extLst>
  </p:cSld>
  <p:clrMap bg1="lt1" tx1="dk1" bg2="lt2" tx2="dk2" accent1="accent1" accent2="accent2" accent3="accent3" accent4="accent4" accent5="accent5" accent6="accent6" hlink="hlink" folHlink="folHlink"/>
  <p:sldLayoutIdLst>
    <p:sldLayoutId id="2147483768"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933ED-4E86-4C63-9062-B86EFEB48054}"/>
              </a:ext>
            </a:extLst>
          </p:cNvPr>
          <p:cNvSpPr>
            <a:spLocks noGrp="1"/>
          </p:cNvSpPr>
          <p:nvPr>
            <p:ph type="ctrTitle"/>
          </p:nvPr>
        </p:nvSpPr>
        <p:spPr>
          <a:xfrm>
            <a:off x="965201" y="643467"/>
            <a:ext cx="6255026" cy="5054008"/>
          </a:xfrm>
        </p:spPr>
        <p:txBody>
          <a:bodyPr anchor="ctr">
            <a:normAutofit/>
          </a:bodyPr>
          <a:lstStyle/>
          <a:p>
            <a:pPr algn="r"/>
            <a:r>
              <a:rPr lang="de-DE" dirty="0"/>
              <a:t>Problem M</a:t>
            </a:r>
            <a:br>
              <a:rPr lang="de-DE" dirty="0"/>
            </a:br>
            <a:r>
              <a:rPr lang="de-DE" dirty="0"/>
              <a:t> </a:t>
            </a:r>
            <a:r>
              <a:rPr lang="de-DE" b="1" dirty="0"/>
              <a:t>Train </a:t>
            </a:r>
            <a:r>
              <a:rPr lang="de-DE" b="1" dirty="0" err="1"/>
              <a:t>Reversal</a:t>
            </a:r>
            <a:endParaRPr lang="de-DE" b="1" dirty="0"/>
          </a:p>
        </p:txBody>
      </p:sp>
      <p:sp>
        <p:nvSpPr>
          <p:cNvPr id="3" name="Untertitel 2">
            <a:extLst>
              <a:ext uri="{FF2B5EF4-FFF2-40B4-BE49-F238E27FC236}">
                <a16:creationId xmlns:a16="http://schemas.microsoft.com/office/drawing/2014/main" id="{095F1877-1FF0-40C8-B8CC-E1D3A1786571}"/>
              </a:ext>
            </a:extLst>
          </p:cNvPr>
          <p:cNvSpPr>
            <a:spLocks noGrp="1"/>
          </p:cNvSpPr>
          <p:nvPr>
            <p:ph type="subTitle" idx="1"/>
          </p:nvPr>
        </p:nvSpPr>
        <p:spPr>
          <a:xfrm>
            <a:off x="7870994" y="643467"/>
            <a:ext cx="3804449" cy="5054008"/>
          </a:xfrm>
        </p:spPr>
        <p:txBody>
          <a:bodyPr anchor="ctr">
            <a:normAutofit/>
          </a:bodyPr>
          <a:lstStyle/>
          <a:p>
            <a:endParaRPr lang="de-DE" dirty="0"/>
          </a:p>
          <a:p>
            <a:r>
              <a:rPr lang="de-DE" dirty="0"/>
              <a:t>Algorithmen für Programmierwettbewerbe</a:t>
            </a:r>
          </a:p>
          <a:p>
            <a:endParaRPr lang="de-DE" dirty="0"/>
          </a:p>
          <a:p>
            <a:r>
              <a:rPr lang="de-DE" dirty="0"/>
              <a:t>Moritz Lampert, </a:t>
            </a:r>
          </a:p>
          <a:p>
            <a:r>
              <a:rPr lang="de-DE" dirty="0"/>
              <a:t>Yannik Rödel</a:t>
            </a:r>
          </a:p>
        </p:txBody>
      </p:sp>
    </p:spTree>
    <p:extLst>
      <p:ext uri="{BB962C8B-B14F-4D97-AF65-F5344CB8AC3E}">
        <p14:creationId xmlns:p14="http://schemas.microsoft.com/office/powerpoint/2010/main" val="301620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9FEC3B9D-8C95-4A39-8E49-593717A6B8FE}"/>
              </a:ext>
            </a:extLst>
          </p:cNvPr>
          <p:cNvSpPr>
            <a:spLocks noGrp="1"/>
          </p:cNvSpPr>
          <p:nvPr>
            <p:ph idx="1"/>
          </p:nvPr>
        </p:nvSpPr>
        <p:spPr>
          <a:xfrm>
            <a:off x="727788" y="1610686"/>
            <a:ext cx="6711699" cy="4566277"/>
          </a:xfrm>
        </p:spPr>
        <p:txBody>
          <a:bodyPr>
            <a:normAutofit/>
          </a:bodyPr>
          <a:lstStyle/>
          <a:p>
            <a:pPr marL="0" indent="0" algn="ctr">
              <a:buNone/>
            </a:pPr>
            <a:r>
              <a:rPr lang="en-US" sz="3200" dirty="0"/>
              <a:t>The German train services have a problem. Due to construction errors, they are not able to reverse the order of a train in place once it is on the railway. This means that currently trains enter stations either forwards or backwards at random. This frequently leads to chaos, e.g. when people with seat reservations try to find their seat. But isn’t there a better solution?</a:t>
            </a:r>
          </a:p>
        </p:txBody>
      </p:sp>
      <p:sp>
        <p:nvSpPr>
          <p:cNvPr id="5" name="Textfeld 4">
            <a:extLst>
              <a:ext uri="{FF2B5EF4-FFF2-40B4-BE49-F238E27FC236}">
                <a16:creationId xmlns:a16="http://schemas.microsoft.com/office/drawing/2014/main" id="{89566242-AC3F-40B7-AE78-209F65119A57}"/>
              </a:ext>
            </a:extLst>
          </p:cNvPr>
          <p:cNvSpPr txBox="1"/>
          <p:nvPr/>
        </p:nvSpPr>
        <p:spPr>
          <a:xfrm>
            <a:off x="727788" y="327171"/>
            <a:ext cx="10626012" cy="923330"/>
          </a:xfrm>
          <a:prstGeom prst="rect">
            <a:avLst/>
          </a:prstGeom>
          <a:noFill/>
        </p:spPr>
        <p:txBody>
          <a:bodyPr wrap="square" rtlCol="0">
            <a:spAutoFit/>
          </a:bodyPr>
          <a:lstStyle/>
          <a:p>
            <a:pPr algn="ctr"/>
            <a:r>
              <a:rPr lang="de-DE" sz="5400" b="1"/>
              <a:t>The Problem (1/2):</a:t>
            </a:r>
            <a:endParaRPr lang="de-DE" sz="5400" b="1" dirty="0"/>
          </a:p>
        </p:txBody>
      </p:sp>
      <p:pic>
        <p:nvPicPr>
          <p:cNvPr id="7" name="Grafik 6">
            <a:extLst>
              <a:ext uri="{FF2B5EF4-FFF2-40B4-BE49-F238E27FC236}">
                <a16:creationId xmlns:a16="http://schemas.microsoft.com/office/drawing/2014/main" id="{485CEC93-7B20-4B32-A012-D3EA1E13FC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0403" y="1922106"/>
            <a:ext cx="3862862" cy="3621433"/>
          </a:xfrm>
          <a:prstGeom prst="rect">
            <a:avLst/>
          </a:prstGeom>
        </p:spPr>
      </p:pic>
    </p:spTree>
    <p:extLst>
      <p:ext uri="{BB962C8B-B14F-4D97-AF65-F5344CB8AC3E}">
        <p14:creationId xmlns:p14="http://schemas.microsoft.com/office/powerpoint/2010/main" val="480211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B64F6655-A448-4F99-B75B-B23C57D2F6DE}"/>
              </a:ext>
            </a:extLst>
          </p:cNvPr>
          <p:cNvSpPr txBox="1"/>
          <p:nvPr/>
        </p:nvSpPr>
        <p:spPr>
          <a:xfrm>
            <a:off x="727788" y="327171"/>
            <a:ext cx="10626012" cy="923330"/>
          </a:xfrm>
          <a:prstGeom prst="rect">
            <a:avLst/>
          </a:prstGeom>
          <a:noFill/>
        </p:spPr>
        <p:txBody>
          <a:bodyPr wrap="square" rtlCol="0">
            <a:spAutoFit/>
          </a:bodyPr>
          <a:lstStyle/>
          <a:p>
            <a:pPr algn="ctr"/>
            <a:r>
              <a:rPr lang="de-DE" sz="5400" b="1"/>
              <a:t>The Problem (2/2):</a:t>
            </a:r>
            <a:endParaRPr lang="de-DE" sz="5400" b="1" dirty="0"/>
          </a:p>
        </p:txBody>
      </p:sp>
      <p:sp>
        <p:nvSpPr>
          <p:cNvPr id="5" name="Inhaltsplatzhalter 2">
            <a:extLst>
              <a:ext uri="{FF2B5EF4-FFF2-40B4-BE49-F238E27FC236}">
                <a16:creationId xmlns:a16="http://schemas.microsoft.com/office/drawing/2014/main" id="{58E40FE3-EBDA-41E6-BA19-FEA393331B8F}"/>
              </a:ext>
            </a:extLst>
          </p:cNvPr>
          <p:cNvSpPr txBox="1">
            <a:spLocks/>
          </p:cNvSpPr>
          <p:nvPr/>
        </p:nvSpPr>
        <p:spPr>
          <a:xfrm>
            <a:off x="727788" y="1610686"/>
            <a:ext cx="10626012" cy="456627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sz="3200" dirty="0"/>
              <a:t>Assume a train is currently at a certain train station with the coaches in some order. What is the shortest way to route this train through the railway system in such a manner that it arrives back at that same station but with the reverse order of coaches? Each station has two opposite sides at which tracks lead to other stations. Trains can drive in either direction. When a train leaves a station at the same side it arrived, the direction of driving is reversed. When it leaves at the opposite side, the direction of driving stays the same.</a:t>
            </a:r>
            <a:endParaRPr lang="de-DE" sz="3200" dirty="0"/>
          </a:p>
        </p:txBody>
      </p:sp>
    </p:spTree>
    <p:extLst>
      <p:ext uri="{BB962C8B-B14F-4D97-AF65-F5344CB8AC3E}">
        <p14:creationId xmlns:p14="http://schemas.microsoft.com/office/powerpoint/2010/main" val="3311565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feld 6">
            <a:extLst>
              <a:ext uri="{FF2B5EF4-FFF2-40B4-BE49-F238E27FC236}">
                <a16:creationId xmlns:a16="http://schemas.microsoft.com/office/drawing/2014/main" id="{5B59C3C5-5CB1-4F3D-BA70-3CD0FB9F46E4}"/>
              </a:ext>
            </a:extLst>
          </p:cNvPr>
          <p:cNvSpPr txBox="1"/>
          <p:nvPr/>
        </p:nvSpPr>
        <p:spPr>
          <a:xfrm>
            <a:off x="8971327" y="365125"/>
            <a:ext cx="2382473" cy="3262432"/>
          </a:xfrm>
          <a:prstGeom prst="rect">
            <a:avLst/>
          </a:prstGeom>
          <a:noFill/>
          <a:ln>
            <a:solidFill>
              <a:schemeClr val="tx1"/>
            </a:solidFill>
          </a:ln>
        </p:spPr>
        <p:txBody>
          <a:bodyPr wrap="square" rtlCol="0">
            <a:spAutoFit/>
          </a:bodyPr>
          <a:lstStyle/>
          <a:p>
            <a:r>
              <a:rPr lang="de-DE" sz="4400" dirty="0"/>
              <a:t>Beispiel:</a:t>
            </a:r>
          </a:p>
          <a:p>
            <a:endParaRPr lang="de-DE" dirty="0"/>
          </a:p>
          <a:p>
            <a:r>
              <a:rPr lang="de-DE" dirty="0"/>
              <a:t>2 2</a:t>
            </a:r>
          </a:p>
          <a:p>
            <a:endParaRPr lang="de-DE" dirty="0"/>
          </a:p>
          <a:p>
            <a:endParaRPr lang="de-DE" dirty="0"/>
          </a:p>
          <a:p>
            <a:endParaRPr lang="de-DE" dirty="0"/>
          </a:p>
          <a:p>
            <a:r>
              <a:rPr lang="de-DE" dirty="0"/>
              <a:t>1 2 2 1 1</a:t>
            </a:r>
          </a:p>
          <a:p>
            <a:r>
              <a:rPr lang="de-DE" dirty="0"/>
              <a:t>2 1 1 1 4</a:t>
            </a:r>
          </a:p>
          <a:p>
            <a:endParaRPr lang="de-DE" dirty="0"/>
          </a:p>
          <a:p>
            <a:r>
              <a:rPr lang="de-DE" dirty="0"/>
              <a:t>1</a:t>
            </a:r>
          </a:p>
        </p:txBody>
      </p:sp>
      <p:sp>
        <p:nvSpPr>
          <p:cNvPr id="9" name="Rechteck 8">
            <a:extLst>
              <a:ext uri="{FF2B5EF4-FFF2-40B4-BE49-F238E27FC236}">
                <a16:creationId xmlns:a16="http://schemas.microsoft.com/office/drawing/2014/main" id="{B3AD3DD1-1CBB-4971-9A65-82009CF81DCD}"/>
              </a:ext>
            </a:extLst>
          </p:cNvPr>
          <p:cNvSpPr/>
          <p:nvPr/>
        </p:nvSpPr>
        <p:spPr>
          <a:xfrm>
            <a:off x="9025689" y="1344454"/>
            <a:ext cx="192947" cy="269682"/>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a:extLst>
              <a:ext uri="{FF2B5EF4-FFF2-40B4-BE49-F238E27FC236}">
                <a16:creationId xmlns:a16="http://schemas.microsoft.com/office/drawing/2014/main" id="{5293C9D4-780B-4FD9-9731-53DBD2077930}"/>
              </a:ext>
            </a:extLst>
          </p:cNvPr>
          <p:cNvCxnSpPr>
            <a:cxnSpLocks/>
          </p:cNvCxnSpPr>
          <p:nvPr/>
        </p:nvCxnSpPr>
        <p:spPr>
          <a:xfrm flipH="1">
            <a:off x="3742464" y="1500792"/>
            <a:ext cx="5132044" cy="268088"/>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a:extLst>
              <a:ext uri="{FF2B5EF4-FFF2-40B4-BE49-F238E27FC236}">
                <a16:creationId xmlns:a16="http://schemas.microsoft.com/office/drawing/2014/main" id="{1F51C89A-8EFC-49A7-A0EB-E50561F33040}"/>
              </a:ext>
            </a:extLst>
          </p:cNvPr>
          <p:cNvCxnSpPr>
            <a:cxnSpLocks/>
          </p:cNvCxnSpPr>
          <p:nvPr/>
        </p:nvCxnSpPr>
        <p:spPr>
          <a:xfrm flipH="1">
            <a:off x="6962862" y="1614750"/>
            <a:ext cx="1959269" cy="2294520"/>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Rechteck 17">
            <a:extLst>
              <a:ext uri="{FF2B5EF4-FFF2-40B4-BE49-F238E27FC236}">
                <a16:creationId xmlns:a16="http://schemas.microsoft.com/office/drawing/2014/main" id="{1DED58A9-8632-4903-946B-2BFD074E3189}"/>
              </a:ext>
            </a:extLst>
          </p:cNvPr>
          <p:cNvSpPr/>
          <p:nvPr/>
        </p:nvSpPr>
        <p:spPr>
          <a:xfrm>
            <a:off x="9216789" y="1344454"/>
            <a:ext cx="168408" cy="269682"/>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solidFill>
                  <a:schemeClr val="tx1"/>
                </a:solidFill>
              </a:ln>
            </a:endParaRPr>
          </a:p>
        </p:txBody>
      </p:sp>
      <p:sp>
        <p:nvSpPr>
          <p:cNvPr id="22" name="Freihandform: Form 21">
            <a:extLst>
              <a:ext uri="{FF2B5EF4-FFF2-40B4-BE49-F238E27FC236}">
                <a16:creationId xmlns:a16="http://schemas.microsoft.com/office/drawing/2014/main" id="{1F5A346C-4F12-40CA-88ED-ABD5C2B7BDD9}"/>
              </a:ext>
            </a:extLst>
          </p:cNvPr>
          <p:cNvSpPr/>
          <p:nvPr/>
        </p:nvSpPr>
        <p:spPr>
          <a:xfrm>
            <a:off x="3602330" y="1794423"/>
            <a:ext cx="1099781" cy="2403009"/>
          </a:xfrm>
          <a:custGeom>
            <a:avLst/>
            <a:gdLst>
              <a:gd name="connsiteX0" fmla="*/ 0 w 1057836"/>
              <a:gd name="connsiteY0" fmla="*/ 105013 h 2924880"/>
              <a:gd name="connsiteX1" fmla="*/ 744071 w 1057836"/>
              <a:gd name="connsiteY1" fmla="*/ 248448 h 2924880"/>
              <a:gd name="connsiteX2" fmla="*/ 358588 w 1057836"/>
              <a:gd name="connsiteY2" fmla="*/ 2274472 h 2924880"/>
              <a:gd name="connsiteX3" fmla="*/ 1057836 w 1057836"/>
              <a:gd name="connsiteY3" fmla="*/ 2875107 h 2924880"/>
              <a:gd name="connsiteX0" fmla="*/ 0 w 1166893"/>
              <a:gd name="connsiteY0" fmla="*/ 74953 h 2979794"/>
              <a:gd name="connsiteX1" fmla="*/ 853128 w 1166893"/>
              <a:gd name="connsiteY1" fmla="*/ 303362 h 2979794"/>
              <a:gd name="connsiteX2" fmla="*/ 467645 w 1166893"/>
              <a:gd name="connsiteY2" fmla="*/ 2329386 h 2979794"/>
              <a:gd name="connsiteX3" fmla="*/ 1166893 w 1166893"/>
              <a:gd name="connsiteY3" fmla="*/ 2930021 h 2979794"/>
              <a:gd name="connsiteX0" fmla="*/ 0 w 1166893"/>
              <a:gd name="connsiteY0" fmla="*/ 18116 h 2922957"/>
              <a:gd name="connsiteX1" fmla="*/ 844739 w 1166893"/>
              <a:gd name="connsiteY1" fmla="*/ 688391 h 2922957"/>
              <a:gd name="connsiteX2" fmla="*/ 467645 w 1166893"/>
              <a:gd name="connsiteY2" fmla="*/ 2272549 h 2922957"/>
              <a:gd name="connsiteX3" fmla="*/ 1166893 w 1166893"/>
              <a:gd name="connsiteY3" fmla="*/ 2873184 h 2922957"/>
              <a:gd name="connsiteX0" fmla="*/ 0 w 1166893"/>
              <a:gd name="connsiteY0" fmla="*/ 18637 h 2906483"/>
              <a:gd name="connsiteX1" fmla="*/ 844739 w 1166893"/>
              <a:gd name="connsiteY1" fmla="*/ 671917 h 2906483"/>
              <a:gd name="connsiteX2" fmla="*/ 467645 w 1166893"/>
              <a:gd name="connsiteY2" fmla="*/ 2256075 h 2906483"/>
              <a:gd name="connsiteX3" fmla="*/ 1166893 w 1166893"/>
              <a:gd name="connsiteY3" fmla="*/ 2856710 h 2906483"/>
              <a:gd name="connsiteX0" fmla="*/ 0 w 1166893"/>
              <a:gd name="connsiteY0" fmla="*/ 14809 h 2902655"/>
              <a:gd name="connsiteX1" fmla="*/ 635014 w 1166893"/>
              <a:gd name="connsiteY1" fmla="*/ 795550 h 2902655"/>
              <a:gd name="connsiteX2" fmla="*/ 467645 w 1166893"/>
              <a:gd name="connsiteY2" fmla="*/ 2252247 h 2902655"/>
              <a:gd name="connsiteX3" fmla="*/ 1166893 w 1166893"/>
              <a:gd name="connsiteY3" fmla="*/ 2852882 h 2902655"/>
              <a:gd name="connsiteX0" fmla="*/ 0 w 1166893"/>
              <a:gd name="connsiteY0" fmla="*/ 14034 h 2901880"/>
              <a:gd name="connsiteX1" fmla="*/ 400123 w 1166893"/>
              <a:gd name="connsiteY1" fmla="*/ 828765 h 2901880"/>
              <a:gd name="connsiteX2" fmla="*/ 467645 w 1166893"/>
              <a:gd name="connsiteY2" fmla="*/ 2251472 h 2901880"/>
              <a:gd name="connsiteX3" fmla="*/ 1166893 w 1166893"/>
              <a:gd name="connsiteY3" fmla="*/ 2852107 h 2901880"/>
              <a:gd name="connsiteX0" fmla="*/ 0 w 1166893"/>
              <a:gd name="connsiteY0" fmla="*/ 14214 h 2902060"/>
              <a:gd name="connsiteX1" fmla="*/ 400123 w 1166893"/>
              <a:gd name="connsiteY1" fmla="*/ 828945 h 2902060"/>
              <a:gd name="connsiteX2" fmla="*/ 467645 w 1166893"/>
              <a:gd name="connsiteY2" fmla="*/ 2251652 h 2902060"/>
              <a:gd name="connsiteX3" fmla="*/ 1166893 w 1166893"/>
              <a:gd name="connsiteY3" fmla="*/ 2852287 h 2902060"/>
              <a:gd name="connsiteX0" fmla="*/ 0 w 1108170"/>
              <a:gd name="connsiteY0" fmla="*/ 14214 h 2871389"/>
              <a:gd name="connsiteX1" fmla="*/ 400123 w 1108170"/>
              <a:gd name="connsiteY1" fmla="*/ 828945 h 2871389"/>
              <a:gd name="connsiteX2" fmla="*/ 467645 w 1108170"/>
              <a:gd name="connsiteY2" fmla="*/ 2251652 h 2871389"/>
              <a:gd name="connsiteX3" fmla="*/ 1108170 w 1108170"/>
              <a:gd name="connsiteY3" fmla="*/ 2818297 h 2871389"/>
              <a:gd name="connsiteX0" fmla="*/ 0 w 1108170"/>
              <a:gd name="connsiteY0" fmla="*/ 14684 h 2898123"/>
              <a:gd name="connsiteX1" fmla="*/ 400123 w 1108170"/>
              <a:gd name="connsiteY1" fmla="*/ 829415 h 2898123"/>
              <a:gd name="connsiteX2" fmla="*/ 702536 w 1108170"/>
              <a:gd name="connsiteY2" fmla="*/ 2430567 h 2898123"/>
              <a:gd name="connsiteX3" fmla="*/ 1108170 w 1108170"/>
              <a:gd name="connsiteY3" fmla="*/ 2818767 h 2898123"/>
              <a:gd name="connsiteX0" fmla="*/ 0 w 1108170"/>
              <a:gd name="connsiteY0" fmla="*/ 14684 h 2883460"/>
              <a:gd name="connsiteX1" fmla="*/ 400123 w 1108170"/>
              <a:gd name="connsiteY1" fmla="*/ 829415 h 2883460"/>
              <a:gd name="connsiteX2" fmla="*/ 702536 w 1108170"/>
              <a:gd name="connsiteY2" fmla="*/ 2430567 h 2883460"/>
              <a:gd name="connsiteX3" fmla="*/ 1108170 w 1108170"/>
              <a:gd name="connsiteY3" fmla="*/ 2818767 h 2883460"/>
              <a:gd name="connsiteX0" fmla="*/ 0 w 1108170"/>
              <a:gd name="connsiteY0" fmla="*/ 14684 h 2883460"/>
              <a:gd name="connsiteX1" fmla="*/ 400123 w 1108170"/>
              <a:gd name="connsiteY1" fmla="*/ 829415 h 2883460"/>
              <a:gd name="connsiteX2" fmla="*/ 702536 w 1108170"/>
              <a:gd name="connsiteY2" fmla="*/ 2430567 h 2883460"/>
              <a:gd name="connsiteX3" fmla="*/ 1108170 w 1108170"/>
              <a:gd name="connsiteY3" fmla="*/ 2818767 h 2883460"/>
              <a:gd name="connsiteX0" fmla="*/ 0 w 1108170"/>
              <a:gd name="connsiteY0" fmla="*/ 14684 h 2883460"/>
              <a:gd name="connsiteX1" fmla="*/ 400123 w 1108170"/>
              <a:gd name="connsiteY1" fmla="*/ 829415 h 2883460"/>
              <a:gd name="connsiteX2" fmla="*/ 702536 w 1108170"/>
              <a:gd name="connsiteY2" fmla="*/ 2430567 h 2883460"/>
              <a:gd name="connsiteX3" fmla="*/ 1108170 w 1108170"/>
              <a:gd name="connsiteY3" fmla="*/ 2818767 h 2883460"/>
              <a:gd name="connsiteX0" fmla="*/ 0 w 1108170"/>
              <a:gd name="connsiteY0" fmla="*/ 14684 h 2883460"/>
              <a:gd name="connsiteX1" fmla="*/ 400123 w 1108170"/>
              <a:gd name="connsiteY1" fmla="*/ 829415 h 2883460"/>
              <a:gd name="connsiteX2" fmla="*/ 702536 w 1108170"/>
              <a:gd name="connsiteY2" fmla="*/ 2430567 h 2883460"/>
              <a:gd name="connsiteX3" fmla="*/ 1108170 w 1108170"/>
              <a:gd name="connsiteY3" fmla="*/ 2818767 h 2883460"/>
              <a:gd name="connsiteX0" fmla="*/ 0 w 1108170"/>
              <a:gd name="connsiteY0" fmla="*/ 12236 h 2838500"/>
              <a:gd name="connsiteX1" fmla="*/ 400123 w 1108170"/>
              <a:gd name="connsiteY1" fmla="*/ 826967 h 2838500"/>
              <a:gd name="connsiteX2" fmla="*/ 576701 w 1108170"/>
              <a:gd name="connsiteY2" fmla="*/ 1663351 h 2838500"/>
              <a:gd name="connsiteX3" fmla="*/ 1108170 w 1108170"/>
              <a:gd name="connsiteY3" fmla="*/ 2816319 h 2838500"/>
              <a:gd name="connsiteX0" fmla="*/ 0 w 1091392"/>
              <a:gd name="connsiteY0" fmla="*/ 12236 h 2434835"/>
              <a:gd name="connsiteX1" fmla="*/ 400123 w 1091392"/>
              <a:gd name="connsiteY1" fmla="*/ 826967 h 2434835"/>
              <a:gd name="connsiteX2" fmla="*/ 576701 w 1091392"/>
              <a:gd name="connsiteY2" fmla="*/ 1663351 h 2434835"/>
              <a:gd name="connsiteX3" fmla="*/ 1091392 w 1091392"/>
              <a:gd name="connsiteY3" fmla="*/ 2399944 h 2434835"/>
              <a:gd name="connsiteX0" fmla="*/ 0 w 1091392"/>
              <a:gd name="connsiteY0" fmla="*/ 12236 h 2399944"/>
              <a:gd name="connsiteX1" fmla="*/ 400123 w 1091392"/>
              <a:gd name="connsiteY1" fmla="*/ 826967 h 2399944"/>
              <a:gd name="connsiteX2" fmla="*/ 576701 w 1091392"/>
              <a:gd name="connsiteY2" fmla="*/ 1663351 h 2399944"/>
              <a:gd name="connsiteX3" fmla="*/ 1091392 w 1091392"/>
              <a:gd name="connsiteY3" fmla="*/ 2399944 h 2399944"/>
              <a:gd name="connsiteX0" fmla="*/ 0 w 1091392"/>
              <a:gd name="connsiteY0" fmla="*/ 12236 h 2459426"/>
              <a:gd name="connsiteX1" fmla="*/ 400123 w 1091392"/>
              <a:gd name="connsiteY1" fmla="*/ 826967 h 2459426"/>
              <a:gd name="connsiteX2" fmla="*/ 576701 w 1091392"/>
              <a:gd name="connsiteY2" fmla="*/ 1663351 h 2459426"/>
              <a:gd name="connsiteX3" fmla="*/ 1091392 w 1091392"/>
              <a:gd name="connsiteY3" fmla="*/ 2459426 h 2459426"/>
              <a:gd name="connsiteX0" fmla="*/ 0 w 1099781"/>
              <a:gd name="connsiteY0" fmla="*/ 12236 h 2433934"/>
              <a:gd name="connsiteX1" fmla="*/ 400123 w 1099781"/>
              <a:gd name="connsiteY1" fmla="*/ 826967 h 2433934"/>
              <a:gd name="connsiteX2" fmla="*/ 576701 w 1099781"/>
              <a:gd name="connsiteY2" fmla="*/ 1663351 h 2433934"/>
              <a:gd name="connsiteX3" fmla="*/ 1099781 w 1099781"/>
              <a:gd name="connsiteY3" fmla="*/ 2433934 h 2433934"/>
              <a:gd name="connsiteX0" fmla="*/ 0 w 1099781"/>
              <a:gd name="connsiteY0" fmla="*/ 12374 h 2434072"/>
              <a:gd name="connsiteX1" fmla="*/ 400123 w 1099781"/>
              <a:gd name="connsiteY1" fmla="*/ 827105 h 2434072"/>
              <a:gd name="connsiteX2" fmla="*/ 576701 w 1099781"/>
              <a:gd name="connsiteY2" fmla="*/ 1663489 h 2434072"/>
              <a:gd name="connsiteX3" fmla="*/ 1099781 w 1099781"/>
              <a:gd name="connsiteY3" fmla="*/ 2434072 h 2434072"/>
            </a:gdLst>
            <a:ahLst/>
            <a:cxnLst>
              <a:cxn ang="0">
                <a:pos x="connsiteX0" y="connsiteY0"/>
              </a:cxn>
              <a:cxn ang="0">
                <a:pos x="connsiteX1" y="connsiteY1"/>
              </a:cxn>
              <a:cxn ang="0">
                <a:pos x="connsiteX2" y="connsiteY2"/>
              </a:cxn>
              <a:cxn ang="0">
                <a:pos x="connsiteX3" y="connsiteY3"/>
              </a:cxn>
            </a:cxnLst>
            <a:rect l="l" t="t" r="r" b="b"/>
            <a:pathLst>
              <a:path w="1099781" h="2434072">
                <a:moveTo>
                  <a:pt x="0" y="12374"/>
                </a:moveTo>
                <a:cubicBezTo>
                  <a:pt x="342153" y="-96697"/>
                  <a:pt x="337562" y="543421"/>
                  <a:pt x="400123" y="827105"/>
                </a:cubicBezTo>
                <a:cubicBezTo>
                  <a:pt x="462684" y="1110789"/>
                  <a:pt x="440517" y="1191723"/>
                  <a:pt x="576701" y="1663489"/>
                </a:cubicBezTo>
                <a:cubicBezTo>
                  <a:pt x="729663" y="2007793"/>
                  <a:pt x="809826" y="2429410"/>
                  <a:pt x="1099781" y="2434072"/>
                </a:cubicBezTo>
              </a:path>
            </a:pathLst>
          </a:custGeom>
          <a:ln w="28575"/>
        </p:spPr>
        <p:style>
          <a:lnRef idx="1">
            <a:schemeClr val="dk1"/>
          </a:lnRef>
          <a:fillRef idx="0">
            <a:schemeClr val="dk1"/>
          </a:fillRef>
          <a:effectRef idx="0">
            <a:schemeClr val="dk1"/>
          </a:effectRef>
          <a:fontRef idx="minor">
            <a:schemeClr val="tx1"/>
          </a:fontRef>
        </p:style>
        <p:txBody>
          <a:bodyPr rtlCol="0" anchor="ctr"/>
          <a:lstStyle/>
          <a:p>
            <a:pPr algn="ctr"/>
            <a:endParaRPr lang="de-DE"/>
          </a:p>
        </p:txBody>
      </p:sp>
      <p:cxnSp>
        <p:nvCxnSpPr>
          <p:cNvPr id="24" name="Gerade Verbindung mit Pfeil 23">
            <a:extLst>
              <a:ext uri="{FF2B5EF4-FFF2-40B4-BE49-F238E27FC236}">
                <a16:creationId xmlns:a16="http://schemas.microsoft.com/office/drawing/2014/main" id="{8E5157E2-0C64-4DBC-B782-0479A1FF82FF}"/>
              </a:ext>
            </a:extLst>
          </p:cNvPr>
          <p:cNvCxnSpPr>
            <a:cxnSpLocks/>
          </p:cNvCxnSpPr>
          <p:nvPr/>
        </p:nvCxnSpPr>
        <p:spPr>
          <a:xfrm flipH="1">
            <a:off x="4240130" y="2569337"/>
            <a:ext cx="4682001" cy="430631"/>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7" name="Freihandform: Form 26">
            <a:extLst>
              <a:ext uri="{FF2B5EF4-FFF2-40B4-BE49-F238E27FC236}">
                <a16:creationId xmlns:a16="http://schemas.microsoft.com/office/drawing/2014/main" id="{01A1BB87-0320-4331-BA82-91428025E76C}"/>
              </a:ext>
            </a:extLst>
          </p:cNvPr>
          <p:cNvSpPr/>
          <p:nvPr/>
        </p:nvSpPr>
        <p:spPr>
          <a:xfrm>
            <a:off x="387837" y="1812021"/>
            <a:ext cx="4298846" cy="2383361"/>
          </a:xfrm>
          <a:custGeom>
            <a:avLst/>
            <a:gdLst>
              <a:gd name="connsiteX0" fmla="*/ 687458 w 4312785"/>
              <a:gd name="connsiteY0" fmla="*/ 0 h 2878003"/>
              <a:gd name="connsiteX1" fmla="*/ 95788 w 4312785"/>
              <a:gd name="connsiteY1" fmla="*/ 1237129 h 2878003"/>
              <a:gd name="connsiteX2" fmla="*/ 2462470 w 4312785"/>
              <a:gd name="connsiteY2" fmla="*/ 2775473 h 2878003"/>
              <a:gd name="connsiteX3" fmla="*/ 4312785 w 4312785"/>
              <a:gd name="connsiteY3" fmla="*/ 2861534 h 2878003"/>
              <a:gd name="connsiteX0" fmla="*/ 707789 w 4307949"/>
              <a:gd name="connsiteY0" fmla="*/ 0 h 2903170"/>
              <a:gd name="connsiteX1" fmla="*/ 90952 w 4307949"/>
              <a:gd name="connsiteY1" fmla="*/ 1262296 h 2903170"/>
              <a:gd name="connsiteX2" fmla="*/ 2457634 w 4307949"/>
              <a:gd name="connsiteY2" fmla="*/ 2800640 h 2903170"/>
              <a:gd name="connsiteX3" fmla="*/ 4307949 w 4307949"/>
              <a:gd name="connsiteY3" fmla="*/ 2886701 h 2903170"/>
              <a:gd name="connsiteX0" fmla="*/ 700424 w 4300584"/>
              <a:gd name="connsiteY0" fmla="*/ 0 h 2903170"/>
              <a:gd name="connsiteX1" fmla="*/ 91976 w 4300584"/>
              <a:gd name="connsiteY1" fmla="*/ 2302530 h 2903170"/>
              <a:gd name="connsiteX2" fmla="*/ 2450269 w 4300584"/>
              <a:gd name="connsiteY2" fmla="*/ 2800640 h 2903170"/>
              <a:gd name="connsiteX3" fmla="*/ 4300584 w 4300584"/>
              <a:gd name="connsiteY3" fmla="*/ 2886701 h 2903170"/>
              <a:gd name="connsiteX0" fmla="*/ 673992 w 4274152"/>
              <a:gd name="connsiteY0" fmla="*/ 0 h 2886701"/>
              <a:gd name="connsiteX1" fmla="*/ 65544 w 4274152"/>
              <a:gd name="connsiteY1" fmla="*/ 2302530 h 2886701"/>
              <a:gd name="connsiteX2" fmla="*/ 2021165 w 4274152"/>
              <a:gd name="connsiteY2" fmla="*/ 2741917 h 2886701"/>
              <a:gd name="connsiteX3" fmla="*/ 4274152 w 4274152"/>
              <a:gd name="connsiteY3" fmla="*/ 2886701 h 2886701"/>
              <a:gd name="connsiteX0" fmla="*/ 673992 w 4274152"/>
              <a:gd name="connsiteY0" fmla="*/ 0 h 2886701"/>
              <a:gd name="connsiteX1" fmla="*/ 65544 w 4274152"/>
              <a:gd name="connsiteY1" fmla="*/ 2302530 h 2886701"/>
              <a:gd name="connsiteX2" fmla="*/ 2021165 w 4274152"/>
              <a:gd name="connsiteY2" fmla="*/ 2741917 h 2886701"/>
              <a:gd name="connsiteX3" fmla="*/ 4274152 w 4274152"/>
              <a:gd name="connsiteY3" fmla="*/ 2886701 h 2886701"/>
              <a:gd name="connsiteX0" fmla="*/ 673992 w 4274152"/>
              <a:gd name="connsiteY0" fmla="*/ 0 h 2886701"/>
              <a:gd name="connsiteX1" fmla="*/ 65544 w 4274152"/>
              <a:gd name="connsiteY1" fmla="*/ 2302530 h 2886701"/>
              <a:gd name="connsiteX2" fmla="*/ 2021165 w 4274152"/>
              <a:gd name="connsiteY2" fmla="*/ 2741917 h 2886701"/>
              <a:gd name="connsiteX3" fmla="*/ 4274152 w 4274152"/>
              <a:gd name="connsiteY3" fmla="*/ 2886701 h 2886701"/>
              <a:gd name="connsiteX0" fmla="*/ 727024 w 4327184"/>
              <a:gd name="connsiteY0" fmla="*/ 0 h 2886701"/>
              <a:gd name="connsiteX1" fmla="*/ 59853 w 4327184"/>
              <a:gd name="connsiteY1" fmla="*/ 1815968 h 2886701"/>
              <a:gd name="connsiteX2" fmla="*/ 2074197 w 4327184"/>
              <a:gd name="connsiteY2" fmla="*/ 2741917 h 2886701"/>
              <a:gd name="connsiteX3" fmla="*/ 4327184 w 4327184"/>
              <a:gd name="connsiteY3" fmla="*/ 2886701 h 2886701"/>
              <a:gd name="connsiteX0" fmla="*/ 727538 w 4327698"/>
              <a:gd name="connsiteY0" fmla="*/ 0 h 2886701"/>
              <a:gd name="connsiteX1" fmla="*/ 60367 w 4327698"/>
              <a:gd name="connsiteY1" fmla="*/ 1815968 h 2886701"/>
              <a:gd name="connsiteX2" fmla="*/ 2083100 w 4327698"/>
              <a:gd name="connsiteY2" fmla="*/ 2272134 h 2886701"/>
              <a:gd name="connsiteX3" fmla="*/ 4327698 w 4327698"/>
              <a:gd name="connsiteY3" fmla="*/ 2886701 h 2886701"/>
              <a:gd name="connsiteX0" fmla="*/ 727538 w 4327698"/>
              <a:gd name="connsiteY0" fmla="*/ 0 h 2416917"/>
              <a:gd name="connsiteX1" fmla="*/ 60367 w 4327698"/>
              <a:gd name="connsiteY1" fmla="*/ 1815968 h 2416917"/>
              <a:gd name="connsiteX2" fmla="*/ 2083100 w 4327698"/>
              <a:gd name="connsiteY2" fmla="*/ 2272134 h 2416917"/>
              <a:gd name="connsiteX3" fmla="*/ 4327698 w 4327698"/>
              <a:gd name="connsiteY3" fmla="*/ 2416917 h 2416917"/>
              <a:gd name="connsiteX0" fmla="*/ 727538 w 4327698"/>
              <a:gd name="connsiteY0" fmla="*/ 0 h 2416917"/>
              <a:gd name="connsiteX1" fmla="*/ 60367 w 4327698"/>
              <a:gd name="connsiteY1" fmla="*/ 1815968 h 2416917"/>
              <a:gd name="connsiteX2" fmla="*/ 2083100 w 4327698"/>
              <a:gd name="connsiteY2" fmla="*/ 2272134 h 2416917"/>
              <a:gd name="connsiteX3" fmla="*/ 4327698 w 4327698"/>
              <a:gd name="connsiteY3" fmla="*/ 2416917 h 2416917"/>
              <a:gd name="connsiteX0" fmla="*/ 727538 w 4302531"/>
              <a:gd name="connsiteY0" fmla="*/ 0 h 2391750"/>
              <a:gd name="connsiteX1" fmla="*/ 60367 w 4302531"/>
              <a:gd name="connsiteY1" fmla="*/ 1815968 h 2391750"/>
              <a:gd name="connsiteX2" fmla="*/ 2083100 w 4302531"/>
              <a:gd name="connsiteY2" fmla="*/ 2272134 h 2391750"/>
              <a:gd name="connsiteX3" fmla="*/ 4302531 w 4302531"/>
              <a:gd name="connsiteY3" fmla="*/ 2391750 h 2391750"/>
              <a:gd name="connsiteX0" fmla="*/ 749020 w 4298846"/>
              <a:gd name="connsiteY0" fmla="*/ 0 h 2383361"/>
              <a:gd name="connsiteX1" fmla="*/ 56682 w 4298846"/>
              <a:gd name="connsiteY1" fmla="*/ 1807579 h 2383361"/>
              <a:gd name="connsiteX2" fmla="*/ 2079415 w 4298846"/>
              <a:gd name="connsiteY2" fmla="*/ 2263745 h 2383361"/>
              <a:gd name="connsiteX3" fmla="*/ 4298846 w 4298846"/>
              <a:gd name="connsiteY3" fmla="*/ 2383361 h 2383361"/>
            </a:gdLst>
            <a:ahLst/>
            <a:cxnLst>
              <a:cxn ang="0">
                <a:pos x="connsiteX0" y="connsiteY0"/>
              </a:cxn>
              <a:cxn ang="0">
                <a:pos x="connsiteX1" y="connsiteY1"/>
              </a:cxn>
              <a:cxn ang="0">
                <a:pos x="connsiteX2" y="connsiteY2"/>
              </a:cxn>
              <a:cxn ang="0">
                <a:pos x="connsiteX3" y="connsiteY3"/>
              </a:cxn>
            </a:cxnLst>
            <a:rect l="l" t="t" r="r" b="b"/>
            <a:pathLst>
              <a:path w="4298846" h="2383361">
                <a:moveTo>
                  <a:pt x="749020" y="0"/>
                </a:moveTo>
                <a:cubicBezTo>
                  <a:pt x="305267" y="387275"/>
                  <a:pt x="-165050" y="1430288"/>
                  <a:pt x="56682" y="1807579"/>
                </a:cubicBezTo>
                <a:cubicBezTo>
                  <a:pt x="278414" y="2184870"/>
                  <a:pt x="1225580" y="2185958"/>
                  <a:pt x="2079415" y="2263745"/>
                </a:cubicBezTo>
                <a:cubicBezTo>
                  <a:pt x="3092640" y="2291198"/>
                  <a:pt x="3849443" y="2379659"/>
                  <a:pt x="4298846" y="2383361"/>
                </a:cubicBezTo>
              </a:path>
            </a:pathLst>
          </a:cu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9" name="Gerade Verbindung mit Pfeil 28">
            <a:extLst>
              <a:ext uri="{FF2B5EF4-FFF2-40B4-BE49-F238E27FC236}">
                <a16:creationId xmlns:a16="http://schemas.microsoft.com/office/drawing/2014/main" id="{ADC3670F-0E25-4C6F-BF8E-B0E6DBEB0C48}"/>
              </a:ext>
            </a:extLst>
          </p:cNvPr>
          <p:cNvCxnSpPr>
            <a:cxnSpLocks/>
          </p:cNvCxnSpPr>
          <p:nvPr/>
        </p:nvCxnSpPr>
        <p:spPr>
          <a:xfrm flipH="1">
            <a:off x="745544" y="2871774"/>
            <a:ext cx="8225784" cy="848566"/>
          </a:xfrm>
          <a:prstGeom prst="straightConnector1">
            <a:avLst/>
          </a:prstGeom>
          <a:ln w="28575">
            <a:solidFill>
              <a:srgbClr val="00B050"/>
            </a:solidFill>
            <a:tailEnd type="triangle"/>
          </a:ln>
        </p:spPr>
        <p:style>
          <a:lnRef idx="1">
            <a:schemeClr val="accent6"/>
          </a:lnRef>
          <a:fillRef idx="0">
            <a:schemeClr val="accent6"/>
          </a:fillRef>
          <a:effectRef idx="0">
            <a:schemeClr val="accent6"/>
          </a:effectRef>
          <a:fontRef idx="minor">
            <a:schemeClr val="tx1"/>
          </a:fontRef>
        </p:style>
      </p:cxnSp>
      <p:sp>
        <p:nvSpPr>
          <p:cNvPr id="37" name="Rechteck 36">
            <a:extLst>
              <a:ext uri="{FF2B5EF4-FFF2-40B4-BE49-F238E27FC236}">
                <a16:creationId xmlns:a16="http://schemas.microsoft.com/office/drawing/2014/main" id="{5D09A105-CEE8-4DFD-A3DE-6299F244C0D6}"/>
              </a:ext>
            </a:extLst>
          </p:cNvPr>
          <p:cNvSpPr/>
          <p:nvPr/>
        </p:nvSpPr>
        <p:spPr>
          <a:xfrm>
            <a:off x="9067515" y="3286480"/>
            <a:ext cx="127802" cy="26968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42" name="Gerade Verbindung mit Pfeil 41">
            <a:extLst>
              <a:ext uri="{FF2B5EF4-FFF2-40B4-BE49-F238E27FC236}">
                <a16:creationId xmlns:a16="http://schemas.microsoft.com/office/drawing/2014/main" id="{8AFC1301-30C2-437B-B029-3ED35FF519BC}"/>
              </a:ext>
            </a:extLst>
          </p:cNvPr>
          <p:cNvCxnSpPr>
            <a:cxnSpLocks/>
          </p:cNvCxnSpPr>
          <p:nvPr/>
        </p:nvCxnSpPr>
        <p:spPr>
          <a:xfrm flipH="1" flipV="1">
            <a:off x="3220674" y="1325462"/>
            <a:ext cx="5701457" cy="2103538"/>
          </a:xfrm>
          <a:prstGeom prst="straightConnector1">
            <a:avLst/>
          </a:prstGeom>
          <a:ln w="28575">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4" name="Textfeld 43">
            <a:extLst>
              <a:ext uri="{FF2B5EF4-FFF2-40B4-BE49-F238E27FC236}">
                <a16:creationId xmlns:a16="http://schemas.microsoft.com/office/drawing/2014/main" id="{36C1F6C5-3E10-4B55-8DC2-992A20FB3C8F}"/>
              </a:ext>
            </a:extLst>
          </p:cNvPr>
          <p:cNvSpPr txBox="1"/>
          <p:nvPr/>
        </p:nvSpPr>
        <p:spPr>
          <a:xfrm>
            <a:off x="387837" y="3826050"/>
            <a:ext cx="357707" cy="369332"/>
          </a:xfrm>
          <a:prstGeom prst="rect">
            <a:avLst/>
          </a:prstGeom>
          <a:noFill/>
          <a:ln w="28575">
            <a:noFill/>
          </a:ln>
        </p:spPr>
        <p:txBody>
          <a:bodyPr wrap="square" rtlCol="0">
            <a:spAutoFit/>
          </a:bodyPr>
          <a:lstStyle/>
          <a:p>
            <a:r>
              <a:rPr lang="de-DE" dirty="0"/>
              <a:t>4</a:t>
            </a:r>
          </a:p>
        </p:txBody>
      </p:sp>
      <p:sp>
        <p:nvSpPr>
          <p:cNvPr id="45" name="Textfeld 44">
            <a:extLst>
              <a:ext uri="{FF2B5EF4-FFF2-40B4-BE49-F238E27FC236}">
                <a16:creationId xmlns:a16="http://schemas.microsoft.com/office/drawing/2014/main" id="{390568FA-DE1F-46ED-A54C-39847A013451}"/>
              </a:ext>
            </a:extLst>
          </p:cNvPr>
          <p:cNvSpPr txBox="1"/>
          <p:nvPr/>
        </p:nvSpPr>
        <p:spPr>
          <a:xfrm>
            <a:off x="4035979" y="2327353"/>
            <a:ext cx="352478" cy="369332"/>
          </a:xfrm>
          <a:prstGeom prst="rect">
            <a:avLst/>
          </a:prstGeom>
          <a:noFill/>
          <a:ln w="28575">
            <a:noFill/>
          </a:ln>
        </p:spPr>
        <p:txBody>
          <a:bodyPr wrap="square" rtlCol="0">
            <a:spAutoFit/>
          </a:bodyPr>
          <a:lstStyle/>
          <a:p>
            <a:r>
              <a:rPr lang="de-DE" dirty="0"/>
              <a:t>1</a:t>
            </a:r>
          </a:p>
        </p:txBody>
      </p:sp>
      <p:sp>
        <p:nvSpPr>
          <p:cNvPr id="5" name="Textfeld 4">
            <a:extLst>
              <a:ext uri="{FF2B5EF4-FFF2-40B4-BE49-F238E27FC236}">
                <a16:creationId xmlns:a16="http://schemas.microsoft.com/office/drawing/2014/main" id="{63F9A768-BB80-4349-A655-D5F6AC5CA7A4}"/>
              </a:ext>
            </a:extLst>
          </p:cNvPr>
          <p:cNvSpPr txBox="1"/>
          <p:nvPr/>
        </p:nvSpPr>
        <p:spPr>
          <a:xfrm>
            <a:off x="218502" y="5761782"/>
            <a:ext cx="4732564" cy="646331"/>
          </a:xfrm>
          <a:prstGeom prst="rect">
            <a:avLst/>
          </a:prstGeom>
          <a:noFill/>
        </p:spPr>
        <p:txBody>
          <a:bodyPr wrap="square" rtlCol="0">
            <a:spAutoFit/>
          </a:bodyPr>
          <a:lstStyle/>
          <a:p>
            <a:r>
              <a:rPr lang="de-DE" dirty="0"/>
              <a:t>Anzahl Bahnhöfe  </a:t>
            </a:r>
            <a:r>
              <a:rPr lang="de-DE" i="1" dirty="0"/>
              <a:t>2 &lt;= n &lt;= 2*10</a:t>
            </a:r>
            <a:r>
              <a:rPr lang="de-DE" i="1" baseline="30000" dirty="0"/>
              <a:t>5</a:t>
            </a:r>
          </a:p>
          <a:p>
            <a:r>
              <a:rPr lang="de-DE" dirty="0"/>
              <a:t>Anzahl Strecken </a:t>
            </a:r>
            <a:r>
              <a:rPr lang="de-DE" i="1" dirty="0"/>
              <a:t>1 &lt;= m &lt;= 2*10</a:t>
            </a:r>
            <a:r>
              <a:rPr lang="de-DE" i="1" baseline="30000" dirty="0"/>
              <a:t>5</a:t>
            </a:r>
          </a:p>
        </p:txBody>
      </p:sp>
      <p:sp>
        <p:nvSpPr>
          <p:cNvPr id="32" name="Rechteck 31">
            <a:extLst>
              <a:ext uri="{FF2B5EF4-FFF2-40B4-BE49-F238E27FC236}">
                <a16:creationId xmlns:a16="http://schemas.microsoft.com/office/drawing/2014/main" id="{A19367B2-FA02-4BBD-B6DA-2859FD8F619E}"/>
              </a:ext>
            </a:extLst>
          </p:cNvPr>
          <p:cNvSpPr/>
          <p:nvPr/>
        </p:nvSpPr>
        <p:spPr>
          <a:xfrm>
            <a:off x="9047489" y="2739719"/>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EE99043A-98BA-438A-95EE-C19DE04FA391}"/>
              </a:ext>
            </a:extLst>
          </p:cNvPr>
          <p:cNvSpPr txBox="1"/>
          <p:nvPr/>
        </p:nvSpPr>
        <p:spPr>
          <a:xfrm>
            <a:off x="3590208" y="5769588"/>
            <a:ext cx="4732564" cy="646331"/>
          </a:xfrm>
          <a:prstGeom prst="rect">
            <a:avLst/>
          </a:prstGeom>
          <a:noFill/>
        </p:spPr>
        <p:txBody>
          <a:bodyPr wrap="square" rtlCol="0">
            <a:spAutoFit/>
          </a:bodyPr>
          <a:lstStyle/>
          <a:p>
            <a:r>
              <a:rPr lang="de-DE" dirty="0"/>
              <a:t>Start- und Zielbahnhof </a:t>
            </a:r>
            <a:r>
              <a:rPr lang="de-DE" i="1" dirty="0"/>
              <a:t>1 &lt;= </a:t>
            </a:r>
            <a:r>
              <a:rPr lang="de-DE" i="1" dirty="0" err="1"/>
              <a:t>a</a:t>
            </a:r>
            <a:r>
              <a:rPr lang="de-DE" i="1" baseline="-25000" dirty="0" err="1"/>
              <a:t>s</a:t>
            </a:r>
            <a:r>
              <a:rPr lang="de-DE" i="1" dirty="0" err="1"/>
              <a:t>,b</a:t>
            </a:r>
            <a:r>
              <a:rPr lang="de-DE" i="1" baseline="-25000" dirty="0" err="1"/>
              <a:t>s</a:t>
            </a:r>
            <a:r>
              <a:rPr lang="de-DE" i="1" dirty="0"/>
              <a:t> &lt;= n</a:t>
            </a:r>
          </a:p>
          <a:p>
            <a:r>
              <a:rPr lang="de-DE" dirty="0"/>
              <a:t>Seite des Start- und Zielbahnhofs </a:t>
            </a:r>
            <a:r>
              <a:rPr lang="de-DE" i="1" dirty="0"/>
              <a:t>1 &lt;= </a:t>
            </a:r>
            <a:r>
              <a:rPr lang="de-DE" i="1" dirty="0" err="1"/>
              <a:t>a</a:t>
            </a:r>
            <a:r>
              <a:rPr lang="de-DE" i="1" baseline="-25000" dirty="0" err="1"/>
              <a:t>t</a:t>
            </a:r>
            <a:r>
              <a:rPr lang="de-DE" i="1" dirty="0" err="1"/>
              <a:t>,b</a:t>
            </a:r>
            <a:r>
              <a:rPr lang="de-DE" i="1" baseline="-25000" dirty="0" err="1"/>
              <a:t>t</a:t>
            </a:r>
            <a:r>
              <a:rPr lang="de-DE" i="1" dirty="0"/>
              <a:t> &lt;=2</a:t>
            </a:r>
          </a:p>
        </p:txBody>
      </p:sp>
      <p:sp>
        <p:nvSpPr>
          <p:cNvPr id="40" name="Rechteck 39">
            <a:extLst>
              <a:ext uri="{FF2B5EF4-FFF2-40B4-BE49-F238E27FC236}">
                <a16:creationId xmlns:a16="http://schemas.microsoft.com/office/drawing/2014/main" id="{619FCD2D-834F-4931-A3FA-726E390DF235}"/>
              </a:ext>
            </a:extLst>
          </p:cNvPr>
          <p:cNvSpPr/>
          <p:nvPr/>
        </p:nvSpPr>
        <p:spPr>
          <a:xfrm>
            <a:off x="9047489" y="2449506"/>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8C0BB596-FA00-4B5D-B311-4D323D75D35A}"/>
              </a:ext>
            </a:extLst>
          </p:cNvPr>
          <p:cNvSpPr/>
          <p:nvPr/>
        </p:nvSpPr>
        <p:spPr>
          <a:xfrm>
            <a:off x="9385197" y="2449506"/>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3" name="Rechteck 42">
            <a:extLst>
              <a:ext uri="{FF2B5EF4-FFF2-40B4-BE49-F238E27FC236}">
                <a16:creationId xmlns:a16="http://schemas.microsoft.com/office/drawing/2014/main" id="{48DD896E-F332-4A2B-BE8A-B6B57BA045D0}"/>
              </a:ext>
            </a:extLst>
          </p:cNvPr>
          <p:cNvSpPr/>
          <p:nvPr/>
        </p:nvSpPr>
        <p:spPr>
          <a:xfrm>
            <a:off x="9385197" y="2730286"/>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D4BE7F26-1257-40A6-BA51-696CE91F2E84}"/>
              </a:ext>
            </a:extLst>
          </p:cNvPr>
          <p:cNvSpPr/>
          <p:nvPr/>
        </p:nvSpPr>
        <p:spPr>
          <a:xfrm>
            <a:off x="9216343" y="2449506"/>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Rechteck 47">
            <a:extLst>
              <a:ext uri="{FF2B5EF4-FFF2-40B4-BE49-F238E27FC236}">
                <a16:creationId xmlns:a16="http://schemas.microsoft.com/office/drawing/2014/main" id="{0DF3A44B-6600-4EDE-ABB1-83C4BFD3FED8}"/>
              </a:ext>
            </a:extLst>
          </p:cNvPr>
          <p:cNvSpPr/>
          <p:nvPr/>
        </p:nvSpPr>
        <p:spPr>
          <a:xfrm>
            <a:off x="9217833" y="2739719"/>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F61B2E67-2F3A-4386-B105-F1C49C28FCD5}"/>
              </a:ext>
            </a:extLst>
          </p:cNvPr>
          <p:cNvSpPr/>
          <p:nvPr/>
        </p:nvSpPr>
        <p:spPr>
          <a:xfrm>
            <a:off x="9555750" y="2444817"/>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Rechteck 49">
            <a:extLst>
              <a:ext uri="{FF2B5EF4-FFF2-40B4-BE49-F238E27FC236}">
                <a16:creationId xmlns:a16="http://schemas.microsoft.com/office/drawing/2014/main" id="{5B1E8275-8854-47D3-84A2-0DA5F8EA4336}"/>
              </a:ext>
            </a:extLst>
          </p:cNvPr>
          <p:cNvSpPr/>
          <p:nvPr/>
        </p:nvSpPr>
        <p:spPr>
          <a:xfrm>
            <a:off x="9555750" y="2739719"/>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Rechteck 51">
            <a:extLst>
              <a:ext uri="{FF2B5EF4-FFF2-40B4-BE49-F238E27FC236}">
                <a16:creationId xmlns:a16="http://schemas.microsoft.com/office/drawing/2014/main" id="{2A855FFD-E358-4CBE-B5C5-73D720DB76FD}"/>
              </a:ext>
            </a:extLst>
          </p:cNvPr>
          <p:cNvSpPr/>
          <p:nvPr/>
        </p:nvSpPr>
        <p:spPr>
          <a:xfrm>
            <a:off x="9732748" y="2441336"/>
            <a:ext cx="127802" cy="26968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85E12488-F6D9-4241-9FAF-0D707E142EC9}"/>
              </a:ext>
            </a:extLst>
          </p:cNvPr>
          <p:cNvSpPr/>
          <p:nvPr/>
        </p:nvSpPr>
        <p:spPr>
          <a:xfrm>
            <a:off x="9732748" y="2739719"/>
            <a:ext cx="127802" cy="26968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Textfeld 19">
            <a:extLst>
              <a:ext uri="{FF2B5EF4-FFF2-40B4-BE49-F238E27FC236}">
                <a16:creationId xmlns:a16="http://schemas.microsoft.com/office/drawing/2014/main" id="{E3A19042-B54F-436F-9054-B1B12CDDCE76}"/>
              </a:ext>
            </a:extLst>
          </p:cNvPr>
          <p:cNvSpPr txBox="1"/>
          <p:nvPr/>
        </p:nvSpPr>
        <p:spPr>
          <a:xfrm>
            <a:off x="8428738" y="5769588"/>
            <a:ext cx="3763262" cy="646331"/>
          </a:xfrm>
          <a:prstGeom prst="rect">
            <a:avLst/>
          </a:prstGeom>
          <a:noFill/>
        </p:spPr>
        <p:txBody>
          <a:bodyPr wrap="square" rtlCol="0">
            <a:spAutoFit/>
          </a:bodyPr>
          <a:lstStyle/>
          <a:p>
            <a:r>
              <a:rPr lang="de-DE" dirty="0"/>
              <a:t>Länge </a:t>
            </a:r>
            <a:r>
              <a:rPr lang="de-DE" i="1" dirty="0"/>
              <a:t>1 &lt;= l &lt;= 10</a:t>
            </a:r>
            <a:r>
              <a:rPr lang="de-DE" i="1" baseline="30000" dirty="0"/>
              <a:t>9</a:t>
            </a:r>
          </a:p>
          <a:p>
            <a:r>
              <a:rPr lang="de-DE" dirty="0"/>
              <a:t>Startbahnhof des Zuges </a:t>
            </a:r>
            <a:r>
              <a:rPr lang="de-DE" i="1" dirty="0"/>
              <a:t>1 &lt;= t &lt;= n</a:t>
            </a:r>
          </a:p>
        </p:txBody>
      </p:sp>
      <p:grpSp>
        <p:nvGrpSpPr>
          <p:cNvPr id="54" name="Gruppieren 53">
            <a:extLst>
              <a:ext uri="{FF2B5EF4-FFF2-40B4-BE49-F238E27FC236}">
                <a16:creationId xmlns:a16="http://schemas.microsoft.com/office/drawing/2014/main" id="{09821145-03E0-462A-8E00-B0E74E79F22D}"/>
              </a:ext>
            </a:extLst>
          </p:cNvPr>
          <p:cNvGrpSpPr/>
          <p:nvPr/>
        </p:nvGrpSpPr>
        <p:grpSpPr>
          <a:xfrm>
            <a:off x="1138092" y="1614750"/>
            <a:ext cx="2462349" cy="388431"/>
            <a:chOff x="1326315" y="1167384"/>
            <a:chExt cx="2462349" cy="388431"/>
          </a:xfrm>
        </p:grpSpPr>
        <p:sp>
          <p:nvSpPr>
            <p:cNvPr id="55" name="Rechteck 54">
              <a:extLst>
                <a:ext uri="{FF2B5EF4-FFF2-40B4-BE49-F238E27FC236}">
                  <a16:creationId xmlns:a16="http://schemas.microsoft.com/office/drawing/2014/main" id="{A88012FC-EF60-4AF4-8EFE-76C66EC3763C}"/>
                </a:ext>
              </a:extLst>
            </p:cNvPr>
            <p:cNvSpPr/>
            <p:nvPr/>
          </p:nvSpPr>
          <p:spPr>
            <a:xfrm>
              <a:off x="1444752" y="1167384"/>
              <a:ext cx="2225040" cy="388431"/>
            </a:xfrm>
            <a:prstGeom prst="rect">
              <a:avLst/>
            </a:prstGeom>
            <a:solidFill>
              <a:schemeClr val="tx1">
                <a:lumMod val="65000"/>
                <a:lumOff val="35000"/>
              </a:schemeClr>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cs typeface="Calibri"/>
                </a:rPr>
                <a:t>Bahnhof 1</a:t>
              </a:r>
              <a:endParaRPr lang="de-DE" dirty="0"/>
            </a:p>
          </p:txBody>
        </p:sp>
        <p:sp>
          <p:nvSpPr>
            <p:cNvPr id="56" name="Rechteck: obere Ecken abgeschnitten 55">
              <a:extLst>
                <a:ext uri="{FF2B5EF4-FFF2-40B4-BE49-F238E27FC236}">
                  <a16:creationId xmlns:a16="http://schemas.microsoft.com/office/drawing/2014/main" id="{4491E577-9820-4921-B763-75842E1AAFCE}"/>
                </a:ext>
              </a:extLst>
            </p:cNvPr>
            <p:cNvSpPr/>
            <p:nvPr/>
          </p:nvSpPr>
          <p:spPr>
            <a:xfrm>
              <a:off x="3550920" y="1242727"/>
              <a:ext cx="237744" cy="237744"/>
            </a:xfrm>
            <a:prstGeom prst="snip2SameRect">
              <a:avLst/>
            </a:prstGeom>
            <a:solidFill>
              <a:schemeClr val="bg1">
                <a:lumMod val="65000"/>
              </a:schemeClr>
            </a:solidFill>
            <a:ln w="28575">
              <a:solidFill>
                <a:schemeClr val="tx1">
                  <a:lumMod val="65000"/>
                  <a:lumOff val="35000"/>
                </a:schemeClr>
              </a:solidFill>
            </a:ln>
            <a:scene3d>
              <a:camera prst="orthographicFront">
                <a:rot lat="0" lon="0" rev="162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2</a:t>
              </a:r>
            </a:p>
          </p:txBody>
        </p:sp>
        <p:sp>
          <p:nvSpPr>
            <p:cNvPr id="57" name="Rechteck: obere Ecken abgeschnitten 56">
              <a:extLst>
                <a:ext uri="{FF2B5EF4-FFF2-40B4-BE49-F238E27FC236}">
                  <a16:creationId xmlns:a16="http://schemas.microsoft.com/office/drawing/2014/main" id="{985754F6-4670-49FD-9288-694A149DF3CB}"/>
                </a:ext>
              </a:extLst>
            </p:cNvPr>
            <p:cNvSpPr/>
            <p:nvPr/>
          </p:nvSpPr>
          <p:spPr>
            <a:xfrm>
              <a:off x="1326315" y="1242727"/>
              <a:ext cx="237744" cy="237744"/>
            </a:xfrm>
            <a:prstGeom prst="snip2SameRect">
              <a:avLst/>
            </a:prstGeom>
            <a:solidFill>
              <a:schemeClr val="bg1">
                <a:lumMod val="65000"/>
              </a:schemeClr>
            </a:solidFill>
            <a:ln w="28575">
              <a:solidFill>
                <a:schemeClr val="tx1">
                  <a:lumMod val="65000"/>
                  <a:lumOff val="35000"/>
                </a:schemeClr>
              </a:solidFill>
            </a:ln>
            <a:scene3d>
              <a:camera prst="orthographicFront">
                <a:rot lat="0" lon="0" rev="54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1</a:t>
              </a:r>
            </a:p>
          </p:txBody>
        </p:sp>
      </p:grpSp>
      <p:grpSp>
        <p:nvGrpSpPr>
          <p:cNvPr id="58" name="Gruppieren 57">
            <a:extLst>
              <a:ext uri="{FF2B5EF4-FFF2-40B4-BE49-F238E27FC236}">
                <a16:creationId xmlns:a16="http://schemas.microsoft.com/office/drawing/2014/main" id="{C55BF750-CFCA-49DA-9203-7E755C9E2380}"/>
              </a:ext>
            </a:extLst>
          </p:cNvPr>
          <p:cNvGrpSpPr/>
          <p:nvPr/>
        </p:nvGrpSpPr>
        <p:grpSpPr>
          <a:xfrm>
            <a:off x="4710500" y="4009016"/>
            <a:ext cx="2462349" cy="388431"/>
            <a:chOff x="1326315" y="1167384"/>
            <a:chExt cx="2462349" cy="388431"/>
          </a:xfrm>
        </p:grpSpPr>
        <p:sp>
          <p:nvSpPr>
            <p:cNvPr id="59" name="Rechteck 58">
              <a:extLst>
                <a:ext uri="{FF2B5EF4-FFF2-40B4-BE49-F238E27FC236}">
                  <a16:creationId xmlns:a16="http://schemas.microsoft.com/office/drawing/2014/main" id="{21C945F7-5EA6-49C2-BCE5-6DC199CFBC68}"/>
                </a:ext>
              </a:extLst>
            </p:cNvPr>
            <p:cNvSpPr/>
            <p:nvPr/>
          </p:nvSpPr>
          <p:spPr>
            <a:xfrm>
              <a:off x="1444752" y="1167384"/>
              <a:ext cx="2225040" cy="388431"/>
            </a:xfrm>
            <a:prstGeom prst="rect">
              <a:avLst/>
            </a:prstGeom>
            <a:solidFill>
              <a:schemeClr val="tx1">
                <a:lumMod val="65000"/>
                <a:lumOff val="35000"/>
              </a:schemeClr>
            </a:solidFill>
            <a:ln w="28575">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cs typeface="Calibri"/>
                </a:rPr>
                <a:t>Bahnhof 2</a:t>
              </a:r>
              <a:endParaRPr lang="de-DE" dirty="0"/>
            </a:p>
          </p:txBody>
        </p:sp>
        <p:sp>
          <p:nvSpPr>
            <p:cNvPr id="60" name="Rechteck: obere Ecken abgeschnitten 59">
              <a:extLst>
                <a:ext uri="{FF2B5EF4-FFF2-40B4-BE49-F238E27FC236}">
                  <a16:creationId xmlns:a16="http://schemas.microsoft.com/office/drawing/2014/main" id="{D33E7003-4DF7-466D-A0AB-7971F94C578F}"/>
                </a:ext>
              </a:extLst>
            </p:cNvPr>
            <p:cNvSpPr/>
            <p:nvPr/>
          </p:nvSpPr>
          <p:spPr>
            <a:xfrm>
              <a:off x="3550920" y="1242727"/>
              <a:ext cx="237744" cy="237744"/>
            </a:xfrm>
            <a:prstGeom prst="snip2SameRect">
              <a:avLst/>
            </a:prstGeom>
            <a:solidFill>
              <a:schemeClr val="bg1">
                <a:lumMod val="65000"/>
              </a:schemeClr>
            </a:solidFill>
            <a:ln w="28575">
              <a:solidFill>
                <a:schemeClr val="tx1">
                  <a:lumMod val="65000"/>
                  <a:lumOff val="35000"/>
                </a:schemeClr>
              </a:solidFill>
            </a:ln>
            <a:scene3d>
              <a:camera prst="orthographicFront">
                <a:rot lat="0" lon="0" rev="162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2</a:t>
              </a:r>
            </a:p>
          </p:txBody>
        </p:sp>
        <p:sp>
          <p:nvSpPr>
            <p:cNvPr id="61" name="Rechteck: obere Ecken abgeschnitten 60">
              <a:extLst>
                <a:ext uri="{FF2B5EF4-FFF2-40B4-BE49-F238E27FC236}">
                  <a16:creationId xmlns:a16="http://schemas.microsoft.com/office/drawing/2014/main" id="{56730D15-18EB-4C73-8AC0-897EF0C9E90E}"/>
                </a:ext>
              </a:extLst>
            </p:cNvPr>
            <p:cNvSpPr/>
            <p:nvPr/>
          </p:nvSpPr>
          <p:spPr>
            <a:xfrm>
              <a:off x="1326315" y="1242727"/>
              <a:ext cx="237744" cy="237744"/>
            </a:xfrm>
            <a:prstGeom prst="snip2SameRect">
              <a:avLst/>
            </a:prstGeom>
            <a:solidFill>
              <a:schemeClr val="bg1">
                <a:lumMod val="65000"/>
              </a:schemeClr>
            </a:solidFill>
            <a:ln w="28575">
              <a:solidFill>
                <a:schemeClr val="tx1">
                  <a:lumMod val="65000"/>
                  <a:lumOff val="35000"/>
                </a:schemeClr>
              </a:solidFill>
            </a:ln>
            <a:scene3d>
              <a:camera prst="orthographicFront">
                <a:rot lat="0" lon="0" rev="54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1</a:t>
              </a:r>
            </a:p>
          </p:txBody>
        </p:sp>
      </p:grpSp>
      <p:grpSp>
        <p:nvGrpSpPr>
          <p:cNvPr id="28" name="Gruppieren 27">
            <a:extLst>
              <a:ext uri="{FF2B5EF4-FFF2-40B4-BE49-F238E27FC236}">
                <a16:creationId xmlns:a16="http://schemas.microsoft.com/office/drawing/2014/main" id="{782F653F-3F79-4028-BAEF-6BE080B6EABC}"/>
              </a:ext>
            </a:extLst>
          </p:cNvPr>
          <p:cNvGrpSpPr/>
          <p:nvPr/>
        </p:nvGrpSpPr>
        <p:grpSpPr>
          <a:xfrm>
            <a:off x="1542516" y="1086179"/>
            <a:ext cx="1636059" cy="373421"/>
            <a:chOff x="1542516" y="1086179"/>
            <a:chExt cx="1636059" cy="373421"/>
          </a:xfrm>
        </p:grpSpPr>
        <p:sp>
          <p:nvSpPr>
            <p:cNvPr id="31" name="Rechteck 30">
              <a:extLst>
                <a:ext uri="{FF2B5EF4-FFF2-40B4-BE49-F238E27FC236}">
                  <a16:creationId xmlns:a16="http://schemas.microsoft.com/office/drawing/2014/main" id="{12831323-3B7C-41AE-B91D-FF1A1CB3E83E}"/>
                </a:ext>
              </a:extLst>
            </p:cNvPr>
            <p:cNvSpPr/>
            <p:nvPr/>
          </p:nvSpPr>
          <p:spPr>
            <a:xfrm>
              <a:off x="1542516" y="1091946"/>
              <a:ext cx="1285917" cy="367654"/>
            </a:xfrm>
            <a:prstGeom prst="rect">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t>Zug</a:t>
              </a:r>
            </a:p>
          </p:txBody>
        </p:sp>
        <p:sp>
          <p:nvSpPr>
            <p:cNvPr id="21" name="Gleichschenkliges Dreieck 20">
              <a:extLst>
                <a:ext uri="{FF2B5EF4-FFF2-40B4-BE49-F238E27FC236}">
                  <a16:creationId xmlns:a16="http://schemas.microsoft.com/office/drawing/2014/main" id="{AA636F50-5276-45D0-B4B9-68ADD7153A7F}"/>
                </a:ext>
              </a:extLst>
            </p:cNvPr>
            <p:cNvSpPr/>
            <p:nvPr/>
          </p:nvSpPr>
          <p:spPr>
            <a:xfrm rot="5400000">
              <a:off x="2819677" y="1094935"/>
              <a:ext cx="367654" cy="350142"/>
            </a:xfrm>
            <a:prstGeom prst="triangle">
              <a:avLst/>
            </a:prstGeom>
            <a:solidFill>
              <a:schemeClr val="tx2"/>
            </a:solid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
        <p:nvSpPr>
          <p:cNvPr id="69" name="Textfeld 68">
            <a:extLst>
              <a:ext uri="{FF2B5EF4-FFF2-40B4-BE49-F238E27FC236}">
                <a16:creationId xmlns:a16="http://schemas.microsoft.com/office/drawing/2014/main" id="{4D8E38C6-60EC-4B1C-9E29-99F2D14C6530}"/>
              </a:ext>
            </a:extLst>
          </p:cNvPr>
          <p:cNvSpPr txBox="1"/>
          <p:nvPr/>
        </p:nvSpPr>
        <p:spPr>
          <a:xfrm>
            <a:off x="617517" y="245621"/>
            <a:ext cx="3418462" cy="769441"/>
          </a:xfrm>
          <a:prstGeom prst="rect">
            <a:avLst/>
          </a:prstGeom>
          <a:noFill/>
        </p:spPr>
        <p:txBody>
          <a:bodyPr wrap="square" rtlCol="0">
            <a:spAutoFit/>
          </a:bodyPr>
          <a:lstStyle/>
          <a:p>
            <a:r>
              <a:rPr lang="de-DE" sz="4400" dirty="0"/>
              <a:t>Input:</a:t>
            </a:r>
          </a:p>
        </p:txBody>
      </p:sp>
      <p:sp>
        <p:nvSpPr>
          <p:cNvPr id="46" name="Rechteck 45">
            <a:extLst>
              <a:ext uri="{FF2B5EF4-FFF2-40B4-BE49-F238E27FC236}">
                <a16:creationId xmlns:a16="http://schemas.microsoft.com/office/drawing/2014/main" id="{3C676C68-9A66-4066-B8E4-C2CDF57301D9}"/>
              </a:ext>
            </a:extLst>
          </p:cNvPr>
          <p:cNvSpPr/>
          <p:nvPr/>
        </p:nvSpPr>
        <p:spPr>
          <a:xfrm>
            <a:off x="4112328" y="2383825"/>
            <a:ext cx="127802" cy="26968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AB5D3B20-3276-469E-9E47-09DCBB0C6583}"/>
              </a:ext>
            </a:extLst>
          </p:cNvPr>
          <p:cNvSpPr/>
          <p:nvPr/>
        </p:nvSpPr>
        <p:spPr>
          <a:xfrm>
            <a:off x="482474" y="3874175"/>
            <a:ext cx="127802" cy="26968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2" name="Rechteck 61">
            <a:extLst>
              <a:ext uri="{FF2B5EF4-FFF2-40B4-BE49-F238E27FC236}">
                <a16:creationId xmlns:a16="http://schemas.microsoft.com/office/drawing/2014/main" id="{F080B61B-6B69-4273-9C2C-88646F010A85}"/>
              </a:ext>
            </a:extLst>
          </p:cNvPr>
          <p:cNvSpPr/>
          <p:nvPr/>
        </p:nvSpPr>
        <p:spPr>
          <a:xfrm>
            <a:off x="286113" y="5813367"/>
            <a:ext cx="1604831" cy="269683"/>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3" name="Rechteck 62">
            <a:extLst>
              <a:ext uri="{FF2B5EF4-FFF2-40B4-BE49-F238E27FC236}">
                <a16:creationId xmlns:a16="http://schemas.microsoft.com/office/drawing/2014/main" id="{0258BBB0-A2B1-4BE2-BD49-29236BD806BD}"/>
              </a:ext>
            </a:extLst>
          </p:cNvPr>
          <p:cNvSpPr/>
          <p:nvPr/>
        </p:nvSpPr>
        <p:spPr>
          <a:xfrm>
            <a:off x="286113" y="6073424"/>
            <a:ext cx="1533809" cy="27605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solidFill>
                  <a:schemeClr val="tx1"/>
                </a:solidFill>
              </a:ln>
            </a:endParaRPr>
          </a:p>
        </p:txBody>
      </p:sp>
      <p:sp>
        <p:nvSpPr>
          <p:cNvPr id="64" name="Rechteck 63">
            <a:extLst>
              <a:ext uri="{FF2B5EF4-FFF2-40B4-BE49-F238E27FC236}">
                <a16:creationId xmlns:a16="http://schemas.microsoft.com/office/drawing/2014/main" id="{10D8342C-9CD9-42CA-9659-961BF77233F5}"/>
              </a:ext>
            </a:extLst>
          </p:cNvPr>
          <p:cNvSpPr/>
          <p:nvPr/>
        </p:nvSpPr>
        <p:spPr>
          <a:xfrm>
            <a:off x="3661230" y="5813368"/>
            <a:ext cx="2135887"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Rechteck 64">
            <a:extLst>
              <a:ext uri="{FF2B5EF4-FFF2-40B4-BE49-F238E27FC236}">
                <a16:creationId xmlns:a16="http://schemas.microsoft.com/office/drawing/2014/main" id="{90D9C3A0-7CC7-443D-8BC4-4E69F89178AF}"/>
              </a:ext>
            </a:extLst>
          </p:cNvPr>
          <p:cNvSpPr/>
          <p:nvPr/>
        </p:nvSpPr>
        <p:spPr>
          <a:xfrm>
            <a:off x="3645103" y="6079795"/>
            <a:ext cx="3155191"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6" name="Rechteck 65">
            <a:extLst>
              <a:ext uri="{FF2B5EF4-FFF2-40B4-BE49-F238E27FC236}">
                <a16:creationId xmlns:a16="http://schemas.microsoft.com/office/drawing/2014/main" id="{C6BE7998-99EF-46E5-AAB2-1AE7426EA45F}"/>
              </a:ext>
            </a:extLst>
          </p:cNvPr>
          <p:cNvSpPr/>
          <p:nvPr/>
        </p:nvSpPr>
        <p:spPr>
          <a:xfrm>
            <a:off x="8500231" y="5796215"/>
            <a:ext cx="567283" cy="269682"/>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Rechteck 66">
            <a:extLst>
              <a:ext uri="{FF2B5EF4-FFF2-40B4-BE49-F238E27FC236}">
                <a16:creationId xmlns:a16="http://schemas.microsoft.com/office/drawing/2014/main" id="{85D836F0-22F2-4A97-8C34-0AD044FBAEFB}"/>
              </a:ext>
            </a:extLst>
          </p:cNvPr>
          <p:cNvSpPr/>
          <p:nvPr/>
        </p:nvSpPr>
        <p:spPr>
          <a:xfrm>
            <a:off x="8500231" y="6093759"/>
            <a:ext cx="2241750" cy="269682"/>
          </a:xfrm>
          <a:prstGeom prst="rect">
            <a:avLst/>
          </a:prstGeom>
          <a:noFill/>
          <a:ln w="2857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Rechteck 67">
            <a:extLst>
              <a:ext uri="{FF2B5EF4-FFF2-40B4-BE49-F238E27FC236}">
                <a16:creationId xmlns:a16="http://schemas.microsoft.com/office/drawing/2014/main" id="{7DC61BE4-AAFF-4B73-A8D2-CF55416F34FD}"/>
              </a:ext>
            </a:extLst>
          </p:cNvPr>
          <p:cNvSpPr/>
          <p:nvPr/>
        </p:nvSpPr>
        <p:spPr>
          <a:xfrm>
            <a:off x="2722427" y="1677318"/>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0" name="Rechteck 69">
            <a:extLst>
              <a:ext uri="{FF2B5EF4-FFF2-40B4-BE49-F238E27FC236}">
                <a16:creationId xmlns:a16="http://schemas.microsoft.com/office/drawing/2014/main" id="{95B9488D-EDFD-413B-A98D-7EAFB4461181}"/>
              </a:ext>
            </a:extLst>
          </p:cNvPr>
          <p:cNvSpPr/>
          <p:nvPr/>
        </p:nvSpPr>
        <p:spPr>
          <a:xfrm>
            <a:off x="6300435" y="4065567"/>
            <a:ext cx="127802" cy="26968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Rechteck 70">
            <a:extLst>
              <a:ext uri="{FF2B5EF4-FFF2-40B4-BE49-F238E27FC236}">
                <a16:creationId xmlns:a16="http://schemas.microsoft.com/office/drawing/2014/main" id="{5DE1EE24-54EF-47A1-9552-D0B683D52F8B}"/>
              </a:ext>
            </a:extLst>
          </p:cNvPr>
          <p:cNvSpPr/>
          <p:nvPr/>
        </p:nvSpPr>
        <p:spPr>
          <a:xfrm>
            <a:off x="4781320" y="4053358"/>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Rechteck 71">
            <a:extLst>
              <a:ext uri="{FF2B5EF4-FFF2-40B4-BE49-F238E27FC236}">
                <a16:creationId xmlns:a16="http://schemas.microsoft.com/office/drawing/2014/main" id="{87CFA653-317A-423E-AC54-31BA1374CDD2}"/>
              </a:ext>
            </a:extLst>
          </p:cNvPr>
          <p:cNvSpPr/>
          <p:nvPr/>
        </p:nvSpPr>
        <p:spPr>
          <a:xfrm>
            <a:off x="1192627" y="1667208"/>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3" name="Rechteck 72">
            <a:extLst>
              <a:ext uri="{FF2B5EF4-FFF2-40B4-BE49-F238E27FC236}">
                <a16:creationId xmlns:a16="http://schemas.microsoft.com/office/drawing/2014/main" id="{E047A3D6-1EBF-4487-B78F-8BDA4C231B37}"/>
              </a:ext>
            </a:extLst>
          </p:cNvPr>
          <p:cNvSpPr/>
          <p:nvPr/>
        </p:nvSpPr>
        <p:spPr>
          <a:xfrm>
            <a:off x="3411603" y="1695827"/>
            <a:ext cx="127802" cy="269682"/>
          </a:xfrm>
          <a:prstGeom prst="rect">
            <a:avLst/>
          </a:prstGeom>
          <a:noFill/>
          <a:ln w="28575">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4" name="Rechteck 73">
            <a:extLst>
              <a:ext uri="{FF2B5EF4-FFF2-40B4-BE49-F238E27FC236}">
                <a16:creationId xmlns:a16="http://schemas.microsoft.com/office/drawing/2014/main" id="{7580D505-0880-4B88-A3DC-D421CD910712}"/>
              </a:ext>
            </a:extLst>
          </p:cNvPr>
          <p:cNvSpPr/>
          <p:nvPr/>
        </p:nvSpPr>
        <p:spPr>
          <a:xfrm>
            <a:off x="9030650" y="2441335"/>
            <a:ext cx="829900" cy="593853"/>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n>
                <a:solidFill>
                  <a:schemeClr val="tx1"/>
                </a:solidFill>
              </a:ln>
            </a:endParaRPr>
          </a:p>
        </p:txBody>
      </p:sp>
    </p:spTree>
    <p:extLst>
      <p:ext uri="{BB962C8B-B14F-4D97-AF65-F5344CB8AC3E}">
        <p14:creationId xmlns:p14="http://schemas.microsoft.com/office/powerpoint/2010/main" val="3049489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3"/>
                                        </p:tgtEl>
                                        <p:attrNameLst>
                                          <p:attrName>style.visibility</p:attrName>
                                        </p:attrNameLst>
                                      </p:cBhvr>
                                      <p:to>
                                        <p:strVal val="hidden"/>
                                      </p:to>
                                    </p:set>
                                  </p:childTnLst>
                                </p:cTn>
                              </p:par>
                              <p:par>
                                <p:cTn id="23" presetID="1" presetClass="exit" presetSubtype="0" fill="hold" nodeType="withEffect">
                                  <p:stCondLst>
                                    <p:cond delay="0"/>
                                  </p:stCondLst>
                                  <p:childTnLst>
                                    <p:set>
                                      <p:cBhvr>
                                        <p:cTn id="24" dur="1" fill="hold">
                                          <p:stCondLst>
                                            <p:cond delay="0"/>
                                          </p:stCondLst>
                                        </p:cTn>
                                        <p:tgtEl>
                                          <p:spTgt spid="11"/>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4"/>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xEl>
                                              <p:pRg st="0" end="0"/>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0"/>
                                        </p:tgtEl>
                                        <p:attrNameLst>
                                          <p:attrName>style.visibility</p:attrName>
                                        </p:attrNameLst>
                                      </p:cBhvr>
                                      <p:to>
                                        <p:strVal val="visible"/>
                                      </p:to>
                                    </p:set>
                                  </p:childTnLst>
                                </p:cTn>
                              </p:par>
                              <p:par>
                                <p:cTn id="41" presetID="1" presetClass="exit" presetSubtype="0" fill="hold" grpId="1" nodeType="withEffect">
                                  <p:stCondLst>
                                    <p:cond delay="0"/>
                                  </p:stCondLst>
                                  <p:childTnLst>
                                    <p:set>
                                      <p:cBhvr>
                                        <p:cTn id="42" dur="1" fill="hold">
                                          <p:stCondLst>
                                            <p:cond delay="0"/>
                                          </p:stCondLst>
                                        </p:cTn>
                                        <p:tgtEl>
                                          <p:spTgt spid="74"/>
                                        </p:tgtEl>
                                        <p:attrNameLst>
                                          <p:attrName>style.visibility</p:attrName>
                                        </p:attrNameLst>
                                      </p:cBhvr>
                                      <p:to>
                                        <p:strVal val="hidden"/>
                                      </p:to>
                                    </p:set>
                                  </p:childTnLst>
                                </p:cTn>
                              </p:par>
                              <p:par>
                                <p:cTn id="43" presetID="1" presetClass="entr" presetSubtype="0" fill="hold" grpId="0" nodeType="withEffect">
                                  <p:stCondLst>
                                    <p:cond delay="0"/>
                                  </p:stCondLst>
                                  <p:childTnLst>
                                    <p:set>
                                      <p:cBhvr>
                                        <p:cTn id="44" dur="1" fill="hold">
                                          <p:stCondLst>
                                            <p:cond delay="0"/>
                                          </p:stCondLst>
                                        </p:cTn>
                                        <p:tgtEl>
                                          <p:spTgt spid="4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2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0"/>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4"/>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47"/>
                                        </p:tgtEl>
                                        <p:attrNameLst>
                                          <p:attrName>style.visibility</p:attrName>
                                        </p:attrNameLst>
                                      </p:cBhvr>
                                      <p:to>
                                        <p:strVal val="visible"/>
                                      </p:to>
                                    </p:set>
                                  </p:childTnLst>
                                </p:cTn>
                              </p:par>
                              <p:par>
                                <p:cTn id="57" presetID="1" presetClass="exit" presetSubtype="0" fill="hold" grpId="1" nodeType="withEffect">
                                  <p:stCondLst>
                                    <p:cond delay="0"/>
                                  </p:stCondLst>
                                  <p:childTnLst>
                                    <p:set>
                                      <p:cBhvr>
                                        <p:cTn id="58" dur="1" fill="hold">
                                          <p:stCondLst>
                                            <p:cond delay="0"/>
                                          </p:stCondLst>
                                        </p:cTn>
                                        <p:tgtEl>
                                          <p:spTgt spid="70"/>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68"/>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7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65"/>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3"/>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0">
                                            <p:txEl>
                                              <p:pRg st="1" end="1"/>
                                            </p:tx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52"/>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20">
                                            <p:txEl>
                                              <p:pRg st="0" end="0"/>
                                            </p:tx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66"/>
                                        </p:tgtEl>
                                        <p:attrNameLst>
                                          <p:attrName>style.visibility</p:attrName>
                                        </p:attrNameLst>
                                      </p:cBhvr>
                                      <p:to>
                                        <p:strVal val="visible"/>
                                      </p:to>
                                    </p:set>
                                  </p:childTnLst>
                                </p:cTn>
                              </p:par>
                              <p:par>
                                <p:cTn id="79" presetID="1" presetClass="exit" presetSubtype="0" fill="hold" grpId="1" nodeType="withEffect">
                                  <p:stCondLst>
                                    <p:cond delay="0"/>
                                  </p:stCondLst>
                                  <p:childTnLst>
                                    <p:set>
                                      <p:cBhvr>
                                        <p:cTn id="80" dur="1" fill="hold">
                                          <p:stCondLst>
                                            <p:cond delay="0"/>
                                          </p:stCondLst>
                                        </p:cTn>
                                        <p:tgtEl>
                                          <p:spTgt spid="71"/>
                                        </p:tgtEl>
                                        <p:attrNameLst>
                                          <p:attrName>style.visibility</p:attrName>
                                        </p:attrNameLst>
                                      </p:cBhvr>
                                      <p:to>
                                        <p:strVal val="hidden"/>
                                      </p:to>
                                    </p:set>
                                  </p:childTnLst>
                                </p:cTn>
                              </p:par>
                              <p:par>
                                <p:cTn id="81" presetID="1" presetClass="exit" presetSubtype="0" fill="hold" grpId="1" nodeType="withEffect">
                                  <p:stCondLst>
                                    <p:cond delay="0"/>
                                  </p:stCondLst>
                                  <p:childTnLst>
                                    <p:set>
                                      <p:cBhvr>
                                        <p:cTn id="82" dur="1" fill="hold">
                                          <p:stCondLst>
                                            <p:cond delay="0"/>
                                          </p:stCondLst>
                                        </p:cTn>
                                        <p:tgtEl>
                                          <p:spTgt spid="73"/>
                                        </p:tgtEl>
                                        <p:attrNameLst>
                                          <p:attrName>style.visibility</p:attrName>
                                        </p:attrNameLst>
                                      </p:cBhvr>
                                      <p:to>
                                        <p:strVal val="hidden"/>
                                      </p:to>
                                    </p:set>
                                  </p:childTnLst>
                                </p:cTn>
                              </p:par>
                              <p:par>
                                <p:cTn id="83" presetID="1" presetClass="entr" presetSubtype="0" fill="hold" grpId="0" nodeType="withEffect">
                                  <p:stCondLst>
                                    <p:cond delay="0"/>
                                  </p:stCondLst>
                                  <p:childTnLst>
                                    <p:set>
                                      <p:cBhvr>
                                        <p:cTn id="84" dur="1" fill="hold">
                                          <p:stCondLst>
                                            <p:cond delay="0"/>
                                          </p:stCondLst>
                                        </p:cTn>
                                        <p:tgtEl>
                                          <p:spTgt spid="46"/>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45"/>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xit" presetSubtype="0" fill="hold" nodeType="clickEffect">
                                  <p:stCondLst>
                                    <p:cond delay="0"/>
                                  </p:stCondLst>
                                  <p:childTnLst>
                                    <p:set>
                                      <p:cBhvr>
                                        <p:cTn id="90" dur="1" fill="hold">
                                          <p:stCondLst>
                                            <p:cond delay="0"/>
                                          </p:stCondLst>
                                        </p:cTn>
                                        <p:tgtEl>
                                          <p:spTgt spid="24"/>
                                        </p:tgtEl>
                                        <p:attrNameLst>
                                          <p:attrName>style.visibility</p:attrName>
                                        </p:attrNameLst>
                                      </p:cBhvr>
                                      <p:to>
                                        <p:strVal val="hidden"/>
                                      </p:to>
                                    </p:set>
                                  </p:childTnLst>
                                </p:cTn>
                              </p:par>
                              <p:par>
                                <p:cTn id="91" presetID="1" presetClass="entr" presetSubtype="0" fill="hold" grpId="0" nodeType="withEffect">
                                  <p:stCondLst>
                                    <p:cond delay="0"/>
                                  </p:stCondLst>
                                  <p:childTnLst>
                                    <p:set>
                                      <p:cBhvr>
                                        <p:cTn id="92" dur="1" fill="hold">
                                          <p:stCondLst>
                                            <p:cond delay="0"/>
                                          </p:stCondLst>
                                        </p:cTn>
                                        <p:tgtEl>
                                          <p:spTgt spid="43"/>
                                        </p:tgtEl>
                                        <p:attrNameLst>
                                          <p:attrName>style.visibility</p:attrName>
                                        </p:attrNameLst>
                                      </p:cBhvr>
                                      <p:to>
                                        <p:strVal val="visible"/>
                                      </p:to>
                                    </p:set>
                                  </p:childTnLst>
                                </p:cTn>
                              </p:par>
                              <p:par>
                                <p:cTn id="93" presetID="1" presetClass="entr" presetSubtype="0" fill="hold" grpId="2" nodeType="withEffect">
                                  <p:stCondLst>
                                    <p:cond delay="0"/>
                                  </p:stCondLst>
                                  <p:childTnLst>
                                    <p:set>
                                      <p:cBhvr>
                                        <p:cTn id="94" dur="1" fill="hold">
                                          <p:stCondLst>
                                            <p:cond delay="0"/>
                                          </p:stCondLst>
                                        </p:cTn>
                                        <p:tgtEl>
                                          <p:spTgt spid="70"/>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27"/>
                                        </p:tgtEl>
                                        <p:attrNameLst>
                                          <p:attrName>style.visibility</p:attrName>
                                        </p:attrNameLst>
                                      </p:cBhvr>
                                      <p:to>
                                        <p:strVal val="visible"/>
                                      </p:to>
                                    </p:set>
                                  </p:childTnLst>
                                </p:cTn>
                              </p:par>
                              <p:par>
                                <p:cTn id="97" presetID="1" presetClass="entr" presetSubtype="0" fill="hold" grpId="2" nodeType="withEffect">
                                  <p:stCondLst>
                                    <p:cond delay="0"/>
                                  </p:stCondLst>
                                  <p:childTnLst>
                                    <p:set>
                                      <p:cBhvr>
                                        <p:cTn id="98" dur="1" fill="hold">
                                          <p:stCondLst>
                                            <p:cond delay="0"/>
                                          </p:stCondLst>
                                        </p:cTn>
                                        <p:tgtEl>
                                          <p:spTgt spid="68"/>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2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32"/>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48"/>
                                        </p:tgtEl>
                                        <p:attrNameLst>
                                          <p:attrName>style.visibility</p:attrName>
                                        </p:attrNameLst>
                                      </p:cBhvr>
                                      <p:to>
                                        <p:strVal val="visible"/>
                                      </p:to>
                                    </p:set>
                                  </p:childTnLst>
                                </p:cTn>
                              </p:par>
                              <p:par>
                                <p:cTn id="107" presetID="1" presetClass="exit" presetSubtype="0" fill="hold" grpId="3" nodeType="withEffect">
                                  <p:stCondLst>
                                    <p:cond delay="0"/>
                                  </p:stCondLst>
                                  <p:childTnLst>
                                    <p:set>
                                      <p:cBhvr>
                                        <p:cTn id="108" dur="1" fill="hold">
                                          <p:stCondLst>
                                            <p:cond delay="0"/>
                                          </p:stCondLst>
                                        </p:cTn>
                                        <p:tgtEl>
                                          <p:spTgt spid="70"/>
                                        </p:tgtEl>
                                        <p:attrNameLst>
                                          <p:attrName>style.visibility</p:attrName>
                                        </p:attrNameLst>
                                      </p:cBhvr>
                                      <p:to>
                                        <p:strVal val="hidden"/>
                                      </p:to>
                                    </p:set>
                                  </p:childTnLst>
                                </p:cTn>
                              </p:par>
                              <p:par>
                                <p:cTn id="109" presetID="1" presetClass="exit" presetSubtype="0" fill="hold" grpId="3" nodeType="withEffect">
                                  <p:stCondLst>
                                    <p:cond delay="0"/>
                                  </p:stCondLst>
                                  <p:childTnLst>
                                    <p:set>
                                      <p:cBhvr>
                                        <p:cTn id="110" dur="1" fill="hold">
                                          <p:stCondLst>
                                            <p:cond delay="0"/>
                                          </p:stCondLst>
                                        </p:cTn>
                                        <p:tgtEl>
                                          <p:spTgt spid="68"/>
                                        </p:tgtEl>
                                        <p:attrNameLst>
                                          <p:attrName>style.visibility</p:attrName>
                                        </p:attrNameLst>
                                      </p:cBhvr>
                                      <p:to>
                                        <p:strVal val="hidden"/>
                                      </p:to>
                                    </p:set>
                                  </p:childTnLst>
                                </p:cTn>
                              </p:par>
                              <p:par>
                                <p:cTn id="111" presetID="1" presetClass="entr" presetSubtype="0" fill="hold" grpId="0" nodeType="withEffect">
                                  <p:stCondLst>
                                    <p:cond delay="0"/>
                                  </p:stCondLst>
                                  <p:childTnLst>
                                    <p:set>
                                      <p:cBhvr>
                                        <p:cTn id="112" dur="1" fill="hold">
                                          <p:stCondLst>
                                            <p:cond delay="0"/>
                                          </p:stCondLst>
                                        </p:cTn>
                                        <p:tgtEl>
                                          <p:spTgt spid="72"/>
                                        </p:tgtEl>
                                        <p:attrNameLst>
                                          <p:attrName>style.visibility</p:attrName>
                                        </p:attrNameLst>
                                      </p:cBhvr>
                                      <p:to>
                                        <p:strVal val="visible"/>
                                      </p:to>
                                    </p:set>
                                  </p:childTnLst>
                                </p:cTn>
                              </p:par>
                              <p:par>
                                <p:cTn id="113" presetID="1" presetClass="entr" presetSubtype="0" fill="hold" grpId="2" nodeType="withEffect">
                                  <p:stCondLst>
                                    <p:cond delay="0"/>
                                  </p:stCondLst>
                                  <p:childTnLst>
                                    <p:set>
                                      <p:cBhvr>
                                        <p:cTn id="114" dur="1" fill="hold">
                                          <p:stCondLst>
                                            <p:cond delay="0"/>
                                          </p:stCondLst>
                                        </p:cTn>
                                        <p:tgtEl>
                                          <p:spTgt spid="71"/>
                                        </p:tgtEl>
                                        <p:attrNameLst>
                                          <p:attrName>style.visibility</p:attrName>
                                        </p:attrNameLst>
                                      </p:cBhvr>
                                      <p:to>
                                        <p:strVal val="visible"/>
                                      </p:to>
                                    </p:set>
                                  </p:childTnLst>
                                </p:cTn>
                              </p:par>
                              <p:par>
                                <p:cTn id="115" presetID="1" presetClass="entr" presetSubtype="0" fill="hold" grpId="0" nodeType="withEffect">
                                  <p:stCondLst>
                                    <p:cond delay="0"/>
                                  </p:stCondLst>
                                  <p:childTnLst>
                                    <p:set>
                                      <p:cBhvr>
                                        <p:cTn id="116" dur="1" fill="hold">
                                          <p:stCondLst>
                                            <p:cond delay="0"/>
                                          </p:stCondLst>
                                        </p:cTn>
                                        <p:tgtEl>
                                          <p:spTgt spid="50"/>
                                        </p:tgtEl>
                                        <p:attrNameLst>
                                          <p:attrName>style.visibility</p:attrName>
                                        </p:attrNameLst>
                                      </p:cBhvr>
                                      <p:to>
                                        <p:strVal val="visible"/>
                                      </p:to>
                                    </p:set>
                                  </p:childTnLst>
                                </p:cTn>
                              </p:par>
                            </p:childTnLst>
                          </p:cTn>
                        </p:par>
                      </p:childTnLst>
                    </p:cTn>
                  </p:par>
                  <p:par>
                    <p:cTn id="117" fill="hold">
                      <p:stCondLst>
                        <p:cond delay="indefinite"/>
                      </p:stCondLst>
                      <p:childTnLst>
                        <p:par>
                          <p:cTn id="118" fill="hold">
                            <p:stCondLst>
                              <p:cond delay="0"/>
                            </p:stCondLst>
                            <p:childTnLst>
                              <p:par>
                                <p:cTn id="119" presetID="1" presetClass="entr" presetSubtype="0" fill="hold" grpId="0" nodeType="clickEffect">
                                  <p:stCondLst>
                                    <p:cond delay="0"/>
                                  </p:stCondLst>
                                  <p:childTnLst>
                                    <p:set>
                                      <p:cBhvr>
                                        <p:cTn id="120" dur="1" fill="hold">
                                          <p:stCondLst>
                                            <p:cond delay="0"/>
                                          </p:stCondLst>
                                        </p:cTn>
                                        <p:tgtEl>
                                          <p:spTgt spid="53"/>
                                        </p:tgtEl>
                                        <p:attrNameLst>
                                          <p:attrName>style.visibility</p:attrName>
                                        </p:attrNameLst>
                                      </p:cBhvr>
                                      <p:to>
                                        <p:strVal val="visible"/>
                                      </p:to>
                                    </p:set>
                                  </p:childTnLst>
                                </p:cTn>
                              </p:par>
                              <p:par>
                                <p:cTn id="121" presetID="1" presetClass="entr" presetSubtype="0" fill="hold" grpId="0" nodeType="withEffect">
                                  <p:stCondLst>
                                    <p:cond delay="0"/>
                                  </p:stCondLst>
                                  <p:childTnLst>
                                    <p:set>
                                      <p:cBhvr>
                                        <p:cTn id="122" dur="1" fill="hold">
                                          <p:stCondLst>
                                            <p:cond delay="0"/>
                                          </p:stCondLst>
                                        </p:cTn>
                                        <p:tgtEl>
                                          <p:spTgt spid="51"/>
                                        </p:tgtEl>
                                        <p:attrNameLst>
                                          <p:attrName>style.visibility</p:attrName>
                                        </p:attrNameLst>
                                      </p:cBhvr>
                                      <p:to>
                                        <p:strVal val="visible"/>
                                      </p:to>
                                    </p:set>
                                  </p:childTnLst>
                                </p:cTn>
                              </p:par>
                              <p:par>
                                <p:cTn id="123" presetID="1" presetClass="exit" presetSubtype="0" fill="hold" grpId="3" nodeType="withEffect">
                                  <p:stCondLst>
                                    <p:cond delay="0"/>
                                  </p:stCondLst>
                                  <p:childTnLst>
                                    <p:set>
                                      <p:cBhvr>
                                        <p:cTn id="124" dur="1" fill="hold">
                                          <p:stCondLst>
                                            <p:cond delay="0"/>
                                          </p:stCondLst>
                                        </p:cTn>
                                        <p:tgtEl>
                                          <p:spTgt spid="71"/>
                                        </p:tgtEl>
                                        <p:attrNameLst>
                                          <p:attrName>style.visibility</p:attrName>
                                        </p:attrNameLst>
                                      </p:cBhvr>
                                      <p:to>
                                        <p:strVal val="hidden"/>
                                      </p:to>
                                    </p:set>
                                  </p:childTnLst>
                                </p:cTn>
                              </p:par>
                              <p:par>
                                <p:cTn id="125" presetID="1" presetClass="exit" presetSubtype="0" fill="hold" grpId="1" nodeType="withEffect">
                                  <p:stCondLst>
                                    <p:cond delay="0"/>
                                  </p:stCondLst>
                                  <p:childTnLst>
                                    <p:set>
                                      <p:cBhvr>
                                        <p:cTn id="126" dur="1" fill="hold">
                                          <p:stCondLst>
                                            <p:cond delay="0"/>
                                          </p:stCondLst>
                                        </p:cTn>
                                        <p:tgtEl>
                                          <p:spTgt spid="72"/>
                                        </p:tgtEl>
                                        <p:attrNameLst>
                                          <p:attrName>style.visibility</p:attrName>
                                        </p:attrNameLst>
                                      </p:cBhvr>
                                      <p:to>
                                        <p:strVal val="hidden"/>
                                      </p:to>
                                    </p:set>
                                  </p:childTnLst>
                                </p:cTn>
                              </p:par>
                              <p:par>
                                <p:cTn id="127" presetID="1" presetClass="entr" presetSubtype="0" fill="hold" grpId="0" nodeType="withEffect">
                                  <p:stCondLst>
                                    <p:cond delay="0"/>
                                  </p:stCondLst>
                                  <p:childTnLst>
                                    <p:set>
                                      <p:cBhvr>
                                        <p:cTn id="128" dur="1" fill="hold">
                                          <p:stCondLst>
                                            <p:cond delay="0"/>
                                          </p:stCondLst>
                                        </p:cTn>
                                        <p:tgtEl>
                                          <p:spTgt spid="44"/>
                                        </p:tgtEl>
                                        <p:attrNameLst>
                                          <p:attrName>style.visibility</p:attrName>
                                        </p:attrNameLst>
                                      </p:cBhvr>
                                      <p:to>
                                        <p:strVal val="visible"/>
                                      </p:to>
                                    </p:set>
                                  </p:childTnLst>
                                </p:cTn>
                              </p:par>
                            </p:childTnLst>
                          </p:cTn>
                        </p:par>
                      </p:childTnLst>
                    </p:cTn>
                  </p:par>
                  <p:par>
                    <p:cTn id="129" fill="hold">
                      <p:stCondLst>
                        <p:cond delay="indefinite"/>
                      </p:stCondLst>
                      <p:childTnLst>
                        <p:par>
                          <p:cTn id="130" fill="hold">
                            <p:stCondLst>
                              <p:cond delay="0"/>
                            </p:stCondLst>
                            <p:childTnLst>
                              <p:par>
                                <p:cTn id="131" presetID="1" presetClass="exit" presetSubtype="0" fill="hold" nodeType="clickEffect">
                                  <p:stCondLst>
                                    <p:cond delay="0"/>
                                  </p:stCondLst>
                                  <p:childTnLst>
                                    <p:set>
                                      <p:cBhvr>
                                        <p:cTn id="132" dur="1" fill="hold">
                                          <p:stCondLst>
                                            <p:cond delay="0"/>
                                          </p:stCondLst>
                                        </p:cTn>
                                        <p:tgtEl>
                                          <p:spTgt spid="29"/>
                                        </p:tgtEl>
                                        <p:attrNameLst>
                                          <p:attrName>style.visibility</p:attrName>
                                        </p:attrNameLst>
                                      </p:cBhvr>
                                      <p:to>
                                        <p:strVal val="hidden"/>
                                      </p:to>
                                    </p:set>
                                  </p:childTnLst>
                                </p:cTn>
                              </p:par>
                              <p:par>
                                <p:cTn id="133" presetID="1" presetClass="entr" presetSubtype="0" fill="hold" grpId="0" nodeType="withEffect">
                                  <p:stCondLst>
                                    <p:cond delay="0"/>
                                  </p:stCondLst>
                                  <p:childTnLst>
                                    <p:set>
                                      <p:cBhvr>
                                        <p:cTn id="134" dur="1" fill="hold">
                                          <p:stCondLst>
                                            <p:cond delay="0"/>
                                          </p:stCondLst>
                                        </p:cTn>
                                        <p:tgtEl>
                                          <p:spTgt spid="37"/>
                                        </p:tgtEl>
                                        <p:attrNameLst>
                                          <p:attrName>style.visibility</p:attrName>
                                        </p:attrNameLst>
                                      </p:cBhvr>
                                      <p:to>
                                        <p:strVal val="visible"/>
                                      </p:to>
                                    </p:set>
                                  </p:childTnLst>
                                </p:cTn>
                              </p:par>
                              <p:par>
                                <p:cTn id="135" presetID="1" presetClass="entr" presetSubtype="0" fill="hold" nodeType="withEffect">
                                  <p:stCondLst>
                                    <p:cond delay="0"/>
                                  </p:stCondLst>
                                  <p:childTnLst>
                                    <p:set>
                                      <p:cBhvr>
                                        <p:cTn id="136" dur="1" fill="hold">
                                          <p:stCondLst>
                                            <p:cond delay="0"/>
                                          </p:stCondLst>
                                        </p:cTn>
                                        <p:tgtEl>
                                          <p:spTgt spid="28"/>
                                        </p:tgtEl>
                                        <p:attrNameLst>
                                          <p:attrName>style.visibility</p:attrName>
                                        </p:attrNameLst>
                                      </p:cBhvr>
                                      <p:to>
                                        <p:strVal val="visible"/>
                                      </p:to>
                                    </p:set>
                                  </p:childTnLst>
                                </p:cTn>
                              </p:par>
                              <p:par>
                                <p:cTn id="137" presetID="1" presetClass="entr" presetSubtype="0" fill="hold" nodeType="withEffect">
                                  <p:stCondLst>
                                    <p:cond delay="0"/>
                                  </p:stCondLst>
                                  <p:childTnLst>
                                    <p:set>
                                      <p:cBhvr>
                                        <p:cTn id="138" dur="1" fill="hold">
                                          <p:stCondLst>
                                            <p:cond delay="0"/>
                                          </p:stCondLst>
                                        </p:cTn>
                                        <p:tgtEl>
                                          <p:spTgt spid="20">
                                            <p:txEl>
                                              <p:pRg st="1" end="1"/>
                                            </p:txEl>
                                          </p:spTgt>
                                        </p:tgtEl>
                                        <p:attrNameLst>
                                          <p:attrName>style.visibility</p:attrName>
                                        </p:attrNameLst>
                                      </p:cBhvr>
                                      <p:to>
                                        <p:strVal val="visible"/>
                                      </p:to>
                                    </p:set>
                                  </p:childTnLst>
                                </p:cTn>
                              </p:par>
                              <p:par>
                                <p:cTn id="139" presetID="1" presetClass="entr" presetSubtype="0" fill="hold" grpId="0" nodeType="withEffect">
                                  <p:stCondLst>
                                    <p:cond delay="0"/>
                                  </p:stCondLst>
                                  <p:childTnLst>
                                    <p:set>
                                      <p:cBhvr>
                                        <p:cTn id="140" dur="1" fill="hold">
                                          <p:stCondLst>
                                            <p:cond delay="0"/>
                                          </p:stCondLst>
                                        </p:cTn>
                                        <p:tgtEl>
                                          <p:spTgt spid="67"/>
                                        </p:tgtEl>
                                        <p:attrNameLst>
                                          <p:attrName>style.visibility</p:attrName>
                                        </p:attrNameLst>
                                      </p:cBhvr>
                                      <p:to>
                                        <p:strVal val="visible"/>
                                      </p:to>
                                    </p:set>
                                  </p:childTnLst>
                                </p:cTn>
                              </p:par>
                              <p:par>
                                <p:cTn id="141" presetID="1" presetClass="entr" presetSubtype="0" fill="hold" nodeType="withEffect">
                                  <p:stCondLst>
                                    <p:cond delay="0"/>
                                  </p:stCondLst>
                                  <p:childTnLst>
                                    <p:set>
                                      <p:cBhvr>
                                        <p:cTn id="142" dur="1" fill="hold">
                                          <p:stCondLst>
                                            <p:cond delay="0"/>
                                          </p:stCondLst>
                                        </p:cTn>
                                        <p:tgtEl>
                                          <p:spTgt spid="42"/>
                                        </p:tgtEl>
                                        <p:attrNameLst>
                                          <p:attrName>style.visibility</p:attrName>
                                        </p:attrNameLst>
                                      </p:cBhvr>
                                      <p:to>
                                        <p:strVal val="visible"/>
                                      </p:to>
                                    </p:set>
                                  </p:childTnLst>
                                </p:cTn>
                              </p:par>
                            </p:childTnLst>
                          </p:cTn>
                        </p:par>
                      </p:childTnLst>
                    </p:cTn>
                  </p:par>
                  <p:par>
                    <p:cTn id="143" fill="hold">
                      <p:stCondLst>
                        <p:cond delay="indefinite"/>
                      </p:stCondLst>
                      <p:childTnLst>
                        <p:par>
                          <p:cTn id="144" fill="hold">
                            <p:stCondLst>
                              <p:cond delay="0"/>
                            </p:stCondLst>
                            <p:childTnLst>
                              <p:par>
                                <p:cTn id="145" presetID="1" presetClass="exit" presetSubtype="0" fill="hold" nodeType="clickEffect">
                                  <p:stCondLst>
                                    <p:cond delay="0"/>
                                  </p:stCondLst>
                                  <p:childTnLst>
                                    <p:set>
                                      <p:cBhvr>
                                        <p:cTn id="146" dur="1" fill="hold">
                                          <p:stCondLst>
                                            <p:cond delay="0"/>
                                          </p:stCondLst>
                                        </p:cTn>
                                        <p:tgtEl>
                                          <p:spTgt spid="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animBg="1"/>
      <p:bldP spid="22" grpId="0" animBg="1"/>
      <p:bldP spid="27" grpId="0" animBg="1"/>
      <p:bldP spid="37" grpId="0" animBg="1"/>
      <p:bldP spid="44" grpId="0"/>
      <p:bldP spid="45" grpId="0"/>
      <p:bldP spid="32" grpId="0" animBg="1"/>
      <p:bldP spid="40" grpId="0" animBg="1"/>
      <p:bldP spid="41" grpId="0" animBg="1"/>
      <p:bldP spid="43" grpId="0" animBg="1"/>
      <p:bldP spid="47" grpId="0" animBg="1"/>
      <p:bldP spid="48" grpId="0" animBg="1"/>
      <p:bldP spid="49" grpId="0" animBg="1"/>
      <p:bldP spid="50" grpId="0" animBg="1"/>
      <p:bldP spid="52" grpId="0" animBg="1"/>
      <p:bldP spid="53" grpId="0" animBg="1"/>
      <p:bldP spid="46" grpId="0" animBg="1"/>
      <p:bldP spid="51" grpId="0" animBg="1"/>
      <p:bldP spid="62" grpId="0" animBg="1"/>
      <p:bldP spid="63" grpId="0" animBg="1"/>
      <p:bldP spid="64" grpId="0" animBg="1"/>
      <p:bldP spid="65" grpId="0" animBg="1"/>
      <p:bldP spid="66" grpId="0" animBg="1"/>
      <p:bldP spid="67" grpId="0" animBg="1"/>
      <p:bldP spid="68" grpId="0" animBg="1"/>
      <p:bldP spid="68" grpId="1" animBg="1"/>
      <p:bldP spid="68" grpId="2" animBg="1"/>
      <p:bldP spid="68" grpId="3" animBg="1"/>
      <p:bldP spid="70" grpId="0" animBg="1"/>
      <p:bldP spid="70" grpId="1" animBg="1"/>
      <p:bldP spid="70" grpId="2" animBg="1"/>
      <p:bldP spid="70" grpId="3" animBg="1"/>
      <p:bldP spid="71" grpId="0" animBg="1"/>
      <p:bldP spid="71" grpId="1" animBg="1"/>
      <p:bldP spid="71" grpId="2" animBg="1"/>
      <p:bldP spid="71" grpId="3" animBg="1"/>
      <p:bldP spid="72" grpId="0" animBg="1"/>
      <p:bldP spid="72" grpId="1" animBg="1"/>
      <p:bldP spid="73" grpId="0" animBg="1"/>
      <p:bldP spid="73" grpId="1" animBg="1"/>
      <p:bldP spid="74" grpId="0" animBg="1"/>
      <p:bldP spid="7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44D592B3-C01B-4DE7-A08B-EEFCB901E0F5}"/>
              </a:ext>
            </a:extLst>
          </p:cNvPr>
          <p:cNvSpPr>
            <a:spLocks noGrp="1"/>
          </p:cNvSpPr>
          <p:nvPr>
            <p:ph idx="1"/>
          </p:nvPr>
        </p:nvSpPr>
        <p:spPr/>
        <p:txBody>
          <a:bodyPr/>
          <a:lstStyle/>
          <a:p>
            <a:r>
              <a:rPr lang="de-DE" dirty="0"/>
              <a:t>Falls es einen Weg gibt den Zug zu drehen: </a:t>
            </a:r>
          </a:p>
          <a:p>
            <a:pPr marL="457200" lvl="1" indent="0">
              <a:buNone/>
            </a:pPr>
            <a:r>
              <a:rPr lang="de-DE" dirty="0"/>
              <a:t>*Die Länge des kürzesten Wegs*</a:t>
            </a:r>
          </a:p>
          <a:p>
            <a:r>
              <a:rPr lang="de-DE" dirty="0"/>
              <a:t>sonst: </a:t>
            </a:r>
          </a:p>
          <a:p>
            <a:pPr marL="457200" lvl="1" indent="0">
              <a:buNone/>
            </a:pPr>
            <a:r>
              <a:rPr lang="de-DE" dirty="0"/>
              <a:t>„impossible“</a:t>
            </a:r>
          </a:p>
          <a:p>
            <a:pPr marL="457200" lvl="1" indent="0">
              <a:buNone/>
            </a:pPr>
            <a:endParaRPr lang="de-DE" dirty="0"/>
          </a:p>
          <a:p>
            <a:pPr marL="457200" lvl="1" indent="0">
              <a:buNone/>
            </a:pPr>
            <a:endParaRPr lang="de-DE" dirty="0"/>
          </a:p>
          <a:p>
            <a:pPr marL="457200" lvl="1" indent="0">
              <a:buNone/>
            </a:pPr>
            <a:endParaRPr lang="de-DE" dirty="0"/>
          </a:p>
        </p:txBody>
      </p:sp>
      <p:sp>
        <p:nvSpPr>
          <p:cNvPr id="4" name="Textfeld 3">
            <a:extLst>
              <a:ext uri="{FF2B5EF4-FFF2-40B4-BE49-F238E27FC236}">
                <a16:creationId xmlns:a16="http://schemas.microsoft.com/office/drawing/2014/main" id="{334AB8E0-CEAD-4490-9986-554C64680400}"/>
              </a:ext>
            </a:extLst>
          </p:cNvPr>
          <p:cNvSpPr txBox="1"/>
          <p:nvPr/>
        </p:nvSpPr>
        <p:spPr>
          <a:xfrm>
            <a:off x="1686296" y="4714504"/>
            <a:ext cx="9667504" cy="707886"/>
          </a:xfrm>
          <a:prstGeom prst="rect">
            <a:avLst/>
          </a:prstGeom>
          <a:noFill/>
        </p:spPr>
        <p:txBody>
          <a:bodyPr wrap="square" rtlCol="0">
            <a:spAutoFit/>
          </a:bodyPr>
          <a:lstStyle/>
          <a:p>
            <a:r>
              <a:rPr lang="de-DE" sz="4000"/>
              <a:t>Wie finden wir den richtigen Output?</a:t>
            </a:r>
          </a:p>
        </p:txBody>
      </p:sp>
      <p:sp>
        <p:nvSpPr>
          <p:cNvPr id="5" name="Textfeld 4">
            <a:extLst>
              <a:ext uri="{FF2B5EF4-FFF2-40B4-BE49-F238E27FC236}">
                <a16:creationId xmlns:a16="http://schemas.microsoft.com/office/drawing/2014/main" id="{05334E18-0119-4C59-90EB-9CB82248E29D}"/>
              </a:ext>
            </a:extLst>
          </p:cNvPr>
          <p:cNvSpPr txBox="1"/>
          <p:nvPr/>
        </p:nvSpPr>
        <p:spPr>
          <a:xfrm>
            <a:off x="617517" y="245621"/>
            <a:ext cx="3418462" cy="769441"/>
          </a:xfrm>
          <a:prstGeom prst="rect">
            <a:avLst/>
          </a:prstGeom>
          <a:noFill/>
        </p:spPr>
        <p:txBody>
          <a:bodyPr wrap="square" rtlCol="0">
            <a:spAutoFit/>
          </a:bodyPr>
          <a:lstStyle/>
          <a:p>
            <a:r>
              <a:rPr lang="de-DE" sz="4400" dirty="0"/>
              <a:t>Output?</a:t>
            </a:r>
          </a:p>
        </p:txBody>
      </p:sp>
      <p:sp>
        <p:nvSpPr>
          <p:cNvPr id="8" name="Textfeld 7">
            <a:extLst>
              <a:ext uri="{FF2B5EF4-FFF2-40B4-BE49-F238E27FC236}">
                <a16:creationId xmlns:a16="http://schemas.microsoft.com/office/drawing/2014/main" id="{4B48C68E-D06A-4DD1-9AC9-17C02A2D457E}"/>
              </a:ext>
            </a:extLst>
          </p:cNvPr>
          <p:cNvSpPr txBox="1"/>
          <p:nvPr/>
        </p:nvSpPr>
        <p:spPr>
          <a:xfrm>
            <a:off x="8971327" y="365125"/>
            <a:ext cx="2382473" cy="1323439"/>
          </a:xfrm>
          <a:prstGeom prst="rect">
            <a:avLst/>
          </a:prstGeom>
          <a:noFill/>
          <a:ln>
            <a:solidFill>
              <a:schemeClr val="tx1"/>
            </a:solidFill>
          </a:ln>
        </p:spPr>
        <p:txBody>
          <a:bodyPr wrap="square" rtlCol="0">
            <a:spAutoFit/>
          </a:bodyPr>
          <a:lstStyle/>
          <a:p>
            <a:r>
              <a:rPr lang="de-DE" sz="4400" dirty="0"/>
              <a:t>Beispiel:</a:t>
            </a:r>
          </a:p>
          <a:p>
            <a:endParaRPr lang="de-DE" dirty="0"/>
          </a:p>
          <a:p>
            <a:r>
              <a:rPr lang="de-DE" dirty="0"/>
              <a:t>5</a:t>
            </a:r>
          </a:p>
        </p:txBody>
      </p:sp>
    </p:spTree>
    <p:extLst>
      <p:ext uri="{BB962C8B-B14F-4D97-AF65-F5344CB8AC3E}">
        <p14:creationId xmlns:p14="http://schemas.microsoft.com/office/powerpoint/2010/main" val="451049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ADF9334D-32EF-4685-95C6-45AB46B8B605}"/>
              </a:ext>
            </a:extLst>
          </p:cNvPr>
          <p:cNvSpPr>
            <a:spLocks noGrp="1"/>
          </p:cNvSpPr>
          <p:nvPr>
            <p:ph idx="1"/>
          </p:nvPr>
        </p:nvSpPr>
        <p:spPr>
          <a:xfrm>
            <a:off x="9702805" y="1633146"/>
            <a:ext cx="2225040" cy="3102709"/>
          </a:xfrm>
          <a:ln w="12700">
            <a:solidFill>
              <a:schemeClr val="tx1">
                <a:lumMod val="50000"/>
                <a:lumOff val="50000"/>
              </a:schemeClr>
            </a:solidFill>
          </a:ln>
        </p:spPr>
        <p:txBody>
          <a:bodyPr vert="horz" lIns="91440" tIns="45720" rIns="91440" bIns="45720" rtlCol="0" anchor="ctr" anchorCtr="0">
            <a:normAutofit/>
          </a:bodyPr>
          <a:lstStyle/>
          <a:p>
            <a:pPr marL="0" indent="0">
              <a:buNone/>
            </a:pPr>
            <a:r>
              <a:rPr lang="de-DE" b="1">
                <a:latin typeface="Courier New"/>
                <a:cs typeface="Calibri" panose="020F0502020204030204"/>
              </a:rPr>
              <a:t>3 4</a:t>
            </a:r>
          </a:p>
          <a:p>
            <a:pPr marL="0" indent="0">
              <a:buNone/>
            </a:pPr>
            <a:r>
              <a:rPr lang="de-DE" b="1">
                <a:solidFill>
                  <a:schemeClr val="accent6"/>
                </a:solidFill>
                <a:latin typeface="Courier New"/>
                <a:cs typeface="Calibri" panose="020F0502020204030204"/>
              </a:rPr>
              <a:t>1 2 2 1 5</a:t>
            </a:r>
          </a:p>
          <a:p>
            <a:pPr marL="0" indent="0">
              <a:buNone/>
            </a:pPr>
            <a:r>
              <a:rPr lang="de-DE" b="1">
                <a:solidFill>
                  <a:schemeClr val="accent2"/>
                </a:solidFill>
                <a:latin typeface="Courier New"/>
                <a:cs typeface="Calibri" panose="020F0502020204030204"/>
              </a:rPr>
              <a:t>2 1 1 1 7</a:t>
            </a:r>
          </a:p>
          <a:p>
            <a:pPr marL="0" indent="0">
              <a:buNone/>
            </a:pPr>
            <a:r>
              <a:rPr lang="de-DE" b="1">
                <a:solidFill>
                  <a:schemeClr val="accent4"/>
                </a:solidFill>
                <a:latin typeface="Courier New"/>
                <a:cs typeface="Calibri" panose="020F0502020204030204"/>
              </a:rPr>
              <a:t>2 2 3 2 2</a:t>
            </a:r>
          </a:p>
          <a:p>
            <a:pPr marL="0" indent="0">
              <a:buNone/>
            </a:pPr>
            <a:r>
              <a:rPr lang="de-DE" b="1">
                <a:solidFill>
                  <a:schemeClr val="accent5"/>
                </a:solidFill>
                <a:latin typeface="Courier New"/>
                <a:cs typeface="Calibri" panose="020F0502020204030204"/>
              </a:rPr>
              <a:t>1 1 3 2 1</a:t>
            </a:r>
          </a:p>
          <a:p>
            <a:pPr marL="0" indent="0">
              <a:buNone/>
            </a:pPr>
            <a:r>
              <a:rPr lang="de-DE" b="1">
                <a:latin typeface="Courier New"/>
                <a:cs typeface="Calibri" panose="020F0502020204030204"/>
              </a:rPr>
              <a:t>1</a:t>
            </a:r>
          </a:p>
        </p:txBody>
      </p:sp>
      <p:sp>
        <p:nvSpPr>
          <p:cNvPr id="55" name="Freihandform: Form 54">
            <a:extLst>
              <a:ext uri="{FF2B5EF4-FFF2-40B4-BE49-F238E27FC236}">
                <a16:creationId xmlns:a16="http://schemas.microsoft.com/office/drawing/2014/main" id="{682E91DD-93E2-40FD-99C9-AF13E3AA225E}"/>
              </a:ext>
            </a:extLst>
          </p:cNvPr>
          <p:cNvSpPr/>
          <p:nvPr/>
        </p:nvSpPr>
        <p:spPr>
          <a:xfrm>
            <a:off x="3419061" y="383108"/>
            <a:ext cx="2597426" cy="102329"/>
          </a:xfrm>
          <a:custGeom>
            <a:avLst/>
            <a:gdLst>
              <a:gd name="connsiteX0" fmla="*/ 0 w 2597426"/>
              <a:gd name="connsiteY0" fmla="*/ 36068 h 102329"/>
              <a:gd name="connsiteX1" fmla="*/ 1152939 w 2597426"/>
              <a:gd name="connsiteY1" fmla="*/ 2937 h 102329"/>
              <a:gd name="connsiteX2" fmla="*/ 2597426 w 2597426"/>
              <a:gd name="connsiteY2" fmla="*/ 102329 h 102329"/>
            </a:gdLst>
            <a:ahLst/>
            <a:cxnLst>
              <a:cxn ang="0">
                <a:pos x="connsiteX0" y="connsiteY0"/>
              </a:cxn>
              <a:cxn ang="0">
                <a:pos x="connsiteX1" y="connsiteY1"/>
              </a:cxn>
              <a:cxn ang="0">
                <a:pos x="connsiteX2" y="connsiteY2"/>
              </a:cxn>
            </a:cxnLst>
            <a:rect l="l" t="t" r="r" b="b"/>
            <a:pathLst>
              <a:path w="2597426" h="102329">
                <a:moveTo>
                  <a:pt x="0" y="36068"/>
                </a:moveTo>
                <a:cubicBezTo>
                  <a:pt x="360017" y="13981"/>
                  <a:pt x="720035" y="-8106"/>
                  <a:pt x="1152939" y="2937"/>
                </a:cubicBezTo>
                <a:cubicBezTo>
                  <a:pt x="1585843" y="13980"/>
                  <a:pt x="2091634" y="58154"/>
                  <a:pt x="2597426" y="102329"/>
                </a:cubicBezTo>
              </a:path>
            </a:pathLst>
          </a:cu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Freihandform: Form 55">
            <a:extLst>
              <a:ext uri="{FF2B5EF4-FFF2-40B4-BE49-F238E27FC236}">
                <a16:creationId xmlns:a16="http://schemas.microsoft.com/office/drawing/2014/main" id="{2534A619-7580-4300-8863-2D719D049593}"/>
              </a:ext>
            </a:extLst>
          </p:cNvPr>
          <p:cNvSpPr/>
          <p:nvPr/>
        </p:nvSpPr>
        <p:spPr>
          <a:xfrm>
            <a:off x="5353878" y="432428"/>
            <a:ext cx="3513812" cy="938549"/>
          </a:xfrm>
          <a:custGeom>
            <a:avLst/>
            <a:gdLst>
              <a:gd name="connsiteX0" fmla="*/ 2789583 w 3513812"/>
              <a:gd name="connsiteY0" fmla="*/ 0 h 938549"/>
              <a:gd name="connsiteX1" fmla="*/ 3472070 w 3513812"/>
              <a:gd name="connsiteY1" fmla="*/ 225287 h 938549"/>
              <a:gd name="connsiteX2" fmla="*/ 3193774 w 3513812"/>
              <a:gd name="connsiteY2" fmla="*/ 841513 h 938549"/>
              <a:gd name="connsiteX3" fmla="*/ 1205948 w 3513812"/>
              <a:gd name="connsiteY3" fmla="*/ 934278 h 938549"/>
              <a:gd name="connsiteX4" fmla="*/ 0 w 3513812"/>
              <a:gd name="connsiteY4" fmla="*/ 914400 h 9385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13812" h="938549">
                <a:moveTo>
                  <a:pt x="2789583" y="0"/>
                </a:moveTo>
                <a:cubicBezTo>
                  <a:pt x="3097144" y="42517"/>
                  <a:pt x="3404705" y="85035"/>
                  <a:pt x="3472070" y="225287"/>
                </a:cubicBezTo>
                <a:cubicBezTo>
                  <a:pt x="3539435" y="365539"/>
                  <a:pt x="3571461" y="723348"/>
                  <a:pt x="3193774" y="841513"/>
                </a:cubicBezTo>
                <a:cubicBezTo>
                  <a:pt x="2816087" y="959678"/>
                  <a:pt x="1738244" y="922130"/>
                  <a:pt x="1205948" y="934278"/>
                </a:cubicBezTo>
                <a:cubicBezTo>
                  <a:pt x="673652" y="946426"/>
                  <a:pt x="336826" y="930413"/>
                  <a:pt x="0" y="914400"/>
                </a:cubicBezTo>
              </a:path>
            </a:pathLst>
          </a:custGeom>
          <a:noFill/>
          <a:ln w="762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Freihandform: Form 57">
            <a:extLst>
              <a:ext uri="{FF2B5EF4-FFF2-40B4-BE49-F238E27FC236}">
                <a16:creationId xmlns:a16="http://schemas.microsoft.com/office/drawing/2014/main" id="{5F0D4B0D-04CA-48D0-B6EF-9A6541D4EBF1}"/>
              </a:ext>
            </a:extLst>
          </p:cNvPr>
          <p:cNvSpPr/>
          <p:nvPr/>
        </p:nvSpPr>
        <p:spPr>
          <a:xfrm>
            <a:off x="449360" y="383856"/>
            <a:ext cx="5446403" cy="757814"/>
          </a:xfrm>
          <a:custGeom>
            <a:avLst/>
            <a:gdLst>
              <a:gd name="connsiteX0" fmla="*/ 5446403 w 5446403"/>
              <a:gd name="connsiteY0" fmla="*/ 159026 h 757814"/>
              <a:gd name="connsiteX1" fmla="*/ 4459116 w 5446403"/>
              <a:gd name="connsiteY1" fmla="*/ 457200 h 757814"/>
              <a:gd name="connsiteX2" fmla="*/ 2557429 w 5446403"/>
              <a:gd name="connsiteY2" fmla="*/ 636104 h 757814"/>
              <a:gd name="connsiteX3" fmla="*/ 615986 w 5446403"/>
              <a:gd name="connsiteY3" fmla="*/ 755374 h 757814"/>
              <a:gd name="connsiteX4" fmla="*/ 92525 w 5446403"/>
              <a:gd name="connsiteY4" fmla="*/ 662609 h 757814"/>
              <a:gd name="connsiteX5" fmla="*/ 72647 w 5446403"/>
              <a:gd name="connsiteY5" fmla="*/ 112643 h 757814"/>
              <a:gd name="connsiteX6" fmla="*/ 834647 w 5446403"/>
              <a:gd name="connsiteY6" fmla="*/ 0 h 7578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6403" h="757814">
                <a:moveTo>
                  <a:pt x="5446403" y="159026"/>
                </a:moveTo>
                <a:cubicBezTo>
                  <a:pt x="5193507" y="268356"/>
                  <a:pt x="4940612" y="377687"/>
                  <a:pt x="4459116" y="457200"/>
                </a:cubicBezTo>
                <a:cubicBezTo>
                  <a:pt x="3977620" y="536713"/>
                  <a:pt x="3197951" y="586408"/>
                  <a:pt x="2557429" y="636104"/>
                </a:cubicBezTo>
                <a:cubicBezTo>
                  <a:pt x="1916907" y="685800"/>
                  <a:pt x="1026803" y="750957"/>
                  <a:pt x="615986" y="755374"/>
                </a:cubicBezTo>
                <a:cubicBezTo>
                  <a:pt x="205169" y="759792"/>
                  <a:pt x="183081" y="769731"/>
                  <a:pt x="92525" y="662609"/>
                </a:cubicBezTo>
                <a:cubicBezTo>
                  <a:pt x="1969" y="555487"/>
                  <a:pt x="-51040" y="223078"/>
                  <a:pt x="72647" y="112643"/>
                </a:cubicBezTo>
                <a:cubicBezTo>
                  <a:pt x="196334" y="2208"/>
                  <a:pt x="515490" y="1104"/>
                  <a:pt x="834647" y="0"/>
                </a:cubicBezTo>
              </a:path>
            </a:pathLst>
          </a:cu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7" name="Gruppieren 46">
            <a:extLst>
              <a:ext uri="{FF2B5EF4-FFF2-40B4-BE49-F238E27FC236}">
                <a16:creationId xmlns:a16="http://schemas.microsoft.com/office/drawing/2014/main" id="{AAFB7E5F-C438-4B42-BC0C-07B6E137C1B9}"/>
              </a:ext>
            </a:extLst>
          </p:cNvPr>
          <p:cNvGrpSpPr/>
          <p:nvPr/>
        </p:nvGrpSpPr>
        <p:grpSpPr>
          <a:xfrm>
            <a:off x="5754231" y="258154"/>
            <a:ext cx="2462349" cy="388431"/>
            <a:chOff x="1326315" y="1167384"/>
            <a:chExt cx="2462349" cy="388431"/>
          </a:xfrm>
        </p:grpSpPr>
        <p:sp>
          <p:nvSpPr>
            <p:cNvPr id="48" name="Rechteck 47">
              <a:extLst>
                <a:ext uri="{FF2B5EF4-FFF2-40B4-BE49-F238E27FC236}">
                  <a16:creationId xmlns:a16="http://schemas.microsoft.com/office/drawing/2014/main" id="{3D5F7108-C404-402D-AA62-8D762FE0F8EF}"/>
                </a:ext>
              </a:extLst>
            </p:cNvPr>
            <p:cNvSpPr/>
            <p:nvPr/>
          </p:nvSpPr>
          <p:spPr>
            <a:xfrm>
              <a:off x="1444752" y="1167384"/>
              <a:ext cx="2225040" cy="388431"/>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cs typeface="Calibri"/>
                </a:rPr>
                <a:t>Bahnhof 2</a:t>
              </a:r>
              <a:endParaRPr lang="de-DE"/>
            </a:p>
          </p:txBody>
        </p:sp>
        <p:sp>
          <p:nvSpPr>
            <p:cNvPr id="49" name="Rechteck: obere Ecken abgeschnitten 48">
              <a:extLst>
                <a:ext uri="{FF2B5EF4-FFF2-40B4-BE49-F238E27FC236}">
                  <a16:creationId xmlns:a16="http://schemas.microsoft.com/office/drawing/2014/main" id="{BDF4D92E-ED3F-4CFA-B7D5-7AFA52951EAF}"/>
                </a:ext>
              </a:extLst>
            </p:cNvPr>
            <p:cNvSpPr/>
            <p:nvPr/>
          </p:nvSpPr>
          <p:spPr>
            <a:xfrm>
              <a:off x="3550920"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162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2</a:t>
              </a:r>
            </a:p>
          </p:txBody>
        </p:sp>
        <p:sp>
          <p:nvSpPr>
            <p:cNvPr id="50" name="Rechteck: obere Ecken abgeschnitten 49">
              <a:extLst>
                <a:ext uri="{FF2B5EF4-FFF2-40B4-BE49-F238E27FC236}">
                  <a16:creationId xmlns:a16="http://schemas.microsoft.com/office/drawing/2014/main" id="{5A205FE6-4BCE-4013-8133-36EB47414BCD}"/>
                </a:ext>
              </a:extLst>
            </p:cNvPr>
            <p:cNvSpPr/>
            <p:nvPr/>
          </p:nvSpPr>
          <p:spPr>
            <a:xfrm>
              <a:off x="1326315"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54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1</a:t>
              </a:r>
            </a:p>
          </p:txBody>
        </p:sp>
      </p:grpSp>
      <p:sp>
        <p:nvSpPr>
          <p:cNvPr id="63" name="Freihandform: Form 62">
            <a:extLst>
              <a:ext uri="{FF2B5EF4-FFF2-40B4-BE49-F238E27FC236}">
                <a16:creationId xmlns:a16="http://schemas.microsoft.com/office/drawing/2014/main" id="{EBE02811-650E-4B18-A1AB-C0B80079759A}"/>
              </a:ext>
            </a:extLst>
          </p:cNvPr>
          <p:cNvSpPr/>
          <p:nvPr/>
        </p:nvSpPr>
        <p:spPr>
          <a:xfrm>
            <a:off x="4200970" y="3299881"/>
            <a:ext cx="4548932" cy="1263696"/>
          </a:xfrm>
          <a:custGeom>
            <a:avLst/>
            <a:gdLst>
              <a:gd name="connsiteX0" fmla="*/ 0 w 4548932"/>
              <a:gd name="connsiteY0" fmla="*/ 124009 h 1263696"/>
              <a:gd name="connsiteX1" fmla="*/ 2392017 w 4548932"/>
              <a:gd name="connsiteY1" fmla="*/ 4739 h 1263696"/>
              <a:gd name="connsiteX2" fmla="*/ 4253948 w 4548932"/>
              <a:gd name="connsiteY2" fmla="*/ 157139 h 1263696"/>
              <a:gd name="connsiteX3" fmla="*/ 4518991 w 4548932"/>
              <a:gd name="connsiteY3" fmla="*/ 1263696 h 1263696"/>
            </a:gdLst>
            <a:ahLst/>
            <a:cxnLst>
              <a:cxn ang="0">
                <a:pos x="connsiteX0" y="connsiteY0"/>
              </a:cxn>
              <a:cxn ang="0">
                <a:pos x="connsiteX1" y="connsiteY1"/>
              </a:cxn>
              <a:cxn ang="0">
                <a:pos x="connsiteX2" y="connsiteY2"/>
              </a:cxn>
              <a:cxn ang="0">
                <a:pos x="connsiteX3" y="connsiteY3"/>
              </a:cxn>
            </a:cxnLst>
            <a:rect l="l" t="t" r="r" b="b"/>
            <a:pathLst>
              <a:path w="4548932" h="1263696">
                <a:moveTo>
                  <a:pt x="0" y="124009"/>
                </a:moveTo>
                <a:cubicBezTo>
                  <a:pt x="841513" y="61613"/>
                  <a:pt x="1683026" y="-783"/>
                  <a:pt x="2392017" y="4739"/>
                </a:cubicBezTo>
                <a:cubicBezTo>
                  <a:pt x="3101008" y="10261"/>
                  <a:pt x="3899452" y="-52687"/>
                  <a:pt x="4253948" y="157139"/>
                </a:cubicBezTo>
                <a:cubicBezTo>
                  <a:pt x="4608444" y="366965"/>
                  <a:pt x="4563717" y="815330"/>
                  <a:pt x="4518991" y="1263696"/>
                </a:cubicBezTo>
              </a:path>
            </a:pathLst>
          </a:cu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4" name="Freihandform: Form 63">
            <a:extLst>
              <a:ext uri="{FF2B5EF4-FFF2-40B4-BE49-F238E27FC236}">
                <a16:creationId xmlns:a16="http://schemas.microsoft.com/office/drawing/2014/main" id="{157AF37F-9AB2-48F0-88CA-CD5826A1EEE1}"/>
              </a:ext>
            </a:extLst>
          </p:cNvPr>
          <p:cNvSpPr/>
          <p:nvPr/>
        </p:nvSpPr>
        <p:spPr>
          <a:xfrm>
            <a:off x="1588939" y="3529907"/>
            <a:ext cx="4023388" cy="1210001"/>
          </a:xfrm>
          <a:custGeom>
            <a:avLst/>
            <a:gdLst>
              <a:gd name="connsiteX0" fmla="*/ 1353 w 4023388"/>
              <a:gd name="connsiteY0" fmla="*/ 0 h 1210001"/>
              <a:gd name="connsiteX1" fmla="*/ 352535 w 4023388"/>
              <a:gd name="connsiteY1" fmla="*/ 841513 h 1210001"/>
              <a:gd name="connsiteX2" fmla="*/ 2174709 w 4023388"/>
              <a:gd name="connsiteY2" fmla="*/ 1186070 h 1210001"/>
              <a:gd name="connsiteX3" fmla="*/ 4023388 w 4023388"/>
              <a:gd name="connsiteY3" fmla="*/ 1152940 h 1210001"/>
            </a:gdLst>
            <a:ahLst/>
            <a:cxnLst>
              <a:cxn ang="0">
                <a:pos x="connsiteX0" y="connsiteY0"/>
              </a:cxn>
              <a:cxn ang="0">
                <a:pos x="connsiteX1" y="connsiteY1"/>
              </a:cxn>
              <a:cxn ang="0">
                <a:pos x="connsiteX2" y="connsiteY2"/>
              </a:cxn>
              <a:cxn ang="0">
                <a:pos x="connsiteX3" y="connsiteY3"/>
              </a:cxn>
            </a:cxnLst>
            <a:rect l="l" t="t" r="r" b="b"/>
            <a:pathLst>
              <a:path w="4023388" h="1210001">
                <a:moveTo>
                  <a:pt x="1353" y="0"/>
                </a:moveTo>
                <a:cubicBezTo>
                  <a:pt x="-4169" y="321917"/>
                  <a:pt x="-9691" y="643835"/>
                  <a:pt x="352535" y="841513"/>
                </a:cubicBezTo>
                <a:cubicBezTo>
                  <a:pt x="714761" y="1039191"/>
                  <a:pt x="1562900" y="1134166"/>
                  <a:pt x="2174709" y="1186070"/>
                </a:cubicBezTo>
                <a:cubicBezTo>
                  <a:pt x="2786518" y="1237974"/>
                  <a:pt x="3404953" y="1195457"/>
                  <a:pt x="4023388" y="1152940"/>
                </a:cubicBezTo>
              </a:path>
            </a:pathLst>
          </a:cu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5" name="Freihandform: Form 64">
            <a:extLst>
              <a:ext uri="{FF2B5EF4-FFF2-40B4-BE49-F238E27FC236}">
                <a16:creationId xmlns:a16="http://schemas.microsoft.com/office/drawing/2014/main" id="{F2748216-367D-43E8-A7CA-2096F5AB441E}"/>
              </a:ext>
            </a:extLst>
          </p:cNvPr>
          <p:cNvSpPr/>
          <p:nvPr/>
        </p:nvSpPr>
        <p:spPr>
          <a:xfrm>
            <a:off x="3631127" y="3536534"/>
            <a:ext cx="1941443" cy="960782"/>
          </a:xfrm>
          <a:custGeom>
            <a:avLst/>
            <a:gdLst>
              <a:gd name="connsiteX0" fmla="*/ 1941443 w 1941443"/>
              <a:gd name="connsiteY0" fmla="*/ 960782 h 960782"/>
              <a:gd name="connsiteX1" fmla="*/ 1570382 w 1941443"/>
              <a:gd name="connsiteY1" fmla="*/ 583095 h 960782"/>
              <a:gd name="connsiteX2" fmla="*/ 371060 w 1941443"/>
              <a:gd name="connsiteY2" fmla="*/ 596347 h 960782"/>
              <a:gd name="connsiteX3" fmla="*/ 0 w 1941443"/>
              <a:gd name="connsiteY3" fmla="*/ 0 h 960782"/>
            </a:gdLst>
            <a:ahLst/>
            <a:cxnLst>
              <a:cxn ang="0">
                <a:pos x="connsiteX0" y="connsiteY0"/>
              </a:cxn>
              <a:cxn ang="0">
                <a:pos x="connsiteX1" y="connsiteY1"/>
              </a:cxn>
              <a:cxn ang="0">
                <a:pos x="connsiteX2" y="connsiteY2"/>
              </a:cxn>
              <a:cxn ang="0">
                <a:pos x="connsiteX3" y="connsiteY3"/>
              </a:cxn>
            </a:cxnLst>
            <a:rect l="l" t="t" r="r" b="b"/>
            <a:pathLst>
              <a:path w="1941443" h="960782">
                <a:moveTo>
                  <a:pt x="1941443" y="960782"/>
                </a:moveTo>
                <a:cubicBezTo>
                  <a:pt x="1886777" y="802308"/>
                  <a:pt x="1832112" y="643834"/>
                  <a:pt x="1570382" y="583095"/>
                </a:cubicBezTo>
                <a:cubicBezTo>
                  <a:pt x="1308651" y="522356"/>
                  <a:pt x="632790" y="693529"/>
                  <a:pt x="371060" y="596347"/>
                </a:cubicBezTo>
                <a:cubicBezTo>
                  <a:pt x="109330" y="499165"/>
                  <a:pt x="54665" y="249582"/>
                  <a:pt x="0" y="0"/>
                </a:cubicBezTo>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7" name="Freihandform: Form 66">
            <a:extLst>
              <a:ext uri="{FF2B5EF4-FFF2-40B4-BE49-F238E27FC236}">
                <a16:creationId xmlns:a16="http://schemas.microsoft.com/office/drawing/2014/main" id="{09CDDD6B-6B38-4B9E-819C-6F10317FEDBA}"/>
              </a:ext>
            </a:extLst>
          </p:cNvPr>
          <p:cNvSpPr/>
          <p:nvPr/>
        </p:nvSpPr>
        <p:spPr>
          <a:xfrm>
            <a:off x="1805980" y="3589542"/>
            <a:ext cx="6430478" cy="1146313"/>
          </a:xfrm>
          <a:custGeom>
            <a:avLst/>
            <a:gdLst>
              <a:gd name="connsiteX0" fmla="*/ 75860 w 6430478"/>
              <a:gd name="connsiteY0" fmla="*/ 0 h 1146313"/>
              <a:gd name="connsiteX1" fmla="*/ 248138 w 6430478"/>
              <a:gd name="connsiteY1" fmla="*/ 589722 h 1146313"/>
              <a:gd name="connsiteX2" fmla="*/ 2129947 w 6430478"/>
              <a:gd name="connsiteY2" fmla="*/ 463826 h 1146313"/>
              <a:gd name="connsiteX3" fmla="*/ 4800260 w 6430478"/>
              <a:gd name="connsiteY3" fmla="*/ 284922 h 1146313"/>
              <a:gd name="connsiteX4" fmla="*/ 6231494 w 6430478"/>
              <a:gd name="connsiteY4" fmla="*/ 530087 h 1146313"/>
              <a:gd name="connsiteX5" fmla="*/ 6383894 w 6430478"/>
              <a:gd name="connsiteY5" fmla="*/ 1146313 h 11463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430478" h="1146313">
                <a:moveTo>
                  <a:pt x="75860" y="0"/>
                </a:moveTo>
                <a:cubicBezTo>
                  <a:pt x="-9175" y="256209"/>
                  <a:pt x="-94210" y="512418"/>
                  <a:pt x="248138" y="589722"/>
                </a:cubicBezTo>
                <a:cubicBezTo>
                  <a:pt x="590486" y="667026"/>
                  <a:pt x="2129947" y="463826"/>
                  <a:pt x="2129947" y="463826"/>
                </a:cubicBezTo>
                <a:cubicBezTo>
                  <a:pt x="2888634" y="413026"/>
                  <a:pt x="4116669" y="273879"/>
                  <a:pt x="4800260" y="284922"/>
                </a:cubicBezTo>
                <a:cubicBezTo>
                  <a:pt x="5483851" y="295965"/>
                  <a:pt x="5967555" y="386522"/>
                  <a:pt x="6231494" y="530087"/>
                </a:cubicBezTo>
                <a:cubicBezTo>
                  <a:pt x="6495433" y="673652"/>
                  <a:pt x="6439663" y="909982"/>
                  <a:pt x="6383894" y="1146313"/>
                </a:cubicBezTo>
              </a:path>
            </a:pathLst>
          </a:cu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8" name="Freihandform: Form 67">
            <a:extLst>
              <a:ext uri="{FF2B5EF4-FFF2-40B4-BE49-F238E27FC236}">
                <a16:creationId xmlns:a16="http://schemas.microsoft.com/office/drawing/2014/main" id="{C773553A-4712-4B4B-8D12-533F0D72E626}"/>
              </a:ext>
            </a:extLst>
          </p:cNvPr>
          <p:cNvSpPr/>
          <p:nvPr/>
        </p:nvSpPr>
        <p:spPr>
          <a:xfrm>
            <a:off x="1828831" y="4888255"/>
            <a:ext cx="6172596" cy="1812134"/>
          </a:xfrm>
          <a:custGeom>
            <a:avLst/>
            <a:gdLst>
              <a:gd name="connsiteX0" fmla="*/ 6142383 w 6172596"/>
              <a:gd name="connsiteY0" fmla="*/ 0 h 1812134"/>
              <a:gd name="connsiteX1" fmla="*/ 5897217 w 6172596"/>
              <a:gd name="connsiteY1" fmla="*/ 1424609 h 1812134"/>
              <a:gd name="connsiteX2" fmla="*/ 4141304 w 6172596"/>
              <a:gd name="connsiteY2" fmla="*/ 1789044 h 1812134"/>
              <a:gd name="connsiteX3" fmla="*/ 848139 w 6172596"/>
              <a:gd name="connsiteY3" fmla="*/ 1709531 h 1812134"/>
              <a:gd name="connsiteX4" fmla="*/ 0 w 6172596"/>
              <a:gd name="connsiteY4" fmla="*/ 1179444 h 181213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72596" h="1812134">
                <a:moveTo>
                  <a:pt x="6142383" y="0"/>
                </a:moveTo>
                <a:cubicBezTo>
                  <a:pt x="6186556" y="563217"/>
                  <a:pt x="6230730" y="1126435"/>
                  <a:pt x="5897217" y="1424609"/>
                </a:cubicBezTo>
                <a:cubicBezTo>
                  <a:pt x="5563704" y="1722783"/>
                  <a:pt x="4982817" y="1741557"/>
                  <a:pt x="4141304" y="1789044"/>
                </a:cubicBezTo>
                <a:cubicBezTo>
                  <a:pt x="3299791" y="1836531"/>
                  <a:pt x="1538356" y="1811131"/>
                  <a:pt x="848139" y="1709531"/>
                </a:cubicBezTo>
                <a:cubicBezTo>
                  <a:pt x="157922" y="1607931"/>
                  <a:pt x="78961" y="1393687"/>
                  <a:pt x="0" y="1179444"/>
                </a:cubicBezTo>
              </a:path>
            </a:pathLst>
          </a:cu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9" name="Freihandform: Form 68">
            <a:extLst>
              <a:ext uri="{FF2B5EF4-FFF2-40B4-BE49-F238E27FC236}">
                <a16:creationId xmlns:a16="http://schemas.microsoft.com/office/drawing/2014/main" id="{E1F5C0F1-CF35-4D1D-BBCC-657F3423E114}"/>
              </a:ext>
            </a:extLst>
          </p:cNvPr>
          <p:cNvSpPr/>
          <p:nvPr/>
        </p:nvSpPr>
        <p:spPr>
          <a:xfrm>
            <a:off x="4896709" y="4722603"/>
            <a:ext cx="1429145" cy="1351272"/>
          </a:xfrm>
          <a:custGeom>
            <a:avLst/>
            <a:gdLst>
              <a:gd name="connsiteX0" fmla="*/ 0 w 1429145"/>
              <a:gd name="connsiteY0" fmla="*/ 1305339 h 1351272"/>
              <a:gd name="connsiteX1" fmla="*/ 1040296 w 1429145"/>
              <a:gd name="connsiteY1" fmla="*/ 1278835 h 1351272"/>
              <a:gd name="connsiteX2" fmla="*/ 1417983 w 1429145"/>
              <a:gd name="connsiteY2" fmla="*/ 622852 h 1351272"/>
              <a:gd name="connsiteX3" fmla="*/ 1292087 w 1429145"/>
              <a:gd name="connsiteY3" fmla="*/ 0 h 1351272"/>
            </a:gdLst>
            <a:ahLst/>
            <a:cxnLst>
              <a:cxn ang="0">
                <a:pos x="connsiteX0" y="connsiteY0"/>
              </a:cxn>
              <a:cxn ang="0">
                <a:pos x="connsiteX1" y="connsiteY1"/>
              </a:cxn>
              <a:cxn ang="0">
                <a:pos x="connsiteX2" y="connsiteY2"/>
              </a:cxn>
              <a:cxn ang="0">
                <a:pos x="connsiteX3" y="connsiteY3"/>
              </a:cxn>
            </a:cxnLst>
            <a:rect l="l" t="t" r="r" b="b"/>
            <a:pathLst>
              <a:path w="1429145" h="1351272">
                <a:moveTo>
                  <a:pt x="0" y="1305339"/>
                </a:moveTo>
                <a:cubicBezTo>
                  <a:pt x="401983" y="1348961"/>
                  <a:pt x="803966" y="1392583"/>
                  <a:pt x="1040296" y="1278835"/>
                </a:cubicBezTo>
                <a:cubicBezTo>
                  <a:pt x="1276626" y="1165087"/>
                  <a:pt x="1376018" y="835991"/>
                  <a:pt x="1417983" y="622852"/>
                </a:cubicBezTo>
                <a:cubicBezTo>
                  <a:pt x="1459948" y="409713"/>
                  <a:pt x="1376017" y="204856"/>
                  <a:pt x="1292087" y="0"/>
                </a:cubicBezTo>
              </a:path>
            </a:pathLst>
          </a:cu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1" name="Freihandform: Form 70">
            <a:extLst>
              <a:ext uri="{FF2B5EF4-FFF2-40B4-BE49-F238E27FC236}">
                <a16:creationId xmlns:a16="http://schemas.microsoft.com/office/drawing/2014/main" id="{FEE2685C-127E-463C-A188-05519436D2C1}"/>
              </a:ext>
            </a:extLst>
          </p:cNvPr>
          <p:cNvSpPr/>
          <p:nvPr/>
        </p:nvSpPr>
        <p:spPr>
          <a:xfrm>
            <a:off x="735999" y="3549786"/>
            <a:ext cx="1321405" cy="2418521"/>
          </a:xfrm>
          <a:custGeom>
            <a:avLst/>
            <a:gdLst>
              <a:gd name="connsiteX0" fmla="*/ 85667 w 1321405"/>
              <a:gd name="connsiteY0" fmla="*/ 0 h 2418521"/>
              <a:gd name="connsiteX1" fmla="*/ 105545 w 1321405"/>
              <a:gd name="connsiteY1" fmla="*/ 1398104 h 2418521"/>
              <a:gd name="connsiteX2" fmla="*/ 1132588 w 1321405"/>
              <a:gd name="connsiteY2" fmla="*/ 1563756 h 2418521"/>
              <a:gd name="connsiteX3" fmla="*/ 1318119 w 1321405"/>
              <a:gd name="connsiteY3" fmla="*/ 2418521 h 2418521"/>
            </a:gdLst>
            <a:ahLst/>
            <a:cxnLst>
              <a:cxn ang="0">
                <a:pos x="connsiteX0" y="connsiteY0"/>
              </a:cxn>
              <a:cxn ang="0">
                <a:pos x="connsiteX1" y="connsiteY1"/>
              </a:cxn>
              <a:cxn ang="0">
                <a:pos x="connsiteX2" y="connsiteY2"/>
              </a:cxn>
              <a:cxn ang="0">
                <a:pos x="connsiteX3" y="connsiteY3"/>
              </a:cxn>
            </a:cxnLst>
            <a:rect l="l" t="t" r="r" b="b"/>
            <a:pathLst>
              <a:path w="1321405" h="2418521">
                <a:moveTo>
                  <a:pt x="85667" y="0"/>
                </a:moveTo>
                <a:cubicBezTo>
                  <a:pt x="8362" y="568739"/>
                  <a:pt x="-68942" y="1137478"/>
                  <a:pt x="105545" y="1398104"/>
                </a:cubicBezTo>
                <a:cubicBezTo>
                  <a:pt x="280032" y="1658730"/>
                  <a:pt x="930492" y="1393687"/>
                  <a:pt x="1132588" y="1563756"/>
                </a:cubicBezTo>
                <a:cubicBezTo>
                  <a:pt x="1334684" y="1733825"/>
                  <a:pt x="1326401" y="2076173"/>
                  <a:pt x="1318119" y="2418521"/>
                </a:cubicBezTo>
              </a:path>
            </a:pathLst>
          </a:cu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2" name="Freihandform: Form 71">
            <a:extLst>
              <a:ext uri="{FF2B5EF4-FFF2-40B4-BE49-F238E27FC236}">
                <a16:creationId xmlns:a16="http://schemas.microsoft.com/office/drawing/2014/main" id="{0C11CB93-3EA3-43B6-8A09-D14BF61B75B5}"/>
              </a:ext>
            </a:extLst>
          </p:cNvPr>
          <p:cNvSpPr/>
          <p:nvPr/>
        </p:nvSpPr>
        <p:spPr>
          <a:xfrm>
            <a:off x="3001727" y="3556412"/>
            <a:ext cx="1024968" cy="2239617"/>
          </a:xfrm>
          <a:custGeom>
            <a:avLst/>
            <a:gdLst>
              <a:gd name="connsiteX0" fmla="*/ 960704 w 1024968"/>
              <a:gd name="connsiteY0" fmla="*/ 2239617 h 2239617"/>
              <a:gd name="connsiteX1" fmla="*/ 934200 w 1024968"/>
              <a:gd name="connsiteY1" fmla="*/ 1457739 h 2239617"/>
              <a:gd name="connsiteX2" fmla="*/ 86060 w 1024968"/>
              <a:gd name="connsiteY2" fmla="*/ 1113182 h 2239617"/>
              <a:gd name="connsiteX3" fmla="*/ 72808 w 1024968"/>
              <a:gd name="connsiteY3" fmla="*/ 0 h 2239617"/>
            </a:gdLst>
            <a:ahLst/>
            <a:cxnLst>
              <a:cxn ang="0">
                <a:pos x="connsiteX0" y="connsiteY0"/>
              </a:cxn>
              <a:cxn ang="0">
                <a:pos x="connsiteX1" y="connsiteY1"/>
              </a:cxn>
              <a:cxn ang="0">
                <a:pos x="connsiteX2" y="connsiteY2"/>
              </a:cxn>
              <a:cxn ang="0">
                <a:pos x="connsiteX3" y="connsiteY3"/>
              </a:cxn>
            </a:cxnLst>
            <a:rect l="l" t="t" r="r" b="b"/>
            <a:pathLst>
              <a:path w="1024968" h="2239617">
                <a:moveTo>
                  <a:pt x="960704" y="2239617"/>
                </a:moveTo>
                <a:cubicBezTo>
                  <a:pt x="1020339" y="1942547"/>
                  <a:pt x="1079974" y="1645478"/>
                  <a:pt x="934200" y="1457739"/>
                </a:cubicBezTo>
                <a:cubicBezTo>
                  <a:pt x="788426" y="1270000"/>
                  <a:pt x="229625" y="1356138"/>
                  <a:pt x="86060" y="1113182"/>
                </a:cubicBezTo>
                <a:cubicBezTo>
                  <a:pt x="-57505" y="870225"/>
                  <a:pt x="7651" y="435112"/>
                  <a:pt x="72808" y="0"/>
                </a:cubicBezTo>
              </a:path>
            </a:pathLst>
          </a:cu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00E53BB1-1090-4711-94A9-FB9EEB407E2E}"/>
              </a:ext>
            </a:extLst>
          </p:cNvPr>
          <p:cNvSpPr/>
          <p:nvPr/>
        </p:nvSpPr>
        <p:spPr>
          <a:xfrm>
            <a:off x="5254826" y="4409358"/>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2</a:t>
            </a:r>
            <a:br>
              <a:rPr lang="de-DE"/>
            </a:br>
            <a:r>
              <a:rPr lang="de-DE"/>
              <a:t>Nase nach 1</a:t>
            </a:r>
          </a:p>
        </p:txBody>
      </p:sp>
      <p:sp>
        <p:nvSpPr>
          <p:cNvPr id="62" name="Rechteck 61">
            <a:extLst>
              <a:ext uri="{FF2B5EF4-FFF2-40B4-BE49-F238E27FC236}">
                <a16:creationId xmlns:a16="http://schemas.microsoft.com/office/drawing/2014/main" id="{84D0E30B-8E9A-48BD-9814-1C10B6471111}"/>
              </a:ext>
            </a:extLst>
          </p:cNvPr>
          <p:cNvSpPr/>
          <p:nvPr/>
        </p:nvSpPr>
        <p:spPr>
          <a:xfrm>
            <a:off x="3532794" y="5705827"/>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3</a:t>
            </a:r>
            <a:br>
              <a:rPr lang="de-DE"/>
            </a:br>
            <a:r>
              <a:rPr lang="de-DE"/>
              <a:t>Nase nach 2</a:t>
            </a:r>
          </a:p>
        </p:txBody>
      </p:sp>
      <p:cxnSp>
        <p:nvCxnSpPr>
          <p:cNvPr id="77" name="Gerader Verbinder 76">
            <a:extLst>
              <a:ext uri="{FF2B5EF4-FFF2-40B4-BE49-F238E27FC236}">
                <a16:creationId xmlns:a16="http://schemas.microsoft.com/office/drawing/2014/main" id="{41F63080-B204-451D-A10D-536CA662C08A}"/>
              </a:ext>
            </a:extLst>
          </p:cNvPr>
          <p:cNvCxnSpPr/>
          <p:nvPr/>
        </p:nvCxnSpPr>
        <p:spPr>
          <a:xfrm>
            <a:off x="968356" y="2001078"/>
            <a:ext cx="7580244" cy="0"/>
          </a:xfrm>
          <a:prstGeom prst="line">
            <a:avLst/>
          </a:prstGeom>
          <a:ln w="19050">
            <a:solidFill>
              <a:schemeClr val="tx1">
                <a:lumMod val="50000"/>
                <a:lumOff val="50000"/>
              </a:schemeClr>
            </a:solidFill>
            <a:prstDash val="lgDash"/>
          </a:ln>
        </p:spPr>
        <p:style>
          <a:lnRef idx="1">
            <a:schemeClr val="accent1"/>
          </a:lnRef>
          <a:fillRef idx="0">
            <a:schemeClr val="accent1"/>
          </a:fillRef>
          <a:effectRef idx="0">
            <a:schemeClr val="accent1"/>
          </a:effectRef>
          <a:fontRef idx="minor">
            <a:schemeClr val="tx1"/>
          </a:fontRef>
        </p:style>
      </p:cxnSp>
      <p:sp>
        <p:nvSpPr>
          <p:cNvPr id="79" name="Freihandform: Form 78">
            <a:extLst>
              <a:ext uri="{FF2B5EF4-FFF2-40B4-BE49-F238E27FC236}">
                <a16:creationId xmlns:a16="http://schemas.microsoft.com/office/drawing/2014/main" id="{0D0B6643-B5D2-487D-B36D-3D6FBD1257E9}"/>
              </a:ext>
            </a:extLst>
          </p:cNvPr>
          <p:cNvSpPr/>
          <p:nvPr/>
        </p:nvSpPr>
        <p:spPr>
          <a:xfrm>
            <a:off x="705757" y="3307155"/>
            <a:ext cx="8065329" cy="3404305"/>
          </a:xfrm>
          <a:custGeom>
            <a:avLst/>
            <a:gdLst>
              <a:gd name="connsiteX0" fmla="*/ 3576793 w 8065329"/>
              <a:gd name="connsiteY0" fmla="*/ 74151 h 3404305"/>
              <a:gd name="connsiteX1" fmla="*/ 5366122 w 8065329"/>
              <a:gd name="connsiteY1" fmla="*/ 28103 h 3404305"/>
              <a:gd name="connsiteX2" fmla="*/ 7306755 w 8065329"/>
              <a:gd name="connsiteY2" fmla="*/ 28103 h 3404305"/>
              <a:gd name="connsiteX3" fmla="*/ 7984332 w 8065329"/>
              <a:gd name="connsiteY3" fmla="*/ 383337 h 3404305"/>
              <a:gd name="connsiteX4" fmla="*/ 8010646 w 8065329"/>
              <a:gd name="connsiteY4" fmla="*/ 1218796 h 3404305"/>
              <a:gd name="connsiteX5" fmla="*/ 7602784 w 8065329"/>
              <a:gd name="connsiteY5" fmla="*/ 1501668 h 3404305"/>
              <a:gd name="connsiteX6" fmla="*/ 7240971 w 8065329"/>
              <a:gd name="connsiteY6" fmla="*/ 1495090 h 3404305"/>
              <a:gd name="connsiteX7" fmla="*/ 7300177 w 8065329"/>
              <a:gd name="connsiteY7" fmla="*/ 2008206 h 3404305"/>
              <a:gd name="connsiteX8" fmla="*/ 7162030 w 8065329"/>
              <a:gd name="connsiteY8" fmla="*/ 2876557 h 3404305"/>
              <a:gd name="connsiteX9" fmla="*/ 6148954 w 8065329"/>
              <a:gd name="connsiteY9" fmla="*/ 3337046 h 3404305"/>
              <a:gd name="connsiteX10" fmla="*/ 3662312 w 8065329"/>
              <a:gd name="connsiteY10" fmla="*/ 3389674 h 3404305"/>
              <a:gd name="connsiteX11" fmla="*/ 1504591 w 8065329"/>
              <a:gd name="connsiteY11" fmla="*/ 3218635 h 3404305"/>
              <a:gd name="connsiteX12" fmla="*/ 1300660 w 8065329"/>
              <a:gd name="connsiteY12" fmla="*/ 2567372 h 3404305"/>
              <a:gd name="connsiteX13" fmla="*/ 1353288 w 8065329"/>
              <a:gd name="connsiteY13" fmla="*/ 2198980 h 3404305"/>
              <a:gd name="connsiteX14" fmla="*/ 1169092 w 8065329"/>
              <a:gd name="connsiteY14" fmla="*/ 1837167 h 3404305"/>
              <a:gd name="connsiteX15" fmla="*/ 919112 w 8065329"/>
              <a:gd name="connsiteY15" fmla="*/ 1745069 h 3404305"/>
              <a:gd name="connsiteX16" fmla="*/ 294162 w 8065329"/>
              <a:gd name="connsiteY16" fmla="*/ 1751648 h 3404305"/>
              <a:gd name="connsiteX17" fmla="*/ 4712 w 8065329"/>
              <a:gd name="connsiteY17" fmla="*/ 1172747 h 3404305"/>
              <a:gd name="connsiteX18" fmla="*/ 123124 w 8065329"/>
              <a:gd name="connsiteY18" fmla="*/ 324131 h 3404305"/>
              <a:gd name="connsiteX19" fmla="*/ 234957 w 8065329"/>
              <a:gd name="connsiteY19" fmla="*/ 153092 h 34043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8065329" h="3404305">
                <a:moveTo>
                  <a:pt x="3576793" y="74151"/>
                </a:moveTo>
                <a:lnTo>
                  <a:pt x="5366122" y="28103"/>
                </a:lnTo>
                <a:cubicBezTo>
                  <a:pt x="5987782" y="20428"/>
                  <a:pt x="6870387" y="-31103"/>
                  <a:pt x="7306755" y="28103"/>
                </a:cubicBezTo>
                <a:cubicBezTo>
                  <a:pt x="7743123" y="87309"/>
                  <a:pt x="7867017" y="184888"/>
                  <a:pt x="7984332" y="383337"/>
                </a:cubicBezTo>
                <a:cubicBezTo>
                  <a:pt x="8101647" y="581786"/>
                  <a:pt x="8074237" y="1032408"/>
                  <a:pt x="8010646" y="1218796"/>
                </a:cubicBezTo>
                <a:cubicBezTo>
                  <a:pt x="7947055" y="1405185"/>
                  <a:pt x="7731063" y="1455619"/>
                  <a:pt x="7602784" y="1501668"/>
                </a:cubicBezTo>
                <a:cubicBezTo>
                  <a:pt x="7474505" y="1547717"/>
                  <a:pt x="7291405" y="1410667"/>
                  <a:pt x="7240971" y="1495090"/>
                </a:cubicBezTo>
                <a:cubicBezTo>
                  <a:pt x="7190537" y="1579513"/>
                  <a:pt x="7313334" y="1777962"/>
                  <a:pt x="7300177" y="2008206"/>
                </a:cubicBezTo>
                <a:cubicBezTo>
                  <a:pt x="7287020" y="2238451"/>
                  <a:pt x="7353900" y="2655084"/>
                  <a:pt x="7162030" y="2876557"/>
                </a:cubicBezTo>
                <a:cubicBezTo>
                  <a:pt x="6970160" y="3098030"/>
                  <a:pt x="6732240" y="3251527"/>
                  <a:pt x="6148954" y="3337046"/>
                </a:cubicBezTo>
                <a:cubicBezTo>
                  <a:pt x="5565668" y="3422566"/>
                  <a:pt x="4436372" y="3409409"/>
                  <a:pt x="3662312" y="3389674"/>
                </a:cubicBezTo>
                <a:cubicBezTo>
                  <a:pt x="2888252" y="3369939"/>
                  <a:pt x="1898200" y="3355685"/>
                  <a:pt x="1504591" y="3218635"/>
                </a:cubicBezTo>
                <a:cubicBezTo>
                  <a:pt x="1110982" y="3081585"/>
                  <a:pt x="1325877" y="2737314"/>
                  <a:pt x="1300660" y="2567372"/>
                </a:cubicBezTo>
                <a:cubicBezTo>
                  <a:pt x="1275443" y="2397430"/>
                  <a:pt x="1375216" y="2320681"/>
                  <a:pt x="1353288" y="2198980"/>
                </a:cubicBezTo>
                <a:cubicBezTo>
                  <a:pt x="1331360" y="2077279"/>
                  <a:pt x="1241455" y="1912819"/>
                  <a:pt x="1169092" y="1837167"/>
                </a:cubicBezTo>
                <a:cubicBezTo>
                  <a:pt x="1096729" y="1761515"/>
                  <a:pt x="1064934" y="1759322"/>
                  <a:pt x="919112" y="1745069"/>
                </a:cubicBezTo>
                <a:cubicBezTo>
                  <a:pt x="773290" y="1730816"/>
                  <a:pt x="446562" y="1847035"/>
                  <a:pt x="294162" y="1751648"/>
                </a:cubicBezTo>
                <a:cubicBezTo>
                  <a:pt x="141762" y="1656261"/>
                  <a:pt x="33218" y="1410666"/>
                  <a:pt x="4712" y="1172747"/>
                </a:cubicBezTo>
                <a:cubicBezTo>
                  <a:pt x="-23794" y="934828"/>
                  <a:pt x="84750" y="494073"/>
                  <a:pt x="123124" y="324131"/>
                </a:cubicBezTo>
                <a:cubicBezTo>
                  <a:pt x="161498" y="154189"/>
                  <a:pt x="198227" y="153640"/>
                  <a:pt x="234957" y="153092"/>
                </a:cubicBezTo>
              </a:path>
            </a:pathLst>
          </a:custGeom>
          <a:noFill/>
          <a:ln w="76200">
            <a:solidFill>
              <a:schemeClr val="tx1"/>
            </a:solidFill>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0" name="Rechteck 59">
            <a:extLst>
              <a:ext uri="{FF2B5EF4-FFF2-40B4-BE49-F238E27FC236}">
                <a16:creationId xmlns:a16="http://schemas.microsoft.com/office/drawing/2014/main" id="{4FAED9D1-B9F6-4B75-A248-CDD36679C19E}"/>
              </a:ext>
            </a:extLst>
          </p:cNvPr>
          <p:cNvSpPr/>
          <p:nvPr/>
        </p:nvSpPr>
        <p:spPr>
          <a:xfrm>
            <a:off x="7453870" y="4409358"/>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2</a:t>
            </a:r>
            <a:br>
              <a:rPr lang="de-DE"/>
            </a:br>
            <a:r>
              <a:rPr lang="de-DE"/>
              <a:t>Nase nach 2</a:t>
            </a:r>
          </a:p>
        </p:txBody>
      </p:sp>
      <p:sp>
        <p:nvSpPr>
          <p:cNvPr id="40" name="Rechteck 39">
            <a:extLst>
              <a:ext uri="{FF2B5EF4-FFF2-40B4-BE49-F238E27FC236}">
                <a16:creationId xmlns:a16="http://schemas.microsoft.com/office/drawing/2014/main" id="{32429520-E921-4787-9E5C-C74AC5F3543E}"/>
              </a:ext>
            </a:extLst>
          </p:cNvPr>
          <p:cNvSpPr/>
          <p:nvPr/>
        </p:nvSpPr>
        <p:spPr>
          <a:xfrm>
            <a:off x="552203" y="3102499"/>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1</a:t>
            </a:r>
            <a:br>
              <a:rPr lang="de-DE"/>
            </a:br>
            <a:r>
              <a:rPr lang="de-DE"/>
              <a:t>Nase nach 1</a:t>
            </a:r>
          </a:p>
        </p:txBody>
      </p:sp>
      <p:sp>
        <p:nvSpPr>
          <p:cNvPr id="41" name="Rechteck 40">
            <a:extLst>
              <a:ext uri="{FF2B5EF4-FFF2-40B4-BE49-F238E27FC236}">
                <a16:creationId xmlns:a16="http://schemas.microsoft.com/office/drawing/2014/main" id="{A527569A-AC8E-441F-B6FF-B871FE144629}"/>
              </a:ext>
            </a:extLst>
          </p:cNvPr>
          <p:cNvSpPr/>
          <p:nvPr/>
        </p:nvSpPr>
        <p:spPr>
          <a:xfrm>
            <a:off x="2751247" y="3102499"/>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1</a:t>
            </a:r>
            <a:br>
              <a:rPr lang="de-DE"/>
            </a:br>
            <a:r>
              <a:rPr lang="de-DE"/>
              <a:t>Nase nach 2</a:t>
            </a:r>
          </a:p>
        </p:txBody>
      </p:sp>
      <p:sp>
        <p:nvSpPr>
          <p:cNvPr id="61" name="Rechteck 60">
            <a:extLst>
              <a:ext uri="{FF2B5EF4-FFF2-40B4-BE49-F238E27FC236}">
                <a16:creationId xmlns:a16="http://schemas.microsoft.com/office/drawing/2014/main" id="{FFD70921-9DE0-48E5-8B3C-71934F8E7413}"/>
              </a:ext>
            </a:extLst>
          </p:cNvPr>
          <p:cNvSpPr/>
          <p:nvPr/>
        </p:nvSpPr>
        <p:spPr>
          <a:xfrm>
            <a:off x="1333750" y="5705827"/>
            <a:ext cx="1563093" cy="549965"/>
          </a:xfrm>
          <a:prstGeom prst="rect">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Bahnhof 3</a:t>
            </a:r>
            <a:br>
              <a:rPr lang="de-DE"/>
            </a:br>
            <a:r>
              <a:rPr lang="de-DE"/>
              <a:t>Nase nach 1</a:t>
            </a:r>
          </a:p>
        </p:txBody>
      </p:sp>
      <p:sp>
        <p:nvSpPr>
          <p:cNvPr id="78" name="Rechteck: diagonal liegende Ecken abgeschnitten 77">
            <a:extLst>
              <a:ext uri="{FF2B5EF4-FFF2-40B4-BE49-F238E27FC236}">
                <a16:creationId xmlns:a16="http://schemas.microsoft.com/office/drawing/2014/main" id="{E87E831F-35D9-4DCD-9082-7FA0B736FD0B}"/>
              </a:ext>
            </a:extLst>
          </p:cNvPr>
          <p:cNvSpPr/>
          <p:nvPr/>
        </p:nvSpPr>
        <p:spPr>
          <a:xfrm>
            <a:off x="298174" y="2835965"/>
            <a:ext cx="4253948" cy="1073426"/>
          </a:xfrm>
          <a:prstGeom prst="snip2DiagRect">
            <a:avLst/>
          </a:prstGeom>
          <a:noFill/>
          <a:ln w="762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 name="Freihandform: Form 4">
            <a:extLst>
              <a:ext uri="{FF2B5EF4-FFF2-40B4-BE49-F238E27FC236}">
                <a16:creationId xmlns:a16="http://schemas.microsoft.com/office/drawing/2014/main" id="{DE22DD2F-9597-4B11-9D6C-9FF8F74CD9B1}"/>
              </a:ext>
            </a:extLst>
          </p:cNvPr>
          <p:cNvSpPr/>
          <p:nvPr/>
        </p:nvSpPr>
        <p:spPr>
          <a:xfrm>
            <a:off x="513889" y="408695"/>
            <a:ext cx="5992110" cy="1405355"/>
          </a:xfrm>
          <a:custGeom>
            <a:avLst/>
            <a:gdLst>
              <a:gd name="connsiteX0" fmla="*/ 717752 w 5992110"/>
              <a:gd name="connsiteY0" fmla="*/ 1852 h 1405355"/>
              <a:gd name="connsiteX1" fmla="*/ 195238 w 5992110"/>
              <a:gd name="connsiteY1" fmla="*/ 200905 h 1405355"/>
              <a:gd name="connsiteX2" fmla="*/ 245001 w 5992110"/>
              <a:gd name="connsiteY2" fmla="*/ 1264595 h 1405355"/>
              <a:gd name="connsiteX3" fmla="*/ 3037964 w 5992110"/>
              <a:gd name="connsiteY3" fmla="*/ 1389003 h 1405355"/>
              <a:gd name="connsiteX4" fmla="*/ 5781164 w 5992110"/>
              <a:gd name="connsiteY4" fmla="*/ 1370342 h 1405355"/>
              <a:gd name="connsiteX5" fmla="*/ 5706519 w 5992110"/>
              <a:gd name="connsiteY5" fmla="*/ 1084203 h 1405355"/>
              <a:gd name="connsiteX6" fmla="*/ 4910307 w 5992110"/>
              <a:gd name="connsiteY6" fmla="*/ 959795 h 1405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2110" h="1405355">
                <a:moveTo>
                  <a:pt x="717752" y="1852"/>
                </a:moveTo>
                <a:cubicBezTo>
                  <a:pt x="495891" y="-3850"/>
                  <a:pt x="274030" y="-9552"/>
                  <a:pt x="195238" y="200905"/>
                </a:cubicBezTo>
                <a:cubicBezTo>
                  <a:pt x="116446" y="411362"/>
                  <a:pt x="-228787" y="1066579"/>
                  <a:pt x="245001" y="1264595"/>
                </a:cubicBezTo>
                <a:cubicBezTo>
                  <a:pt x="718789" y="1462611"/>
                  <a:pt x="2115270" y="1371379"/>
                  <a:pt x="3037964" y="1389003"/>
                </a:cubicBezTo>
                <a:cubicBezTo>
                  <a:pt x="3960658" y="1406627"/>
                  <a:pt x="5336405" y="1421142"/>
                  <a:pt x="5781164" y="1370342"/>
                </a:cubicBezTo>
                <a:cubicBezTo>
                  <a:pt x="6225923" y="1319542"/>
                  <a:pt x="5851662" y="1152628"/>
                  <a:pt x="5706519" y="1084203"/>
                </a:cubicBezTo>
                <a:cubicBezTo>
                  <a:pt x="5561376" y="1015778"/>
                  <a:pt x="5235841" y="987786"/>
                  <a:pt x="4910307" y="959795"/>
                </a:cubicBezTo>
              </a:path>
            </a:pathLst>
          </a:custGeom>
          <a:no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1" name="Gruppieren 50">
            <a:extLst>
              <a:ext uri="{FF2B5EF4-FFF2-40B4-BE49-F238E27FC236}">
                <a16:creationId xmlns:a16="http://schemas.microsoft.com/office/drawing/2014/main" id="{A576DE0D-0EAE-460D-9FAC-0B7931541C09}"/>
              </a:ext>
            </a:extLst>
          </p:cNvPr>
          <p:cNvGrpSpPr/>
          <p:nvPr/>
        </p:nvGrpSpPr>
        <p:grpSpPr>
          <a:xfrm>
            <a:off x="3115652" y="1132230"/>
            <a:ext cx="2462349" cy="388431"/>
            <a:chOff x="1326315" y="1167384"/>
            <a:chExt cx="2462349" cy="388431"/>
          </a:xfrm>
        </p:grpSpPr>
        <p:sp>
          <p:nvSpPr>
            <p:cNvPr id="52" name="Rechteck 51">
              <a:extLst>
                <a:ext uri="{FF2B5EF4-FFF2-40B4-BE49-F238E27FC236}">
                  <a16:creationId xmlns:a16="http://schemas.microsoft.com/office/drawing/2014/main" id="{EDCCB303-7726-4900-98EF-2E3371263B1B}"/>
                </a:ext>
              </a:extLst>
            </p:cNvPr>
            <p:cNvSpPr/>
            <p:nvPr/>
          </p:nvSpPr>
          <p:spPr>
            <a:xfrm>
              <a:off x="1444752" y="1167384"/>
              <a:ext cx="2225040" cy="388431"/>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cs typeface="Calibri"/>
                </a:rPr>
                <a:t>Bahnhof 3</a:t>
              </a:r>
              <a:endParaRPr lang="de-DE"/>
            </a:p>
          </p:txBody>
        </p:sp>
        <p:sp>
          <p:nvSpPr>
            <p:cNvPr id="53" name="Rechteck: obere Ecken abgeschnitten 52">
              <a:extLst>
                <a:ext uri="{FF2B5EF4-FFF2-40B4-BE49-F238E27FC236}">
                  <a16:creationId xmlns:a16="http://schemas.microsoft.com/office/drawing/2014/main" id="{38C563A9-3B03-406E-B855-73262D68E21F}"/>
                </a:ext>
              </a:extLst>
            </p:cNvPr>
            <p:cNvSpPr/>
            <p:nvPr/>
          </p:nvSpPr>
          <p:spPr>
            <a:xfrm>
              <a:off x="3550920"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162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2</a:t>
              </a:r>
            </a:p>
          </p:txBody>
        </p:sp>
        <p:sp>
          <p:nvSpPr>
            <p:cNvPr id="54" name="Rechteck: obere Ecken abgeschnitten 53">
              <a:extLst>
                <a:ext uri="{FF2B5EF4-FFF2-40B4-BE49-F238E27FC236}">
                  <a16:creationId xmlns:a16="http://schemas.microsoft.com/office/drawing/2014/main" id="{DAAB0A92-EA45-4650-A817-A9378A84C1F6}"/>
                </a:ext>
              </a:extLst>
            </p:cNvPr>
            <p:cNvSpPr/>
            <p:nvPr/>
          </p:nvSpPr>
          <p:spPr>
            <a:xfrm>
              <a:off x="1326315"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54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1</a:t>
              </a:r>
            </a:p>
          </p:txBody>
        </p:sp>
      </p:grpSp>
      <p:grpSp>
        <p:nvGrpSpPr>
          <p:cNvPr id="2" name="Gruppieren 1">
            <a:extLst>
              <a:ext uri="{FF2B5EF4-FFF2-40B4-BE49-F238E27FC236}">
                <a16:creationId xmlns:a16="http://schemas.microsoft.com/office/drawing/2014/main" id="{641E5A0D-7BFB-4E98-9D4E-D65FAF2712CE}"/>
              </a:ext>
            </a:extLst>
          </p:cNvPr>
          <p:cNvGrpSpPr/>
          <p:nvPr/>
        </p:nvGrpSpPr>
        <p:grpSpPr>
          <a:xfrm>
            <a:off x="1159122" y="219524"/>
            <a:ext cx="2462349" cy="388431"/>
            <a:chOff x="1326315" y="1167384"/>
            <a:chExt cx="2462349" cy="388431"/>
          </a:xfrm>
        </p:grpSpPr>
        <p:sp>
          <p:nvSpPr>
            <p:cNvPr id="4" name="Rechteck 3">
              <a:extLst>
                <a:ext uri="{FF2B5EF4-FFF2-40B4-BE49-F238E27FC236}">
                  <a16:creationId xmlns:a16="http://schemas.microsoft.com/office/drawing/2014/main" id="{C39B0962-8EFF-4467-AA33-57D0E36AEBCC}"/>
                </a:ext>
              </a:extLst>
            </p:cNvPr>
            <p:cNvSpPr/>
            <p:nvPr/>
          </p:nvSpPr>
          <p:spPr>
            <a:xfrm>
              <a:off x="1444752" y="1167384"/>
              <a:ext cx="2225040" cy="388431"/>
            </a:xfrm>
            <a:prstGeom prst="rect">
              <a:avLst/>
            </a:prstGeom>
            <a:solidFill>
              <a:schemeClr val="tx1">
                <a:lumMod val="65000"/>
                <a:lumOff val="35000"/>
              </a:schemeClr>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cs typeface="Calibri"/>
                </a:rPr>
                <a:t>Bahnhof 1</a:t>
              </a:r>
              <a:endParaRPr lang="de-DE"/>
            </a:p>
          </p:txBody>
        </p:sp>
        <p:sp>
          <p:nvSpPr>
            <p:cNvPr id="6" name="Rechteck: obere Ecken abgeschnitten 5">
              <a:extLst>
                <a:ext uri="{FF2B5EF4-FFF2-40B4-BE49-F238E27FC236}">
                  <a16:creationId xmlns:a16="http://schemas.microsoft.com/office/drawing/2014/main" id="{5FE546F1-71FB-48C3-BB3F-5386AF0534B6}"/>
                </a:ext>
              </a:extLst>
            </p:cNvPr>
            <p:cNvSpPr/>
            <p:nvPr/>
          </p:nvSpPr>
          <p:spPr>
            <a:xfrm>
              <a:off x="3550920"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162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2</a:t>
              </a:r>
            </a:p>
          </p:txBody>
        </p:sp>
        <p:sp>
          <p:nvSpPr>
            <p:cNvPr id="10" name="Rechteck: obere Ecken abgeschnitten 9">
              <a:extLst>
                <a:ext uri="{FF2B5EF4-FFF2-40B4-BE49-F238E27FC236}">
                  <a16:creationId xmlns:a16="http://schemas.microsoft.com/office/drawing/2014/main" id="{FDA91D91-5C59-4C2F-A41B-19A6032866AC}"/>
                </a:ext>
              </a:extLst>
            </p:cNvPr>
            <p:cNvSpPr/>
            <p:nvPr/>
          </p:nvSpPr>
          <p:spPr>
            <a:xfrm>
              <a:off x="1326315" y="1242727"/>
              <a:ext cx="237744" cy="237744"/>
            </a:xfrm>
            <a:prstGeom prst="snip2SameRect">
              <a:avLst/>
            </a:prstGeom>
            <a:solidFill>
              <a:schemeClr val="bg1">
                <a:lumMod val="65000"/>
              </a:schemeClr>
            </a:solidFill>
            <a:ln>
              <a:solidFill>
                <a:schemeClr val="tx1">
                  <a:lumMod val="65000"/>
                  <a:lumOff val="35000"/>
                </a:schemeClr>
              </a:solidFill>
            </a:ln>
            <a:scene3d>
              <a:camera prst="orthographicFront">
                <a:rot lat="0" lon="0" rev="5400000"/>
              </a:camera>
              <a:lightRig rig="threePt" dir="t"/>
            </a:scene3d>
            <a:sp3d/>
          </p:spPr>
          <p:style>
            <a:lnRef idx="2">
              <a:schemeClr val="accent1">
                <a:shade val="50000"/>
              </a:schemeClr>
            </a:lnRef>
            <a:fillRef idx="1">
              <a:schemeClr val="accent1"/>
            </a:fillRef>
            <a:effectRef idx="0">
              <a:schemeClr val="accent1"/>
            </a:effectRef>
            <a:fontRef idx="minor">
              <a:schemeClr val="lt1"/>
            </a:fontRef>
          </p:style>
          <p:txBody>
            <a:bodyPr rtlCol="0" anchor="ctr">
              <a:flatTx/>
            </a:bodyPr>
            <a:lstStyle/>
            <a:p>
              <a:pPr algn="ctr"/>
              <a:r>
                <a:rPr lang="de-DE"/>
                <a:t>1</a:t>
              </a:r>
            </a:p>
          </p:txBody>
        </p:sp>
      </p:grpSp>
    </p:spTree>
    <p:extLst>
      <p:ext uri="{BB962C8B-B14F-4D97-AF65-F5344CB8AC3E}">
        <p14:creationId xmlns:p14="http://schemas.microsoft.com/office/powerpoint/2010/main" val="4049910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6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8"/>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69"/>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71"/>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72"/>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7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4" grpId="0" animBg="1"/>
      <p:bldP spid="65" grpId="0" animBg="1"/>
      <p:bldP spid="67" grpId="0" animBg="1"/>
      <p:bldP spid="68" grpId="0" animBg="1"/>
      <p:bldP spid="69" grpId="0" animBg="1"/>
      <p:bldP spid="71" grpId="0" animBg="1"/>
      <p:bldP spid="72" grpId="0" animBg="1"/>
      <p:bldP spid="59" grpId="0" animBg="1"/>
      <p:bldP spid="62" grpId="0" animBg="1"/>
      <p:bldP spid="79" grpId="0" animBg="1"/>
      <p:bldP spid="60" grpId="0" animBg="1"/>
      <p:bldP spid="40" grpId="0" animBg="1"/>
      <p:bldP spid="41" grpId="0" animBg="1"/>
      <p:bldP spid="61" grpId="0" animBg="1"/>
      <p:bldP spid="7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a:extLst>
              <a:ext uri="{FF2B5EF4-FFF2-40B4-BE49-F238E27FC236}">
                <a16:creationId xmlns:a16="http://schemas.microsoft.com/office/drawing/2014/main" id="{2D6D5840-BA0B-4CD6-8C00-0F87F209D178}"/>
              </a:ext>
            </a:extLst>
          </p:cNvPr>
          <p:cNvSpPr txBox="1"/>
          <p:nvPr/>
        </p:nvSpPr>
        <p:spPr>
          <a:xfrm>
            <a:off x="617516" y="245621"/>
            <a:ext cx="7549939" cy="769441"/>
          </a:xfrm>
          <a:prstGeom prst="rect">
            <a:avLst/>
          </a:prstGeom>
          <a:noFill/>
        </p:spPr>
        <p:txBody>
          <a:bodyPr wrap="square" rtlCol="0">
            <a:spAutoFit/>
          </a:bodyPr>
          <a:lstStyle/>
          <a:p>
            <a:r>
              <a:rPr lang="de-DE" sz="4400" dirty="0"/>
              <a:t>Dijkstra Kürzeste Wege</a:t>
            </a:r>
          </a:p>
        </p:txBody>
      </p:sp>
      <p:sp>
        <p:nvSpPr>
          <p:cNvPr id="5" name="Inhaltsplatzhalter 2">
            <a:extLst>
              <a:ext uri="{FF2B5EF4-FFF2-40B4-BE49-F238E27FC236}">
                <a16:creationId xmlns:a16="http://schemas.microsoft.com/office/drawing/2014/main" id="{836DD569-DE3C-4D2B-B7A2-58098482A7EB}"/>
              </a:ext>
            </a:extLst>
          </p:cNvPr>
          <p:cNvSpPr>
            <a:spLocks noGrp="1"/>
          </p:cNvSpPr>
          <p:nvPr>
            <p:ph idx="1"/>
          </p:nvPr>
        </p:nvSpPr>
        <p:spPr>
          <a:xfrm>
            <a:off x="838200" y="1825625"/>
            <a:ext cx="10515600" cy="4351338"/>
          </a:xfrm>
          <a:ln>
            <a:noFill/>
          </a:ln>
        </p:spPr>
        <p:txBody>
          <a:bodyPr vert="horz" lIns="91440" tIns="45720" rIns="91440" bIns="45720" rtlCol="0" anchor="t">
            <a:normAutofit fontScale="92500" lnSpcReduction="10000"/>
          </a:bodyPr>
          <a:lstStyle/>
          <a:p>
            <a:pPr marL="0" indent="0">
              <a:buNone/>
            </a:pPr>
            <a:r>
              <a:rPr lang="de-DE" sz="2000" dirty="0"/>
              <a:t>Dijkstra(G, s, t):</a:t>
            </a:r>
          </a:p>
          <a:p>
            <a:pPr marL="0" indent="0">
              <a:buNone/>
            </a:pPr>
            <a:r>
              <a:rPr lang="de-DE" sz="2000" dirty="0"/>
              <a:t>    Initialize(G, s)</a:t>
            </a:r>
            <a:endParaRPr lang="de-DE" sz="2000" dirty="0">
              <a:cs typeface="Calibri"/>
            </a:endParaRPr>
          </a:p>
          <a:p>
            <a:pPr marL="0" indent="0">
              <a:buNone/>
            </a:pPr>
            <a:r>
              <a:rPr lang="de-DE" sz="2000" dirty="0"/>
              <a:t>    Q = </a:t>
            </a:r>
            <a:r>
              <a:rPr lang="de-DE" sz="2000" dirty="0" err="1"/>
              <a:t>new</a:t>
            </a:r>
            <a:r>
              <a:rPr lang="de-DE" sz="2000" dirty="0"/>
              <a:t> </a:t>
            </a:r>
            <a:r>
              <a:rPr lang="de-DE" sz="2000" dirty="0" err="1"/>
              <a:t>PriorityQueue</a:t>
            </a:r>
            <a:r>
              <a:rPr lang="de-DE" sz="2000" dirty="0"/>
              <a:t>(V) 	</a:t>
            </a:r>
            <a:r>
              <a:rPr lang="de-DE" sz="2000" dirty="0">
                <a:solidFill>
                  <a:schemeClr val="accent2"/>
                </a:solidFill>
              </a:rPr>
              <a:t>//sortiert nach .</a:t>
            </a:r>
            <a:r>
              <a:rPr lang="de-DE" sz="2000" dirty="0" err="1">
                <a:solidFill>
                  <a:schemeClr val="accent2"/>
                </a:solidFill>
              </a:rPr>
              <a:t>distance</a:t>
            </a:r>
            <a:endParaRPr lang="de-DE" sz="2000" dirty="0">
              <a:solidFill>
                <a:schemeClr val="accent2"/>
              </a:solidFill>
            </a:endParaRPr>
          </a:p>
          <a:p>
            <a:pPr marL="0" indent="0">
              <a:buNone/>
            </a:pPr>
            <a:r>
              <a:rPr lang="de-DE" sz="2000" dirty="0"/>
              <a:t>    </a:t>
            </a:r>
            <a:r>
              <a:rPr lang="de-DE" sz="2000" b="1" dirty="0" err="1"/>
              <a:t>while</a:t>
            </a:r>
            <a:r>
              <a:rPr lang="de-DE" sz="2000" b="1" dirty="0"/>
              <a:t> not</a:t>
            </a:r>
            <a:r>
              <a:rPr lang="de-DE" sz="2000" dirty="0"/>
              <a:t> </a:t>
            </a:r>
            <a:r>
              <a:rPr lang="de-DE" sz="2000" dirty="0" err="1"/>
              <a:t>Q.empty</a:t>
            </a:r>
            <a:r>
              <a:rPr lang="de-DE" sz="2000" dirty="0"/>
              <a:t>() </a:t>
            </a:r>
            <a:r>
              <a:rPr lang="de-DE" sz="2000" b="1" dirty="0"/>
              <a:t>do</a:t>
            </a:r>
            <a:endParaRPr lang="de-DE" sz="2000" b="1" dirty="0">
              <a:cs typeface="Calibri"/>
            </a:endParaRPr>
          </a:p>
          <a:p>
            <a:pPr marL="0" indent="0">
              <a:buNone/>
            </a:pPr>
            <a:r>
              <a:rPr lang="de-DE" sz="2000" dirty="0"/>
              <a:t>        Knoten u = </a:t>
            </a:r>
            <a:r>
              <a:rPr lang="de-DE" sz="2000" dirty="0" err="1"/>
              <a:t>Q.pop</a:t>
            </a:r>
            <a:r>
              <a:rPr lang="de-DE" sz="2000" dirty="0"/>
              <a:t>()</a:t>
            </a:r>
          </a:p>
          <a:p>
            <a:pPr marL="0" indent="0">
              <a:buNone/>
            </a:pPr>
            <a:r>
              <a:rPr lang="de-DE" sz="2000" dirty="0"/>
              <a:t>        </a:t>
            </a:r>
            <a:r>
              <a:rPr lang="de-DE" sz="2000" b="1" dirty="0" err="1"/>
              <a:t>if</a:t>
            </a:r>
            <a:r>
              <a:rPr lang="de-DE" sz="2000" dirty="0"/>
              <a:t> u == t </a:t>
            </a:r>
            <a:r>
              <a:rPr lang="de-DE" sz="2000" b="1" dirty="0" err="1"/>
              <a:t>then</a:t>
            </a:r>
            <a:endParaRPr lang="de-DE" sz="2000" b="1" dirty="0">
              <a:cs typeface="Calibri"/>
            </a:endParaRPr>
          </a:p>
          <a:p>
            <a:pPr marL="0" indent="0">
              <a:buNone/>
            </a:pPr>
            <a:r>
              <a:rPr lang="de-DE" sz="2000" dirty="0"/>
              <a:t>            break</a:t>
            </a:r>
          </a:p>
          <a:p>
            <a:pPr marL="0" indent="0">
              <a:buNone/>
            </a:pPr>
            <a:r>
              <a:rPr lang="de-DE" sz="2000" dirty="0"/>
              <a:t>        </a:t>
            </a:r>
            <a:r>
              <a:rPr lang="de-DE" sz="2000" b="1" dirty="0" err="1"/>
              <a:t>foreach</a:t>
            </a:r>
            <a:r>
              <a:rPr lang="de-DE" sz="2000" dirty="0"/>
              <a:t> Knoten v </a:t>
            </a:r>
            <a:r>
              <a:rPr lang="de-DE" sz="2000" b="1" dirty="0"/>
              <a:t>in</a:t>
            </a:r>
            <a:r>
              <a:rPr lang="de-DE" sz="2000" dirty="0"/>
              <a:t> </a:t>
            </a:r>
            <a:r>
              <a:rPr lang="de-DE" sz="2000" dirty="0" err="1"/>
              <a:t>Adj</a:t>
            </a:r>
            <a:r>
              <a:rPr lang="de-DE" sz="2000" dirty="0"/>
              <a:t>[u] </a:t>
            </a:r>
            <a:r>
              <a:rPr lang="de-DE" sz="2000" b="1" dirty="0"/>
              <a:t>do</a:t>
            </a:r>
            <a:endParaRPr lang="de-DE" sz="2000" dirty="0"/>
          </a:p>
          <a:p>
            <a:pPr marL="0" indent="0">
              <a:buNone/>
            </a:pPr>
            <a:r>
              <a:rPr lang="de-DE" sz="2000" dirty="0"/>
              <a:t>            </a:t>
            </a:r>
            <a:r>
              <a:rPr lang="de-DE" sz="2000" b="1" dirty="0" err="1"/>
              <a:t>if</a:t>
            </a:r>
            <a:r>
              <a:rPr lang="de-DE" sz="2000" dirty="0"/>
              <a:t> </a:t>
            </a:r>
            <a:r>
              <a:rPr lang="de-DE" sz="2000" dirty="0" err="1"/>
              <a:t>v.distance</a:t>
            </a:r>
            <a:r>
              <a:rPr lang="de-DE" sz="2000" dirty="0"/>
              <a:t> &gt; </a:t>
            </a:r>
            <a:r>
              <a:rPr lang="de-DE" sz="2000" dirty="0" err="1"/>
              <a:t>u.distance</a:t>
            </a:r>
            <a:r>
              <a:rPr lang="de-DE" sz="2000" dirty="0"/>
              <a:t> + </a:t>
            </a:r>
            <a:r>
              <a:rPr lang="de-DE" sz="2000" dirty="0" err="1"/>
              <a:t>weight</a:t>
            </a:r>
            <a:r>
              <a:rPr lang="de-DE" sz="2000" dirty="0"/>
              <a:t>(u, v) </a:t>
            </a:r>
            <a:r>
              <a:rPr lang="de-DE" sz="2000" b="1" dirty="0" err="1"/>
              <a:t>then</a:t>
            </a:r>
            <a:endParaRPr lang="de-DE" sz="2000" b="1" dirty="0">
              <a:cs typeface="Calibri"/>
            </a:endParaRPr>
          </a:p>
          <a:p>
            <a:pPr marL="0" indent="0">
              <a:buNone/>
            </a:pPr>
            <a:r>
              <a:rPr lang="de-DE" sz="2000" dirty="0"/>
              <a:t>	</a:t>
            </a:r>
            <a:r>
              <a:rPr lang="de-DE" sz="2000" dirty="0" err="1"/>
              <a:t>v.distance</a:t>
            </a:r>
            <a:r>
              <a:rPr lang="de-DE" sz="2000" dirty="0"/>
              <a:t> = </a:t>
            </a:r>
            <a:r>
              <a:rPr lang="de-DE" sz="2000" dirty="0" err="1"/>
              <a:t>u.distance</a:t>
            </a:r>
            <a:r>
              <a:rPr lang="de-DE" sz="2000" dirty="0"/>
              <a:t> + </a:t>
            </a:r>
            <a:r>
              <a:rPr lang="de-DE" sz="2000" dirty="0" err="1"/>
              <a:t>weight</a:t>
            </a:r>
            <a:r>
              <a:rPr lang="de-DE" sz="2000" dirty="0"/>
              <a:t>(u, v)</a:t>
            </a:r>
          </a:p>
          <a:p>
            <a:pPr marL="0" indent="0">
              <a:buNone/>
            </a:pPr>
            <a:r>
              <a:rPr lang="de-DE" sz="2000" dirty="0"/>
              <a:t>	</a:t>
            </a:r>
            <a:r>
              <a:rPr lang="de-DE" sz="2000" dirty="0" err="1"/>
              <a:t>Q.update</a:t>
            </a:r>
            <a:r>
              <a:rPr lang="de-DE" sz="2000" dirty="0"/>
              <a:t>(v, </a:t>
            </a:r>
            <a:r>
              <a:rPr lang="de-DE" sz="2000" dirty="0" err="1"/>
              <a:t>v.distance</a:t>
            </a:r>
            <a:r>
              <a:rPr lang="de-DE" sz="2000" dirty="0"/>
              <a:t>)</a:t>
            </a:r>
          </a:p>
          <a:p>
            <a:pPr marL="0" indent="0">
              <a:buNone/>
            </a:pPr>
            <a:r>
              <a:rPr lang="de-DE" sz="2000" dirty="0"/>
              <a:t>	</a:t>
            </a:r>
          </a:p>
          <a:p>
            <a:pPr marL="457200" lvl="1" indent="0">
              <a:buNone/>
            </a:pPr>
            <a:endParaRPr lang="de-DE" dirty="0"/>
          </a:p>
          <a:p>
            <a:pPr marL="457200" lvl="1" indent="0">
              <a:buNone/>
            </a:pPr>
            <a:endParaRPr lang="de-DE" dirty="0"/>
          </a:p>
        </p:txBody>
      </p:sp>
      <p:graphicFrame>
        <p:nvGraphicFramePr>
          <p:cNvPr id="3" name="Tabelle 5">
            <a:extLst>
              <a:ext uri="{FF2B5EF4-FFF2-40B4-BE49-F238E27FC236}">
                <a16:creationId xmlns:a16="http://schemas.microsoft.com/office/drawing/2014/main" id="{4E7BEE17-ECFF-4BED-9B3F-CBC4215A38C9}"/>
              </a:ext>
            </a:extLst>
          </p:cNvPr>
          <p:cNvGraphicFramePr>
            <a:graphicFrameLocks noGrp="1"/>
          </p:cNvGraphicFramePr>
          <p:nvPr>
            <p:extLst>
              <p:ext uri="{D42A27DB-BD31-4B8C-83A1-F6EECF244321}">
                <p14:modId xmlns:p14="http://schemas.microsoft.com/office/powerpoint/2010/main" val="1834995960"/>
              </p:ext>
            </p:extLst>
          </p:nvPr>
        </p:nvGraphicFramePr>
        <p:xfrm>
          <a:off x="8433786" y="115984"/>
          <a:ext cx="3622091" cy="4114800"/>
        </p:xfrm>
        <a:graphic>
          <a:graphicData uri="http://schemas.openxmlformats.org/drawingml/2006/table">
            <a:tbl>
              <a:tblPr bandRow="1">
                <a:tableStyleId>{5C22544A-7EE6-4342-B048-85BDC9FD1C3A}</a:tableStyleId>
              </a:tblPr>
              <a:tblGrid>
                <a:gridCol w="1029810">
                  <a:extLst>
                    <a:ext uri="{9D8B030D-6E8A-4147-A177-3AD203B41FA5}">
                      <a16:colId xmlns:a16="http://schemas.microsoft.com/office/drawing/2014/main" val="615324123"/>
                    </a:ext>
                  </a:extLst>
                </a:gridCol>
                <a:gridCol w="2592281">
                  <a:extLst>
                    <a:ext uri="{9D8B030D-6E8A-4147-A177-3AD203B41FA5}">
                      <a16:colId xmlns:a16="http://schemas.microsoft.com/office/drawing/2014/main" val="3695167232"/>
                    </a:ext>
                  </a:extLst>
                </a:gridCol>
              </a:tblGrid>
              <a:tr h="277541">
                <a:tc>
                  <a:txBody>
                    <a:bodyPr/>
                    <a:lstStyle/>
                    <a:p>
                      <a:r>
                        <a:rPr lang="de-DE" dirty="0"/>
                        <a:t>G</a:t>
                      </a:r>
                    </a:p>
                  </a:txBody>
                  <a:tcPr/>
                </a:tc>
                <a:tc>
                  <a:txBody>
                    <a:bodyPr/>
                    <a:lstStyle/>
                    <a:p>
                      <a:r>
                        <a:rPr lang="de-DE" dirty="0"/>
                        <a:t>Graph</a:t>
                      </a:r>
                    </a:p>
                  </a:txBody>
                  <a:tcPr/>
                </a:tc>
                <a:extLst>
                  <a:ext uri="{0D108BD9-81ED-4DB2-BD59-A6C34878D82A}">
                    <a16:rowId xmlns:a16="http://schemas.microsoft.com/office/drawing/2014/main" val="758396322"/>
                  </a:ext>
                </a:extLst>
              </a:tr>
              <a:tr h="277541">
                <a:tc>
                  <a:txBody>
                    <a:bodyPr/>
                    <a:lstStyle/>
                    <a:p>
                      <a:r>
                        <a:rPr lang="de-DE" dirty="0"/>
                        <a:t>s</a:t>
                      </a:r>
                    </a:p>
                  </a:txBody>
                  <a:tcPr/>
                </a:tc>
                <a:tc>
                  <a:txBody>
                    <a:bodyPr/>
                    <a:lstStyle/>
                    <a:p>
                      <a:r>
                        <a:rPr lang="de-DE" dirty="0"/>
                        <a:t>Startknoten</a:t>
                      </a:r>
                    </a:p>
                  </a:txBody>
                  <a:tcPr/>
                </a:tc>
                <a:extLst>
                  <a:ext uri="{0D108BD9-81ED-4DB2-BD59-A6C34878D82A}">
                    <a16:rowId xmlns:a16="http://schemas.microsoft.com/office/drawing/2014/main" val="1355899447"/>
                  </a:ext>
                </a:extLst>
              </a:tr>
              <a:tr h="277541">
                <a:tc>
                  <a:txBody>
                    <a:bodyPr/>
                    <a:lstStyle/>
                    <a:p>
                      <a:r>
                        <a:rPr lang="de-DE" dirty="0"/>
                        <a:t>t</a:t>
                      </a:r>
                    </a:p>
                  </a:txBody>
                  <a:tcPr/>
                </a:tc>
                <a:tc>
                  <a:txBody>
                    <a:bodyPr/>
                    <a:lstStyle/>
                    <a:p>
                      <a:r>
                        <a:rPr lang="de-DE" dirty="0"/>
                        <a:t>Zielknoten</a:t>
                      </a:r>
                    </a:p>
                  </a:txBody>
                  <a:tcPr/>
                </a:tc>
                <a:extLst>
                  <a:ext uri="{0D108BD9-81ED-4DB2-BD59-A6C34878D82A}">
                    <a16:rowId xmlns:a16="http://schemas.microsoft.com/office/drawing/2014/main" val="890704495"/>
                  </a:ext>
                </a:extLst>
              </a:tr>
              <a:tr h="277541">
                <a:tc>
                  <a:txBody>
                    <a:bodyPr/>
                    <a:lstStyle/>
                    <a:p>
                      <a:r>
                        <a:rPr lang="de-DE" dirty="0"/>
                        <a:t>V</a:t>
                      </a:r>
                    </a:p>
                  </a:txBody>
                  <a:tcPr/>
                </a:tc>
                <a:tc>
                  <a:txBody>
                    <a:bodyPr/>
                    <a:lstStyle/>
                    <a:p>
                      <a:r>
                        <a:rPr lang="de-DE" dirty="0"/>
                        <a:t>Knotenmenge</a:t>
                      </a:r>
                    </a:p>
                  </a:txBody>
                  <a:tcPr/>
                </a:tc>
                <a:extLst>
                  <a:ext uri="{0D108BD9-81ED-4DB2-BD59-A6C34878D82A}">
                    <a16:rowId xmlns:a16="http://schemas.microsoft.com/office/drawing/2014/main" val="4053304016"/>
                  </a:ext>
                </a:extLst>
              </a:tr>
              <a:tr h="277541">
                <a:tc>
                  <a:txBody>
                    <a:bodyPr/>
                    <a:lstStyle/>
                    <a:p>
                      <a:r>
                        <a:rPr lang="de-DE" dirty="0" err="1"/>
                        <a:t>distance</a:t>
                      </a:r>
                      <a:endParaRPr lang="de-DE" dirty="0"/>
                    </a:p>
                  </a:txBody>
                  <a:tcPr/>
                </a:tc>
                <a:tc>
                  <a:txBody>
                    <a:bodyPr/>
                    <a:lstStyle/>
                    <a:p>
                      <a:r>
                        <a:rPr lang="de-DE" dirty="0"/>
                        <a:t>Distanz zum Startknoten</a:t>
                      </a:r>
                    </a:p>
                  </a:txBody>
                  <a:tcPr/>
                </a:tc>
                <a:extLst>
                  <a:ext uri="{0D108BD9-81ED-4DB2-BD59-A6C34878D82A}">
                    <a16:rowId xmlns:a16="http://schemas.microsoft.com/office/drawing/2014/main" val="2224569012"/>
                  </a:ext>
                </a:extLst>
              </a:tr>
              <a:tr h="277541">
                <a:tc>
                  <a:txBody>
                    <a:bodyPr/>
                    <a:lstStyle/>
                    <a:p>
                      <a:r>
                        <a:rPr lang="de-DE" dirty="0" err="1"/>
                        <a:t>Adj</a:t>
                      </a:r>
                      <a:r>
                        <a:rPr lang="de-DE" dirty="0"/>
                        <a:t>[]</a:t>
                      </a:r>
                    </a:p>
                  </a:txBody>
                  <a:tcPr/>
                </a:tc>
                <a:tc>
                  <a:txBody>
                    <a:bodyPr/>
                    <a:lstStyle/>
                    <a:p>
                      <a:r>
                        <a:rPr lang="de-DE" dirty="0"/>
                        <a:t>Die benachbarten Knoten</a:t>
                      </a:r>
                    </a:p>
                  </a:txBody>
                  <a:tcPr/>
                </a:tc>
                <a:extLst>
                  <a:ext uri="{0D108BD9-81ED-4DB2-BD59-A6C34878D82A}">
                    <a16:rowId xmlns:a16="http://schemas.microsoft.com/office/drawing/2014/main" val="630644642"/>
                  </a:ext>
                </a:extLst>
              </a:tr>
              <a:tr h="277541">
                <a:tc>
                  <a:txBody>
                    <a:bodyPr/>
                    <a:lstStyle/>
                    <a:p>
                      <a:r>
                        <a:rPr lang="de-DE" dirty="0" err="1"/>
                        <a:t>pop</a:t>
                      </a:r>
                      <a:r>
                        <a:rPr lang="de-DE" dirty="0"/>
                        <a:t>()</a:t>
                      </a:r>
                    </a:p>
                  </a:txBody>
                  <a:tcPr/>
                </a:tc>
                <a:tc>
                  <a:txBody>
                    <a:bodyPr/>
                    <a:lstStyle/>
                    <a:p>
                      <a:r>
                        <a:rPr lang="de-DE" dirty="0"/>
                        <a:t>Entnehme Knoten mit kleinster Distanz</a:t>
                      </a:r>
                    </a:p>
                  </a:txBody>
                  <a:tcPr/>
                </a:tc>
                <a:extLst>
                  <a:ext uri="{0D108BD9-81ED-4DB2-BD59-A6C34878D82A}">
                    <a16:rowId xmlns:a16="http://schemas.microsoft.com/office/drawing/2014/main" val="383832935"/>
                  </a:ext>
                </a:extLst>
              </a:tr>
              <a:tr h="277541">
                <a:tc>
                  <a:txBody>
                    <a:bodyPr/>
                    <a:lstStyle/>
                    <a:p>
                      <a:r>
                        <a:rPr lang="de-DE" dirty="0" err="1"/>
                        <a:t>weight</a:t>
                      </a:r>
                      <a:r>
                        <a:rPr lang="de-DE" dirty="0"/>
                        <a:t>()</a:t>
                      </a:r>
                    </a:p>
                  </a:txBody>
                  <a:tcPr/>
                </a:tc>
                <a:tc>
                  <a:txBody>
                    <a:bodyPr/>
                    <a:lstStyle/>
                    <a:p>
                      <a:r>
                        <a:rPr lang="de-DE" dirty="0"/>
                        <a:t>Das Gewicht der Kante zwischen den Knoten</a:t>
                      </a:r>
                    </a:p>
                  </a:txBody>
                  <a:tcPr/>
                </a:tc>
                <a:extLst>
                  <a:ext uri="{0D108BD9-81ED-4DB2-BD59-A6C34878D82A}">
                    <a16:rowId xmlns:a16="http://schemas.microsoft.com/office/drawing/2014/main" val="2734584873"/>
                  </a:ext>
                </a:extLst>
              </a:tr>
              <a:tr h="277541">
                <a:tc>
                  <a:txBody>
                    <a:bodyPr/>
                    <a:lstStyle/>
                    <a:p>
                      <a:r>
                        <a:rPr lang="de-DE" dirty="0"/>
                        <a:t>update()</a:t>
                      </a:r>
                    </a:p>
                  </a:txBody>
                  <a:tcPr/>
                </a:tc>
                <a:tc>
                  <a:txBody>
                    <a:bodyPr/>
                    <a:lstStyle/>
                    <a:p>
                      <a:r>
                        <a:rPr lang="de-DE" dirty="0"/>
                        <a:t>Ändere </a:t>
                      </a:r>
                      <a:r>
                        <a:rPr lang="de-DE" dirty="0" err="1"/>
                        <a:t>distance</a:t>
                      </a:r>
                      <a:r>
                        <a:rPr lang="de-DE" dirty="0"/>
                        <a:t> und entsprechende Priorität</a:t>
                      </a:r>
                    </a:p>
                  </a:txBody>
                  <a:tcPr/>
                </a:tc>
                <a:extLst>
                  <a:ext uri="{0D108BD9-81ED-4DB2-BD59-A6C34878D82A}">
                    <a16:rowId xmlns:a16="http://schemas.microsoft.com/office/drawing/2014/main" val="2048335842"/>
                  </a:ext>
                </a:extLst>
              </a:tr>
            </a:tbl>
          </a:graphicData>
        </a:graphic>
      </p:graphicFrame>
      <p:sp>
        <p:nvSpPr>
          <p:cNvPr id="7" name="Textfeld 6">
            <a:extLst>
              <a:ext uri="{FF2B5EF4-FFF2-40B4-BE49-F238E27FC236}">
                <a16:creationId xmlns:a16="http://schemas.microsoft.com/office/drawing/2014/main" id="{275B3C2B-AC67-4783-8AA9-99DCC5256FEE}"/>
              </a:ext>
            </a:extLst>
          </p:cNvPr>
          <p:cNvSpPr txBox="1"/>
          <p:nvPr/>
        </p:nvSpPr>
        <p:spPr>
          <a:xfrm>
            <a:off x="8433786" y="5225083"/>
            <a:ext cx="2840855" cy="1200329"/>
          </a:xfrm>
          <a:prstGeom prst="rect">
            <a:avLst/>
          </a:prstGeom>
          <a:noFill/>
          <a:ln>
            <a:solidFill>
              <a:schemeClr val="accent6"/>
            </a:solidFill>
          </a:ln>
        </p:spPr>
        <p:txBody>
          <a:bodyPr wrap="square" rtlCol="0" anchor="t">
            <a:spAutoFit/>
          </a:bodyPr>
          <a:lstStyle/>
          <a:p>
            <a:r>
              <a:rPr lang="de-DE" dirty="0"/>
              <a:t>Initialize(G, s):</a:t>
            </a:r>
          </a:p>
          <a:p>
            <a:r>
              <a:rPr lang="de-DE" dirty="0"/>
              <a:t>    </a:t>
            </a:r>
            <a:r>
              <a:rPr lang="de-DE" b="1" dirty="0" err="1"/>
              <a:t>foreach</a:t>
            </a:r>
            <a:r>
              <a:rPr lang="de-DE" dirty="0"/>
              <a:t> Knoten u </a:t>
            </a:r>
            <a:r>
              <a:rPr lang="de-DE" b="1" dirty="0"/>
              <a:t>in</a:t>
            </a:r>
            <a:r>
              <a:rPr lang="de-DE" dirty="0"/>
              <a:t> V </a:t>
            </a:r>
            <a:r>
              <a:rPr lang="de-DE" b="1" dirty="0"/>
              <a:t>do</a:t>
            </a:r>
            <a:endParaRPr lang="de-DE" dirty="0"/>
          </a:p>
          <a:p>
            <a:r>
              <a:rPr lang="de-DE" dirty="0"/>
              <a:t>        </a:t>
            </a:r>
            <a:r>
              <a:rPr lang="de-DE" dirty="0" err="1"/>
              <a:t>u.distance</a:t>
            </a:r>
            <a:r>
              <a:rPr lang="de-DE" dirty="0"/>
              <a:t> = </a:t>
            </a:r>
            <a:r>
              <a:rPr lang="de-DE" dirty="0">
                <a:ea typeface="+mn-lt"/>
                <a:cs typeface="+mn-lt"/>
              </a:rPr>
              <a:t>∞</a:t>
            </a:r>
            <a:endParaRPr lang="de-DE" dirty="0"/>
          </a:p>
          <a:p>
            <a:r>
              <a:rPr lang="de-DE" dirty="0"/>
              <a:t>    </a:t>
            </a:r>
            <a:r>
              <a:rPr lang="de-DE" dirty="0" err="1"/>
              <a:t>s.distance</a:t>
            </a:r>
            <a:r>
              <a:rPr lang="de-DE" dirty="0"/>
              <a:t> = 0</a:t>
            </a:r>
          </a:p>
        </p:txBody>
      </p:sp>
      <p:sp>
        <p:nvSpPr>
          <p:cNvPr id="8" name="Rechteck 7">
            <a:extLst>
              <a:ext uri="{FF2B5EF4-FFF2-40B4-BE49-F238E27FC236}">
                <a16:creationId xmlns:a16="http://schemas.microsoft.com/office/drawing/2014/main" id="{05972299-BF73-45FA-8772-D4512E211C2F}"/>
              </a:ext>
            </a:extLst>
          </p:cNvPr>
          <p:cNvSpPr/>
          <p:nvPr/>
        </p:nvSpPr>
        <p:spPr>
          <a:xfrm>
            <a:off x="1065320" y="2214916"/>
            <a:ext cx="1411549" cy="275208"/>
          </a:xfrm>
          <a:prstGeom prst="rect">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 name="Rechteck 1">
            <a:extLst>
              <a:ext uri="{FF2B5EF4-FFF2-40B4-BE49-F238E27FC236}">
                <a16:creationId xmlns:a16="http://schemas.microsoft.com/office/drawing/2014/main" id="{E2780D37-A62A-4C02-AD1F-BE39FE8DD571}"/>
              </a:ext>
            </a:extLst>
          </p:cNvPr>
          <p:cNvSpPr/>
          <p:nvPr/>
        </p:nvSpPr>
        <p:spPr>
          <a:xfrm>
            <a:off x="1065320" y="2897204"/>
            <a:ext cx="5030680" cy="327975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6" name="Rechteck 5">
            <a:extLst>
              <a:ext uri="{FF2B5EF4-FFF2-40B4-BE49-F238E27FC236}">
                <a16:creationId xmlns:a16="http://schemas.microsoft.com/office/drawing/2014/main" id="{DA7D52F3-234A-4E9D-B551-65AFB71C21DC}"/>
              </a:ext>
            </a:extLst>
          </p:cNvPr>
          <p:cNvSpPr/>
          <p:nvPr/>
        </p:nvSpPr>
        <p:spPr>
          <a:xfrm>
            <a:off x="1289785" y="3599848"/>
            <a:ext cx="1549668" cy="630936"/>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Rechteck 8">
            <a:extLst>
              <a:ext uri="{FF2B5EF4-FFF2-40B4-BE49-F238E27FC236}">
                <a16:creationId xmlns:a16="http://schemas.microsoft.com/office/drawing/2014/main" id="{58828A28-8E69-4ACE-BA90-AA088601F51B}"/>
              </a:ext>
            </a:extLst>
          </p:cNvPr>
          <p:cNvSpPr/>
          <p:nvPr/>
        </p:nvSpPr>
        <p:spPr>
          <a:xfrm>
            <a:off x="1289785" y="4312118"/>
            <a:ext cx="4735630" cy="1780674"/>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F2302B89-2166-48C8-9A4F-1217E1419048}"/>
              </a:ext>
            </a:extLst>
          </p:cNvPr>
          <p:cNvSpPr/>
          <p:nvPr/>
        </p:nvSpPr>
        <p:spPr>
          <a:xfrm>
            <a:off x="1530417" y="4668253"/>
            <a:ext cx="4408370" cy="1126155"/>
          </a:xfrm>
          <a:prstGeom prst="rect">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Rechteck 10">
            <a:extLst>
              <a:ext uri="{FF2B5EF4-FFF2-40B4-BE49-F238E27FC236}">
                <a16:creationId xmlns:a16="http://schemas.microsoft.com/office/drawing/2014/main" id="{3D957B46-B83E-4EDD-A9B0-0F8F3DC010B6}"/>
              </a:ext>
            </a:extLst>
          </p:cNvPr>
          <p:cNvSpPr/>
          <p:nvPr/>
        </p:nvSpPr>
        <p:spPr>
          <a:xfrm>
            <a:off x="8653112" y="5563402"/>
            <a:ext cx="2473568" cy="529390"/>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487979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5">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2" grpId="0" animBg="1"/>
      <p:bldP spid="6" grpId="0" animBg="1"/>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Freihandform: Form 34">
            <a:extLst>
              <a:ext uri="{FF2B5EF4-FFF2-40B4-BE49-F238E27FC236}">
                <a16:creationId xmlns:a16="http://schemas.microsoft.com/office/drawing/2014/main" id="{7281E65C-72C0-445E-8C39-CF1E966F0C3D}"/>
              </a:ext>
            </a:extLst>
          </p:cNvPr>
          <p:cNvSpPr/>
          <p:nvPr/>
        </p:nvSpPr>
        <p:spPr>
          <a:xfrm>
            <a:off x="3733170" y="3544244"/>
            <a:ext cx="6040643" cy="2622288"/>
          </a:xfrm>
          <a:custGeom>
            <a:avLst/>
            <a:gdLst>
              <a:gd name="connsiteX0" fmla="*/ 0 w 6040643"/>
              <a:gd name="connsiteY0" fmla="*/ 2622288 h 2622288"/>
              <a:gd name="connsiteX1" fmla="*/ 1020198 w 6040643"/>
              <a:gd name="connsiteY1" fmla="*/ 1450949 h 2622288"/>
              <a:gd name="connsiteX2" fmla="*/ 4708026 w 6040643"/>
              <a:gd name="connsiteY2" fmla="*/ 1367822 h 2622288"/>
              <a:gd name="connsiteX3" fmla="*/ 5909593 w 6040643"/>
              <a:gd name="connsiteY3" fmla="*/ 234268 h 2622288"/>
              <a:gd name="connsiteX4" fmla="*/ 5992720 w 6040643"/>
              <a:gd name="connsiteY4" fmla="*/ 0 h 26222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40643" h="2622288">
                <a:moveTo>
                  <a:pt x="0" y="2622288"/>
                </a:moveTo>
                <a:cubicBezTo>
                  <a:pt x="117763" y="2141157"/>
                  <a:pt x="235527" y="1660027"/>
                  <a:pt x="1020198" y="1450949"/>
                </a:cubicBezTo>
                <a:cubicBezTo>
                  <a:pt x="1804869" y="1241871"/>
                  <a:pt x="3893127" y="1570602"/>
                  <a:pt x="4708026" y="1367822"/>
                </a:cubicBezTo>
                <a:cubicBezTo>
                  <a:pt x="5522925" y="1165042"/>
                  <a:pt x="5695478" y="462238"/>
                  <a:pt x="5909593" y="234268"/>
                </a:cubicBezTo>
                <a:cubicBezTo>
                  <a:pt x="6123708" y="6298"/>
                  <a:pt x="6016651" y="46602"/>
                  <a:pt x="5992720" y="0"/>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Freihandform: Form 35">
            <a:extLst>
              <a:ext uri="{FF2B5EF4-FFF2-40B4-BE49-F238E27FC236}">
                <a16:creationId xmlns:a16="http://schemas.microsoft.com/office/drawing/2014/main" id="{2A43E6C8-D803-4C8B-A3EA-27B26AA902D6}"/>
              </a:ext>
            </a:extLst>
          </p:cNvPr>
          <p:cNvSpPr/>
          <p:nvPr/>
        </p:nvSpPr>
        <p:spPr>
          <a:xfrm>
            <a:off x="6310115" y="3733170"/>
            <a:ext cx="1117428" cy="2367684"/>
          </a:xfrm>
          <a:custGeom>
            <a:avLst/>
            <a:gdLst>
              <a:gd name="connsiteX0" fmla="*/ 0 w 1117428"/>
              <a:gd name="connsiteY0" fmla="*/ 2365349 h 2367684"/>
              <a:gd name="connsiteX1" fmla="*/ 1065541 w 1117428"/>
              <a:gd name="connsiteY1" fmla="*/ 1987498 h 2367684"/>
              <a:gd name="connsiteX2" fmla="*/ 853944 w 1117428"/>
              <a:gd name="connsiteY2" fmla="*/ 0 h 2367684"/>
            </a:gdLst>
            <a:ahLst/>
            <a:cxnLst>
              <a:cxn ang="0">
                <a:pos x="connsiteX0" y="connsiteY0"/>
              </a:cxn>
              <a:cxn ang="0">
                <a:pos x="connsiteX1" y="connsiteY1"/>
              </a:cxn>
              <a:cxn ang="0">
                <a:pos x="connsiteX2" y="connsiteY2"/>
              </a:cxn>
            </a:cxnLst>
            <a:rect l="l" t="t" r="r" b="b"/>
            <a:pathLst>
              <a:path w="1117428" h="2367684">
                <a:moveTo>
                  <a:pt x="0" y="2365349"/>
                </a:moveTo>
                <a:cubicBezTo>
                  <a:pt x="461608" y="2373536"/>
                  <a:pt x="923217" y="2381723"/>
                  <a:pt x="1065541" y="1987498"/>
                </a:cubicBezTo>
                <a:cubicBezTo>
                  <a:pt x="1207865" y="1593273"/>
                  <a:pt x="1030904" y="796636"/>
                  <a:pt x="853944" y="0"/>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Freihandform: Form 36">
            <a:extLst>
              <a:ext uri="{FF2B5EF4-FFF2-40B4-BE49-F238E27FC236}">
                <a16:creationId xmlns:a16="http://schemas.microsoft.com/office/drawing/2014/main" id="{C6C80E6D-CDE1-4489-8104-0D87C2605D77}"/>
              </a:ext>
            </a:extLst>
          </p:cNvPr>
          <p:cNvSpPr/>
          <p:nvPr/>
        </p:nvSpPr>
        <p:spPr>
          <a:xfrm>
            <a:off x="4665535" y="1262023"/>
            <a:ext cx="1663044" cy="4768483"/>
          </a:xfrm>
          <a:custGeom>
            <a:avLst/>
            <a:gdLst>
              <a:gd name="connsiteX0" fmla="*/ 178517 w 1663044"/>
              <a:gd name="connsiteY0" fmla="*/ 0 h 4768483"/>
              <a:gd name="connsiteX1" fmla="*/ 110504 w 1663044"/>
              <a:gd name="connsiteY1" fmla="*/ 2070625 h 4768483"/>
              <a:gd name="connsiteX2" fmla="*/ 1470769 w 1663044"/>
              <a:gd name="connsiteY2" fmla="*/ 2705415 h 4768483"/>
              <a:gd name="connsiteX3" fmla="*/ 1621909 w 1663044"/>
              <a:gd name="connsiteY3" fmla="*/ 4768483 h 4768483"/>
            </a:gdLst>
            <a:ahLst/>
            <a:cxnLst>
              <a:cxn ang="0">
                <a:pos x="connsiteX0" y="connsiteY0"/>
              </a:cxn>
              <a:cxn ang="0">
                <a:pos x="connsiteX1" y="connsiteY1"/>
              </a:cxn>
              <a:cxn ang="0">
                <a:pos x="connsiteX2" y="connsiteY2"/>
              </a:cxn>
              <a:cxn ang="0">
                <a:pos x="connsiteX3" y="connsiteY3"/>
              </a:cxn>
            </a:cxnLst>
            <a:rect l="l" t="t" r="r" b="b"/>
            <a:pathLst>
              <a:path w="1663044" h="4768483">
                <a:moveTo>
                  <a:pt x="178517" y="0"/>
                </a:moveTo>
                <a:cubicBezTo>
                  <a:pt x="36823" y="809861"/>
                  <a:pt x="-104871" y="1619722"/>
                  <a:pt x="110504" y="2070625"/>
                </a:cubicBezTo>
                <a:cubicBezTo>
                  <a:pt x="325879" y="2521528"/>
                  <a:pt x="1218868" y="2255772"/>
                  <a:pt x="1470769" y="2705415"/>
                </a:cubicBezTo>
                <a:cubicBezTo>
                  <a:pt x="1722670" y="3155058"/>
                  <a:pt x="1672289" y="3961770"/>
                  <a:pt x="1621909" y="4768483"/>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Freihandform: Form 37">
            <a:extLst>
              <a:ext uri="{FF2B5EF4-FFF2-40B4-BE49-F238E27FC236}">
                <a16:creationId xmlns:a16="http://schemas.microsoft.com/office/drawing/2014/main" id="{5620D9FE-E7B5-4A06-BC14-398E1CFB2523}"/>
              </a:ext>
            </a:extLst>
          </p:cNvPr>
          <p:cNvSpPr/>
          <p:nvPr/>
        </p:nvSpPr>
        <p:spPr>
          <a:xfrm>
            <a:off x="2618783" y="1345150"/>
            <a:ext cx="1045855" cy="4738255"/>
          </a:xfrm>
          <a:custGeom>
            <a:avLst/>
            <a:gdLst>
              <a:gd name="connsiteX0" fmla="*/ 116859 w 1045855"/>
              <a:gd name="connsiteY0" fmla="*/ 0 h 4738255"/>
              <a:gd name="connsiteX1" fmla="*/ 71517 w 1045855"/>
              <a:gd name="connsiteY1" fmla="*/ 2168866 h 4738255"/>
              <a:gd name="connsiteX2" fmla="*/ 955689 w 1045855"/>
              <a:gd name="connsiteY2" fmla="*/ 2758314 h 4738255"/>
              <a:gd name="connsiteX3" fmla="*/ 970803 w 1045855"/>
              <a:gd name="connsiteY3" fmla="*/ 4738255 h 4738255"/>
            </a:gdLst>
            <a:ahLst/>
            <a:cxnLst>
              <a:cxn ang="0">
                <a:pos x="connsiteX0" y="connsiteY0"/>
              </a:cxn>
              <a:cxn ang="0">
                <a:pos x="connsiteX1" y="connsiteY1"/>
              </a:cxn>
              <a:cxn ang="0">
                <a:pos x="connsiteX2" y="connsiteY2"/>
              </a:cxn>
              <a:cxn ang="0">
                <a:pos x="connsiteX3" y="connsiteY3"/>
              </a:cxn>
            </a:cxnLst>
            <a:rect l="l" t="t" r="r" b="b"/>
            <a:pathLst>
              <a:path w="1045855" h="4738255">
                <a:moveTo>
                  <a:pt x="116859" y="0"/>
                </a:moveTo>
                <a:cubicBezTo>
                  <a:pt x="24285" y="854573"/>
                  <a:pt x="-68288" y="1709147"/>
                  <a:pt x="71517" y="2168866"/>
                </a:cubicBezTo>
                <a:cubicBezTo>
                  <a:pt x="211322" y="2628585"/>
                  <a:pt x="805808" y="2330083"/>
                  <a:pt x="955689" y="2758314"/>
                </a:cubicBezTo>
                <a:cubicBezTo>
                  <a:pt x="1105570" y="3186545"/>
                  <a:pt x="1038186" y="3962400"/>
                  <a:pt x="970803" y="4738255"/>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Freihandform: Form 38">
            <a:extLst>
              <a:ext uri="{FF2B5EF4-FFF2-40B4-BE49-F238E27FC236}">
                <a16:creationId xmlns:a16="http://schemas.microsoft.com/office/drawing/2014/main" id="{515D1593-0D81-4767-98D1-D8D249C06CFA}"/>
              </a:ext>
            </a:extLst>
          </p:cNvPr>
          <p:cNvSpPr/>
          <p:nvPr/>
        </p:nvSpPr>
        <p:spPr>
          <a:xfrm>
            <a:off x="2758313" y="1277137"/>
            <a:ext cx="4277276" cy="2723082"/>
          </a:xfrm>
          <a:custGeom>
            <a:avLst/>
            <a:gdLst>
              <a:gd name="connsiteX0" fmla="*/ 0 w 4277276"/>
              <a:gd name="connsiteY0" fmla="*/ 0 h 2723082"/>
              <a:gd name="connsiteX1" fmla="*/ 460979 w 4277276"/>
              <a:gd name="connsiteY1" fmla="*/ 1450949 h 2723082"/>
              <a:gd name="connsiteX2" fmla="*/ 1511405 w 4277276"/>
              <a:gd name="connsiteY2" fmla="*/ 2675187 h 2723082"/>
              <a:gd name="connsiteX3" fmla="*/ 4277276 w 4277276"/>
              <a:gd name="connsiteY3" fmla="*/ 2357792 h 2723082"/>
            </a:gdLst>
            <a:ahLst/>
            <a:cxnLst>
              <a:cxn ang="0">
                <a:pos x="connsiteX0" y="connsiteY0"/>
              </a:cxn>
              <a:cxn ang="0">
                <a:pos x="connsiteX1" y="connsiteY1"/>
              </a:cxn>
              <a:cxn ang="0">
                <a:pos x="connsiteX2" y="connsiteY2"/>
              </a:cxn>
              <a:cxn ang="0">
                <a:pos x="connsiteX3" y="connsiteY3"/>
              </a:cxn>
            </a:cxnLst>
            <a:rect l="l" t="t" r="r" b="b"/>
            <a:pathLst>
              <a:path w="4277276" h="2723082">
                <a:moveTo>
                  <a:pt x="0" y="0"/>
                </a:moveTo>
                <a:cubicBezTo>
                  <a:pt x="104539" y="502542"/>
                  <a:pt x="209078" y="1005085"/>
                  <a:pt x="460979" y="1450949"/>
                </a:cubicBezTo>
                <a:cubicBezTo>
                  <a:pt x="712880" y="1896813"/>
                  <a:pt x="875356" y="2524047"/>
                  <a:pt x="1511405" y="2675187"/>
                </a:cubicBezTo>
                <a:cubicBezTo>
                  <a:pt x="2147454" y="2826327"/>
                  <a:pt x="3212365" y="2592059"/>
                  <a:pt x="4277276" y="2357792"/>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Freihandform: Form 39">
            <a:extLst>
              <a:ext uri="{FF2B5EF4-FFF2-40B4-BE49-F238E27FC236}">
                <a16:creationId xmlns:a16="http://schemas.microsoft.com/office/drawing/2014/main" id="{26B1A4A0-6B1D-4949-AD7F-E7057664BF49}"/>
              </a:ext>
            </a:extLst>
          </p:cNvPr>
          <p:cNvSpPr/>
          <p:nvPr/>
        </p:nvSpPr>
        <p:spPr>
          <a:xfrm>
            <a:off x="2883666" y="1262023"/>
            <a:ext cx="6819553" cy="2304892"/>
          </a:xfrm>
          <a:custGeom>
            <a:avLst/>
            <a:gdLst>
              <a:gd name="connsiteX0" fmla="*/ 10674 w 6819553"/>
              <a:gd name="connsiteY0" fmla="*/ 0 h 2304892"/>
              <a:gd name="connsiteX1" fmla="*/ 320512 w 6819553"/>
              <a:gd name="connsiteY1" fmla="*/ 823716 h 2304892"/>
              <a:gd name="connsiteX2" fmla="*/ 2134198 w 6819553"/>
              <a:gd name="connsiteY2" fmla="*/ 952185 h 2304892"/>
              <a:gd name="connsiteX3" fmla="*/ 5444175 w 6819553"/>
              <a:gd name="connsiteY3" fmla="*/ 634790 h 2304892"/>
              <a:gd name="connsiteX4" fmla="*/ 6819553 w 6819553"/>
              <a:gd name="connsiteY4" fmla="*/ 2304892 h 23048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19553" h="2304892">
                <a:moveTo>
                  <a:pt x="10674" y="0"/>
                </a:moveTo>
                <a:cubicBezTo>
                  <a:pt x="-11368" y="332509"/>
                  <a:pt x="-33409" y="665019"/>
                  <a:pt x="320512" y="823716"/>
                </a:cubicBezTo>
                <a:cubicBezTo>
                  <a:pt x="674433" y="982413"/>
                  <a:pt x="1280254" y="983673"/>
                  <a:pt x="2134198" y="952185"/>
                </a:cubicBezTo>
                <a:cubicBezTo>
                  <a:pt x="2988142" y="920697"/>
                  <a:pt x="4663283" y="409339"/>
                  <a:pt x="5444175" y="634790"/>
                </a:cubicBezTo>
                <a:cubicBezTo>
                  <a:pt x="6225068" y="860241"/>
                  <a:pt x="6522310" y="1582566"/>
                  <a:pt x="6819553" y="2304892"/>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Freihandform: Form 40">
            <a:extLst>
              <a:ext uri="{FF2B5EF4-FFF2-40B4-BE49-F238E27FC236}">
                <a16:creationId xmlns:a16="http://schemas.microsoft.com/office/drawing/2014/main" id="{44BF18A3-6939-4F88-AB03-DF036DF8899D}"/>
              </a:ext>
            </a:extLst>
          </p:cNvPr>
          <p:cNvSpPr/>
          <p:nvPr/>
        </p:nvSpPr>
        <p:spPr>
          <a:xfrm>
            <a:off x="4990309" y="1239352"/>
            <a:ext cx="2383438" cy="2335120"/>
          </a:xfrm>
          <a:custGeom>
            <a:avLst/>
            <a:gdLst>
              <a:gd name="connsiteX0" fmla="*/ 80454 w 2383438"/>
              <a:gd name="connsiteY0" fmla="*/ 0 h 2335120"/>
              <a:gd name="connsiteX1" fmla="*/ 246709 w 2383438"/>
              <a:gd name="connsiteY1" fmla="*/ 1654988 h 2335120"/>
              <a:gd name="connsiteX2" fmla="*/ 2143522 w 2383438"/>
              <a:gd name="connsiteY2" fmla="*/ 1511405 h 2335120"/>
              <a:gd name="connsiteX3" fmla="*/ 2294662 w 2383438"/>
              <a:gd name="connsiteY3" fmla="*/ 2335120 h 2335120"/>
            </a:gdLst>
            <a:ahLst/>
            <a:cxnLst>
              <a:cxn ang="0">
                <a:pos x="connsiteX0" y="connsiteY0"/>
              </a:cxn>
              <a:cxn ang="0">
                <a:pos x="connsiteX1" y="connsiteY1"/>
              </a:cxn>
              <a:cxn ang="0">
                <a:pos x="connsiteX2" y="connsiteY2"/>
              </a:cxn>
              <a:cxn ang="0">
                <a:pos x="connsiteX3" y="connsiteY3"/>
              </a:cxn>
            </a:cxnLst>
            <a:rect l="l" t="t" r="r" b="b"/>
            <a:pathLst>
              <a:path w="2383438" h="2335120">
                <a:moveTo>
                  <a:pt x="80454" y="0"/>
                </a:moveTo>
                <a:cubicBezTo>
                  <a:pt x="-8341" y="701543"/>
                  <a:pt x="-97136" y="1403087"/>
                  <a:pt x="246709" y="1654988"/>
                </a:cubicBezTo>
                <a:cubicBezTo>
                  <a:pt x="590554" y="1906889"/>
                  <a:pt x="1802197" y="1398050"/>
                  <a:pt x="2143522" y="1511405"/>
                </a:cubicBezTo>
                <a:cubicBezTo>
                  <a:pt x="2484847" y="1624760"/>
                  <a:pt x="2389754" y="1979940"/>
                  <a:pt x="2294662" y="2335120"/>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9F0EF14E-BF08-45A0-9A60-018B1E341413}"/>
              </a:ext>
            </a:extLst>
          </p:cNvPr>
          <p:cNvSpPr/>
          <p:nvPr/>
        </p:nvSpPr>
        <p:spPr>
          <a:xfrm>
            <a:off x="2480461" y="899229"/>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a:t>0</a:t>
            </a:r>
          </a:p>
        </p:txBody>
      </p:sp>
      <p:sp>
        <p:nvSpPr>
          <p:cNvPr id="26" name="Ellipse 25">
            <a:extLst>
              <a:ext uri="{FF2B5EF4-FFF2-40B4-BE49-F238E27FC236}">
                <a16:creationId xmlns:a16="http://schemas.microsoft.com/office/drawing/2014/main" id="{379BD7A0-AB48-4A4B-81F4-80DE239591C2}"/>
              </a:ext>
            </a:extLst>
          </p:cNvPr>
          <p:cNvSpPr/>
          <p:nvPr/>
        </p:nvSpPr>
        <p:spPr>
          <a:xfrm>
            <a:off x="6889388" y="3345873"/>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lumMod val="65000"/>
                  <a:lumOff val="35000"/>
                </a:schemeClr>
              </a:solidFill>
            </a:endParaRPr>
          </a:p>
        </p:txBody>
      </p:sp>
      <p:sp>
        <p:nvSpPr>
          <p:cNvPr id="28" name="Ellipse 27">
            <a:extLst>
              <a:ext uri="{FF2B5EF4-FFF2-40B4-BE49-F238E27FC236}">
                <a16:creationId xmlns:a16="http://schemas.microsoft.com/office/drawing/2014/main" id="{FF8AE91A-CBF5-4F73-86F6-C65BD3016FAB}"/>
              </a:ext>
            </a:extLst>
          </p:cNvPr>
          <p:cNvSpPr/>
          <p:nvPr/>
        </p:nvSpPr>
        <p:spPr>
          <a:xfrm>
            <a:off x="5982644" y="5857770"/>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6C03EB75-9C74-468F-AD82-CDBFDB769EDD}"/>
              </a:ext>
            </a:extLst>
          </p:cNvPr>
          <p:cNvSpPr/>
          <p:nvPr/>
        </p:nvSpPr>
        <p:spPr>
          <a:xfrm>
            <a:off x="3265365" y="5804870"/>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lumMod val="65000"/>
                  <a:lumOff val="35000"/>
                </a:schemeClr>
              </a:solidFill>
            </a:endParaRPr>
          </a:p>
        </p:txBody>
      </p:sp>
      <p:sp>
        <p:nvSpPr>
          <p:cNvPr id="42" name="Textfeld 41">
            <a:extLst>
              <a:ext uri="{FF2B5EF4-FFF2-40B4-BE49-F238E27FC236}">
                <a16:creationId xmlns:a16="http://schemas.microsoft.com/office/drawing/2014/main" id="{986B8A8B-1548-43C9-A303-430614D2207E}"/>
              </a:ext>
            </a:extLst>
          </p:cNvPr>
          <p:cNvSpPr txBox="1"/>
          <p:nvPr/>
        </p:nvSpPr>
        <p:spPr>
          <a:xfrm>
            <a:off x="7197414" y="1512848"/>
            <a:ext cx="301686" cy="369332"/>
          </a:xfrm>
          <a:prstGeom prst="rect">
            <a:avLst/>
          </a:prstGeom>
          <a:noFill/>
        </p:spPr>
        <p:txBody>
          <a:bodyPr wrap="none" rtlCol="0">
            <a:spAutoFit/>
          </a:bodyPr>
          <a:lstStyle/>
          <a:p>
            <a:r>
              <a:rPr lang="de-DE" b="1">
                <a:solidFill>
                  <a:schemeClr val="tx2"/>
                </a:solidFill>
              </a:rPr>
              <a:t>7</a:t>
            </a:r>
          </a:p>
        </p:txBody>
      </p:sp>
      <p:sp>
        <p:nvSpPr>
          <p:cNvPr id="43" name="Textfeld 42">
            <a:extLst>
              <a:ext uri="{FF2B5EF4-FFF2-40B4-BE49-F238E27FC236}">
                <a16:creationId xmlns:a16="http://schemas.microsoft.com/office/drawing/2014/main" id="{65C10813-51D7-4681-BEE1-5E435C66622C}"/>
              </a:ext>
            </a:extLst>
          </p:cNvPr>
          <p:cNvSpPr txBox="1"/>
          <p:nvPr/>
        </p:nvSpPr>
        <p:spPr>
          <a:xfrm>
            <a:off x="6030243" y="2556457"/>
            <a:ext cx="301686" cy="369332"/>
          </a:xfrm>
          <a:prstGeom prst="rect">
            <a:avLst/>
          </a:prstGeom>
          <a:noFill/>
        </p:spPr>
        <p:txBody>
          <a:bodyPr wrap="none" rtlCol="0">
            <a:spAutoFit/>
          </a:bodyPr>
          <a:lstStyle/>
          <a:p>
            <a:r>
              <a:rPr lang="de-DE" b="1">
                <a:solidFill>
                  <a:schemeClr val="tx2"/>
                </a:solidFill>
              </a:rPr>
              <a:t>7</a:t>
            </a:r>
          </a:p>
        </p:txBody>
      </p:sp>
      <p:sp>
        <p:nvSpPr>
          <p:cNvPr id="44" name="Textfeld 43">
            <a:extLst>
              <a:ext uri="{FF2B5EF4-FFF2-40B4-BE49-F238E27FC236}">
                <a16:creationId xmlns:a16="http://schemas.microsoft.com/office/drawing/2014/main" id="{9EFE1FF1-8138-404F-96E4-3C5235CA5613}"/>
              </a:ext>
            </a:extLst>
          </p:cNvPr>
          <p:cNvSpPr txBox="1"/>
          <p:nvPr/>
        </p:nvSpPr>
        <p:spPr>
          <a:xfrm>
            <a:off x="4414855" y="2909340"/>
            <a:ext cx="301686" cy="369332"/>
          </a:xfrm>
          <a:prstGeom prst="rect">
            <a:avLst/>
          </a:prstGeom>
          <a:noFill/>
        </p:spPr>
        <p:txBody>
          <a:bodyPr wrap="none" rtlCol="0">
            <a:spAutoFit/>
          </a:bodyPr>
          <a:lstStyle/>
          <a:p>
            <a:r>
              <a:rPr lang="de-DE" b="1">
                <a:solidFill>
                  <a:schemeClr val="tx2"/>
                </a:solidFill>
              </a:rPr>
              <a:t>1</a:t>
            </a:r>
          </a:p>
        </p:txBody>
      </p:sp>
      <p:sp>
        <p:nvSpPr>
          <p:cNvPr id="45" name="Textfeld 44">
            <a:extLst>
              <a:ext uri="{FF2B5EF4-FFF2-40B4-BE49-F238E27FC236}">
                <a16:creationId xmlns:a16="http://schemas.microsoft.com/office/drawing/2014/main" id="{76716E39-E7C2-4C80-B1A1-3579B13CA0F4}"/>
              </a:ext>
            </a:extLst>
          </p:cNvPr>
          <p:cNvSpPr txBox="1"/>
          <p:nvPr/>
        </p:nvSpPr>
        <p:spPr>
          <a:xfrm>
            <a:off x="2632767" y="3698900"/>
            <a:ext cx="301686" cy="369332"/>
          </a:xfrm>
          <a:prstGeom prst="rect">
            <a:avLst/>
          </a:prstGeom>
          <a:noFill/>
        </p:spPr>
        <p:txBody>
          <a:bodyPr wrap="none" rtlCol="0">
            <a:spAutoFit/>
          </a:bodyPr>
          <a:lstStyle/>
          <a:p>
            <a:r>
              <a:rPr lang="de-DE" b="1">
                <a:solidFill>
                  <a:schemeClr val="tx2"/>
                </a:solidFill>
              </a:rPr>
              <a:t>1</a:t>
            </a:r>
          </a:p>
        </p:txBody>
      </p:sp>
      <p:sp>
        <p:nvSpPr>
          <p:cNvPr id="46" name="Textfeld 45">
            <a:extLst>
              <a:ext uri="{FF2B5EF4-FFF2-40B4-BE49-F238E27FC236}">
                <a16:creationId xmlns:a16="http://schemas.microsoft.com/office/drawing/2014/main" id="{0DF916E9-DED2-4693-BC15-7BCF51FAFF21}"/>
              </a:ext>
            </a:extLst>
          </p:cNvPr>
          <p:cNvSpPr txBox="1"/>
          <p:nvPr/>
        </p:nvSpPr>
        <p:spPr>
          <a:xfrm>
            <a:off x="4178989" y="3917910"/>
            <a:ext cx="301686" cy="369332"/>
          </a:xfrm>
          <a:prstGeom prst="rect">
            <a:avLst/>
          </a:prstGeom>
          <a:noFill/>
        </p:spPr>
        <p:txBody>
          <a:bodyPr wrap="none" rtlCol="0">
            <a:spAutoFit/>
          </a:bodyPr>
          <a:lstStyle/>
          <a:p>
            <a:r>
              <a:rPr lang="de-DE" b="1">
                <a:solidFill>
                  <a:schemeClr val="tx2"/>
                </a:solidFill>
              </a:rPr>
              <a:t>5</a:t>
            </a:r>
          </a:p>
        </p:txBody>
      </p:sp>
      <p:sp>
        <p:nvSpPr>
          <p:cNvPr id="47" name="Freihandform: Form 46">
            <a:extLst>
              <a:ext uri="{FF2B5EF4-FFF2-40B4-BE49-F238E27FC236}">
                <a16:creationId xmlns:a16="http://schemas.microsoft.com/office/drawing/2014/main" id="{44EC7558-0586-40D1-A75F-FF802A0206ED}"/>
              </a:ext>
            </a:extLst>
          </p:cNvPr>
          <p:cNvSpPr/>
          <p:nvPr/>
        </p:nvSpPr>
        <p:spPr>
          <a:xfrm>
            <a:off x="4990310" y="995370"/>
            <a:ext cx="4761742" cy="2420405"/>
          </a:xfrm>
          <a:custGeom>
            <a:avLst/>
            <a:gdLst>
              <a:gd name="connsiteX0" fmla="*/ 0 w 4606491"/>
              <a:gd name="connsiteY0" fmla="*/ 160855 h 2420405"/>
              <a:gd name="connsiteX1" fmla="*/ 3922095 w 4606491"/>
              <a:gd name="connsiteY1" fmla="*/ 236425 h 2420405"/>
              <a:gd name="connsiteX2" fmla="*/ 4579557 w 4606491"/>
              <a:gd name="connsiteY2" fmla="*/ 2420405 h 2420405"/>
            </a:gdLst>
            <a:ahLst/>
            <a:cxnLst>
              <a:cxn ang="0">
                <a:pos x="connsiteX0" y="connsiteY0"/>
              </a:cxn>
              <a:cxn ang="0">
                <a:pos x="connsiteX1" y="connsiteY1"/>
              </a:cxn>
              <a:cxn ang="0">
                <a:pos x="connsiteX2" y="connsiteY2"/>
              </a:cxn>
            </a:cxnLst>
            <a:rect l="l" t="t" r="r" b="b"/>
            <a:pathLst>
              <a:path w="4606491" h="2420405">
                <a:moveTo>
                  <a:pt x="0" y="160855"/>
                </a:moveTo>
                <a:cubicBezTo>
                  <a:pt x="1579417" y="10344"/>
                  <a:pt x="3158835" y="-140167"/>
                  <a:pt x="3922095" y="236425"/>
                </a:cubicBezTo>
                <a:cubicBezTo>
                  <a:pt x="4685355" y="613017"/>
                  <a:pt x="4632456" y="1516711"/>
                  <a:pt x="4579557" y="2420405"/>
                </a:cubicBezTo>
              </a:path>
            </a:pathLst>
          </a:custGeom>
          <a:noFill/>
          <a:ln w="381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Textfeld 47">
            <a:extLst>
              <a:ext uri="{FF2B5EF4-FFF2-40B4-BE49-F238E27FC236}">
                <a16:creationId xmlns:a16="http://schemas.microsoft.com/office/drawing/2014/main" id="{821B5386-51C7-4B93-9190-00BBC6A55824}"/>
              </a:ext>
            </a:extLst>
          </p:cNvPr>
          <p:cNvSpPr txBox="1"/>
          <p:nvPr/>
        </p:nvSpPr>
        <p:spPr>
          <a:xfrm>
            <a:off x="7965357" y="686143"/>
            <a:ext cx="301686" cy="369332"/>
          </a:xfrm>
          <a:prstGeom prst="rect">
            <a:avLst/>
          </a:prstGeom>
          <a:noFill/>
        </p:spPr>
        <p:txBody>
          <a:bodyPr wrap="none" rtlCol="0">
            <a:spAutoFit/>
          </a:bodyPr>
          <a:lstStyle/>
          <a:p>
            <a:r>
              <a:rPr lang="de-DE" b="1">
                <a:solidFill>
                  <a:schemeClr val="tx2"/>
                </a:solidFill>
              </a:rPr>
              <a:t>5</a:t>
            </a:r>
          </a:p>
        </p:txBody>
      </p:sp>
      <p:sp>
        <p:nvSpPr>
          <p:cNvPr id="49" name="Textfeld 48">
            <a:extLst>
              <a:ext uri="{FF2B5EF4-FFF2-40B4-BE49-F238E27FC236}">
                <a16:creationId xmlns:a16="http://schemas.microsoft.com/office/drawing/2014/main" id="{D5DDCAE6-6D34-42DF-A74F-7D03B52307C0}"/>
              </a:ext>
            </a:extLst>
          </p:cNvPr>
          <p:cNvSpPr txBox="1"/>
          <p:nvPr/>
        </p:nvSpPr>
        <p:spPr>
          <a:xfrm>
            <a:off x="7443451" y="5499625"/>
            <a:ext cx="301686" cy="369332"/>
          </a:xfrm>
          <a:prstGeom prst="rect">
            <a:avLst/>
          </a:prstGeom>
          <a:noFill/>
        </p:spPr>
        <p:txBody>
          <a:bodyPr wrap="none" rtlCol="0">
            <a:spAutoFit/>
          </a:bodyPr>
          <a:lstStyle/>
          <a:p>
            <a:r>
              <a:rPr lang="de-DE" b="1" dirty="0">
                <a:solidFill>
                  <a:schemeClr val="tx2"/>
                </a:solidFill>
              </a:rPr>
              <a:t>1</a:t>
            </a:r>
          </a:p>
        </p:txBody>
      </p:sp>
      <p:sp>
        <p:nvSpPr>
          <p:cNvPr id="50" name="Textfeld 49">
            <a:extLst>
              <a:ext uri="{FF2B5EF4-FFF2-40B4-BE49-F238E27FC236}">
                <a16:creationId xmlns:a16="http://schemas.microsoft.com/office/drawing/2014/main" id="{D5D4B3FD-2890-464C-92AB-37C0835DA7DC}"/>
              </a:ext>
            </a:extLst>
          </p:cNvPr>
          <p:cNvSpPr txBox="1"/>
          <p:nvPr/>
        </p:nvSpPr>
        <p:spPr>
          <a:xfrm>
            <a:off x="4536087" y="5030901"/>
            <a:ext cx="301686" cy="369332"/>
          </a:xfrm>
          <a:prstGeom prst="rect">
            <a:avLst/>
          </a:prstGeom>
          <a:noFill/>
        </p:spPr>
        <p:txBody>
          <a:bodyPr wrap="none" rtlCol="0">
            <a:spAutoFit/>
          </a:bodyPr>
          <a:lstStyle/>
          <a:p>
            <a:r>
              <a:rPr lang="de-DE" b="1">
                <a:solidFill>
                  <a:schemeClr val="tx2"/>
                </a:solidFill>
              </a:rPr>
              <a:t>2</a:t>
            </a:r>
          </a:p>
        </p:txBody>
      </p:sp>
      <p:sp>
        <p:nvSpPr>
          <p:cNvPr id="25" name="Ellipse 24">
            <a:extLst>
              <a:ext uri="{FF2B5EF4-FFF2-40B4-BE49-F238E27FC236}">
                <a16:creationId xmlns:a16="http://schemas.microsoft.com/office/drawing/2014/main" id="{6BD5BC40-794F-4401-A475-6664609BAD6E}"/>
              </a:ext>
            </a:extLst>
          </p:cNvPr>
          <p:cNvSpPr/>
          <p:nvPr/>
        </p:nvSpPr>
        <p:spPr>
          <a:xfrm>
            <a:off x="4608759" y="899229"/>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3F9D74F7-E334-4BFB-A34B-91480978D5D1}"/>
              </a:ext>
            </a:extLst>
          </p:cNvPr>
          <p:cNvSpPr/>
          <p:nvPr/>
        </p:nvSpPr>
        <p:spPr>
          <a:xfrm>
            <a:off x="9345647" y="3345873"/>
            <a:ext cx="574334" cy="574334"/>
          </a:xfrm>
          <a:prstGeom prst="ellipse">
            <a:avLst/>
          </a:prstGeom>
          <a:solidFill>
            <a:schemeClr val="tx1">
              <a:lumMod val="65000"/>
              <a:lumOff val="3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solidFill>
                <a:schemeClr val="tx1">
                  <a:lumMod val="65000"/>
                  <a:lumOff val="35000"/>
                </a:schemeClr>
              </a:solidFill>
            </a:endParaRPr>
          </a:p>
        </p:txBody>
      </p:sp>
      <p:cxnSp>
        <p:nvCxnSpPr>
          <p:cNvPr id="52" name="Gerader Verbinder 51">
            <a:extLst>
              <a:ext uri="{FF2B5EF4-FFF2-40B4-BE49-F238E27FC236}">
                <a16:creationId xmlns:a16="http://schemas.microsoft.com/office/drawing/2014/main" id="{48F06955-4228-495E-AC86-1992BD542A17}"/>
              </a:ext>
            </a:extLst>
          </p:cNvPr>
          <p:cNvCxnSpPr/>
          <p:nvPr/>
        </p:nvCxnSpPr>
        <p:spPr>
          <a:xfrm flipV="1">
            <a:off x="9486646" y="3548264"/>
            <a:ext cx="287167" cy="184666"/>
          </a:xfrm>
          <a:prstGeom prst="line">
            <a:avLst/>
          </a:prstGeom>
          <a:ln w="127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53" name="Textfeld 52">
            <a:extLst>
              <a:ext uri="{FF2B5EF4-FFF2-40B4-BE49-F238E27FC236}">
                <a16:creationId xmlns:a16="http://schemas.microsoft.com/office/drawing/2014/main" id="{DEFDF4A3-F624-4884-B8DB-0EAB989BADAE}"/>
              </a:ext>
            </a:extLst>
          </p:cNvPr>
          <p:cNvSpPr txBox="1"/>
          <p:nvPr/>
        </p:nvSpPr>
        <p:spPr>
          <a:xfrm>
            <a:off x="10024493" y="3455931"/>
            <a:ext cx="301686" cy="369332"/>
          </a:xfrm>
          <a:prstGeom prst="rect">
            <a:avLst/>
          </a:prstGeom>
          <a:noFill/>
        </p:spPr>
        <p:txBody>
          <a:bodyPr wrap="none" rtlCol="0">
            <a:spAutoFit/>
          </a:bodyPr>
          <a:lstStyle/>
          <a:p>
            <a:r>
              <a:rPr lang="de-DE" b="1" dirty="0"/>
              <a:t>3</a:t>
            </a:r>
          </a:p>
        </p:txBody>
      </p:sp>
      <p:sp>
        <p:nvSpPr>
          <p:cNvPr id="2" name="Textfeld 1">
            <a:extLst>
              <a:ext uri="{FF2B5EF4-FFF2-40B4-BE49-F238E27FC236}">
                <a16:creationId xmlns:a16="http://schemas.microsoft.com/office/drawing/2014/main" id="{9D23209F-2F5A-4544-B0E9-6A7A4B8932EF}"/>
              </a:ext>
            </a:extLst>
          </p:cNvPr>
          <p:cNvSpPr txBox="1"/>
          <p:nvPr/>
        </p:nvSpPr>
        <p:spPr>
          <a:xfrm>
            <a:off x="3396066" y="5907371"/>
            <a:ext cx="312932" cy="369332"/>
          </a:xfrm>
          <a:prstGeom prst="rect">
            <a:avLst/>
          </a:prstGeom>
          <a:noFill/>
        </p:spPr>
        <p:txBody>
          <a:bodyPr wrap="square" rtlCol="0">
            <a:spAutoFit/>
          </a:bodyPr>
          <a:lstStyle/>
          <a:p>
            <a:r>
              <a:rPr lang="de-DE" dirty="0">
                <a:solidFill>
                  <a:schemeClr val="bg1"/>
                </a:solidFill>
              </a:rPr>
              <a:t>1</a:t>
            </a:r>
          </a:p>
        </p:txBody>
      </p:sp>
      <p:sp>
        <p:nvSpPr>
          <p:cNvPr id="30" name="Textfeld 29">
            <a:extLst>
              <a:ext uri="{FF2B5EF4-FFF2-40B4-BE49-F238E27FC236}">
                <a16:creationId xmlns:a16="http://schemas.microsoft.com/office/drawing/2014/main" id="{13F347DD-0E5F-4D4E-88C7-F305AD07B279}"/>
              </a:ext>
            </a:extLst>
          </p:cNvPr>
          <p:cNvSpPr txBox="1"/>
          <p:nvPr/>
        </p:nvSpPr>
        <p:spPr>
          <a:xfrm>
            <a:off x="7046580" y="3465257"/>
            <a:ext cx="312932" cy="369332"/>
          </a:xfrm>
          <a:prstGeom prst="rect">
            <a:avLst/>
          </a:prstGeom>
          <a:noFill/>
        </p:spPr>
        <p:txBody>
          <a:bodyPr wrap="square" rtlCol="0">
            <a:spAutoFit/>
          </a:bodyPr>
          <a:lstStyle/>
          <a:p>
            <a:r>
              <a:rPr lang="de-DE" dirty="0">
                <a:solidFill>
                  <a:schemeClr val="bg1"/>
                </a:solidFill>
              </a:rPr>
              <a:t>5</a:t>
            </a:r>
          </a:p>
        </p:txBody>
      </p:sp>
      <p:sp>
        <p:nvSpPr>
          <p:cNvPr id="31" name="Textfeld 30">
            <a:extLst>
              <a:ext uri="{FF2B5EF4-FFF2-40B4-BE49-F238E27FC236}">
                <a16:creationId xmlns:a16="http://schemas.microsoft.com/office/drawing/2014/main" id="{C832B5EC-6AAC-4B63-81BE-B0CA0ED867FF}"/>
              </a:ext>
            </a:extLst>
          </p:cNvPr>
          <p:cNvSpPr txBox="1"/>
          <p:nvPr/>
        </p:nvSpPr>
        <p:spPr>
          <a:xfrm>
            <a:off x="9494799" y="3455931"/>
            <a:ext cx="312932" cy="369332"/>
          </a:xfrm>
          <a:prstGeom prst="rect">
            <a:avLst/>
          </a:prstGeom>
          <a:noFill/>
        </p:spPr>
        <p:txBody>
          <a:bodyPr wrap="square" rtlCol="0">
            <a:spAutoFit/>
          </a:bodyPr>
          <a:lstStyle/>
          <a:p>
            <a:r>
              <a:rPr lang="de-DE" dirty="0">
                <a:solidFill>
                  <a:schemeClr val="bg1"/>
                </a:solidFill>
              </a:rPr>
              <a:t>7</a:t>
            </a:r>
          </a:p>
        </p:txBody>
      </p:sp>
      <p:sp>
        <p:nvSpPr>
          <p:cNvPr id="32" name="Textfeld 31">
            <a:extLst>
              <a:ext uri="{FF2B5EF4-FFF2-40B4-BE49-F238E27FC236}">
                <a16:creationId xmlns:a16="http://schemas.microsoft.com/office/drawing/2014/main" id="{334EAC1E-6949-4DC6-BF3E-3B681976EADD}"/>
              </a:ext>
            </a:extLst>
          </p:cNvPr>
          <p:cNvSpPr txBox="1"/>
          <p:nvPr/>
        </p:nvSpPr>
        <p:spPr>
          <a:xfrm>
            <a:off x="9489075" y="3451198"/>
            <a:ext cx="312932" cy="369332"/>
          </a:xfrm>
          <a:prstGeom prst="rect">
            <a:avLst/>
          </a:prstGeom>
          <a:noFill/>
        </p:spPr>
        <p:txBody>
          <a:bodyPr wrap="square" rtlCol="0">
            <a:spAutoFit/>
          </a:bodyPr>
          <a:lstStyle/>
          <a:p>
            <a:r>
              <a:rPr lang="de-DE" dirty="0">
                <a:solidFill>
                  <a:schemeClr val="bg1"/>
                </a:solidFill>
              </a:rPr>
              <a:t>3</a:t>
            </a:r>
          </a:p>
        </p:txBody>
      </p:sp>
      <p:sp>
        <p:nvSpPr>
          <p:cNvPr id="3" name="Textfeld 2">
            <a:extLst>
              <a:ext uri="{FF2B5EF4-FFF2-40B4-BE49-F238E27FC236}">
                <a16:creationId xmlns:a16="http://schemas.microsoft.com/office/drawing/2014/main" id="{65905C6D-173E-4433-AB3A-5C976823D0A9}"/>
              </a:ext>
            </a:extLst>
          </p:cNvPr>
          <p:cNvSpPr txBox="1"/>
          <p:nvPr/>
        </p:nvSpPr>
        <p:spPr>
          <a:xfrm>
            <a:off x="1881411" y="984338"/>
            <a:ext cx="797043" cy="369332"/>
          </a:xfrm>
          <a:prstGeom prst="rect">
            <a:avLst/>
          </a:prstGeom>
          <a:noFill/>
        </p:spPr>
        <p:txBody>
          <a:bodyPr wrap="square" rtlCol="0">
            <a:spAutoFit/>
          </a:bodyPr>
          <a:lstStyle/>
          <a:p>
            <a:r>
              <a:rPr lang="de-DE" dirty="0"/>
              <a:t>Start</a:t>
            </a:r>
          </a:p>
        </p:txBody>
      </p:sp>
      <p:sp>
        <p:nvSpPr>
          <p:cNvPr id="4" name="Textfeld 3">
            <a:extLst>
              <a:ext uri="{FF2B5EF4-FFF2-40B4-BE49-F238E27FC236}">
                <a16:creationId xmlns:a16="http://schemas.microsoft.com/office/drawing/2014/main" id="{39167412-4BD1-4C36-B830-64413F32C69D}"/>
              </a:ext>
            </a:extLst>
          </p:cNvPr>
          <p:cNvSpPr txBox="1"/>
          <p:nvPr/>
        </p:nvSpPr>
        <p:spPr>
          <a:xfrm>
            <a:off x="4262698" y="1263195"/>
            <a:ext cx="950828" cy="369332"/>
          </a:xfrm>
          <a:prstGeom prst="rect">
            <a:avLst/>
          </a:prstGeom>
          <a:noFill/>
        </p:spPr>
        <p:txBody>
          <a:bodyPr wrap="square" rtlCol="0">
            <a:spAutoFit/>
          </a:bodyPr>
          <a:lstStyle/>
          <a:p>
            <a:r>
              <a:rPr lang="de-DE" dirty="0"/>
              <a:t>Ziel</a:t>
            </a:r>
          </a:p>
        </p:txBody>
      </p:sp>
      <p:sp>
        <p:nvSpPr>
          <p:cNvPr id="33" name="Textfeld 32">
            <a:extLst>
              <a:ext uri="{FF2B5EF4-FFF2-40B4-BE49-F238E27FC236}">
                <a16:creationId xmlns:a16="http://schemas.microsoft.com/office/drawing/2014/main" id="{D37DC17E-3FF3-4301-9C40-628B9B6FBDA9}"/>
              </a:ext>
            </a:extLst>
          </p:cNvPr>
          <p:cNvSpPr txBox="1"/>
          <p:nvPr/>
        </p:nvSpPr>
        <p:spPr>
          <a:xfrm>
            <a:off x="4738112" y="1003675"/>
            <a:ext cx="312932" cy="369332"/>
          </a:xfrm>
          <a:prstGeom prst="rect">
            <a:avLst/>
          </a:prstGeom>
          <a:noFill/>
        </p:spPr>
        <p:txBody>
          <a:bodyPr wrap="square" rtlCol="0">
            <a:spAutoFit/>
          </a:bodyPr>
          <a:lstStyle/>
          <a:p>
            <a:r>
              <a:rPr lang="de-DE" dirty="0">
                <a:solidFill>
                  <a:schemeClr val="bg1"/>
                </a:solidFill>
              </a:rPr>
              <a:t>8</a:t>
            </a:r>
          </a:p>
        </p:txBody>
      </p:sp>
      <p:sp>
        <p:nvSpPr>
          <p:cNvPr id="34" name="Textfeld 33">
            <a:extLst>
              <a:ext uri="{FF2B5EF4-FFF2-40B4-BE49-F238E27FC236}">
                <a16:creationId xmlns:a16="http://schemas.microsoft.com/office/drawing/2014/main" id="{29B6C00C-175E-42F3-B55E-1BF21A7CC4F2}"/>
              </a:ext>
            </a:extLst>
          </p:cNvPr>
          <p:cNvSpPr txBox="1"/>
          <p:nvPr/>
        </p:nvSpPr>
        <p:spPr>
          <a:xfrm>
            <a:off x="6141563" y="5963455"/>
            <a:ext cx="312932" cy="369332"/>
          </a:xfrm>
          <a:prstGeom prst="rect">
            <a:avLst/>
          </a:prstGeom>
          <a:noFill/>
        </p:spPr>
        <p:txBody>
          <a:bodyPr wrap="square" rtlCol="0">
            <a:spAutoFit/>
          </a:bodyPr>
          <a:lstStyle/>
          <a:p>
            <a:r>
              <a:rPr lang="de-DE" dirty="0">
                <a:solidFill>
                  <a:schemeClr val="bg1"/>
                </a:solidFill>
              </a:rPr>
              <a:t>6</a:t>
            </a:r>
          </a:p>
        </p:txBody>
      </p:sp>
      <p:sp>
        <p:nvSpPr>
          <p:cNvPr id="5" name="Textfeld 4">
            <a:extLst>
              <a:ext uri="{FF2B5EF4-FFF2-40B4-BE49-F238E27FC236}">
                <a16:creationId xmlns:a16="http://schemas.microsoft.com/office/drawing/2014/main" id="{0DED395B-A1A5-4290-948D-71B2DF5EBF8E}"/>
              </a:ext>
            </a:extLst>
          </p:cNvPr>
          <p:cNvSpPr txBox="1"/>
          <p:nvPr/>
        </p:nvSpPr>
        <p:spPr>
          <a:xfrm>
            <a:off x="4088401" y="974083"/>
            <a:ext cx="433770" cy="369332"/>
          </a:xfrm>
          <a:prstGeom prst="rect">
            <a:avLst/>
          </a:prstGeom>
          <a:noFill/>
        </p:spPr>
        <p:txBody>
          <a:bodyPr wrap="square" rtlCol="0">
            <a:spAutoFit/>
          </a:bodyPr>
          <a:lstStyle/>
          <a:p>
            <a:r>
              <a:rPr lang="de-DE" dirty="0"/>
              <a:t>12</a:t>
            </a:r>
          </a:p>
        </p:txBody>
      </p:sp>
      <p:cxnSp>
        <p:nvCxnSpPr>
          <p:cNvPr id="7" name="Gerader Verbinder 6">
            <a:extLst>
              <a:ext uri="{FF2B5EF4-FFF2-40B4-BE49-F238E27FC236}">
                <a16:creationId xmlns:a16="http://schemas.microsoft.com/office/drawing/2014/main" id="{E6E81424-B325-4F17-84D8-8CCCAC00880B}"/>
              </a:ext>
            </a:extLst>
          </p:cNvPr>
          <p:cNvCxnSpPr>
            <a:cxnSpLocks/>
          </p:cNvCxnSpPr>
          <p:nvPr/>
        </p:nvCxnSpPr>
        <p:spPr>
          <a:xfrm flipV="1">
            <a:off x="4178989" y="1019784"/>
            <a:ext cx="242514" cy="257353"/>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Gerader Verbinder 50">
            <a:extLst>
              <a:ext uri="{FF2B5EF4-FFF2-40B4-BE49-F238E27FC236}">
                <a16:creationId xmlns:a16="http://schemas.microsoft.com/office/drawing/2014/main" id="{D18726FB-CB83-44D4-AFC3-C1DC5A314E0D}"/>
              </a:ext>
            </a:extLst>
          </p:cNvPr>
          <p:cNvCxnSpPr>
            <a:cxnSpLocks/>
          </p:cNvCxnSpPr>
          <p:nvPr/>
        </p:nvCxnSpPr>
        <p:spPr>
          <a:xfrm flipV="1">
            <a:off x="4773321" y="1033980"/>
            <a:ext cx="242514" cy="257353"/>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feld 10">
            <a:extLst>
              <a:ext uri="{FF2B5EF4-FFF2-40B4-BE49-F238E27FC236}">
                <a16:creationId xmlns:a16="http://schemas.microsoft.com/office/drawing/2014/main" id="{4F11749D-A476-482E-A29A-18854E0A3D03}"/>
              </a:ext>
            </a:extLst>
          </p:cNvPr>
          <p:cNvSpPr txBox="1"/>
          <p:nvPr/>
        </p:nvSpPr>
        <p:spPr>
          <a:xfrm>
            <a:off x="5157834" y="1169004"/>
            <a:ext cx="1380464" cy="369332"/>
          </a:xfrm>
          <a:prstGeom prst="rect">
            <a:avLst/>
          </a:prstGeom>
          <a:noFill/>
        </p:spPr>
        <p:txBody>
          <a:bodyPr wrap="square" rtlCol="0">
            <a:spAutoFit/>
          </a:bodyPr>
          <a:lstStyle/>
          <a:p>
            <a:r>
              <a:rPr lang="de-DE" dirty="0"/>
              <a:t>7</a:t>
            </a:r>
          </a:p>
        </p:txBody>
      </p:sp>
      <p:sp>
        <p:nvSpPr>
          <p:cNvPr id="55" name="Textfeld 54">
            <a:extLst>
              <a:ext uri="{FF2B5EF4-FFF2-40B4-BE49-F238E27FC236}">
                <a16:creationId xmlns:a16="http://schemas.microsoft.com/office/drawing/2014/main" id="{B9A0D2AD-CD6A-40B1-A64D-C5F1CB4ED8E4}"/>
              </a:ext>
            </a:extLst>
          </p:cNvPr>
          <p:cNvSpPr txBox="1"/>
          <p:nvPr/>
        </p:nvSpPr>
        <p:spPr>
          <a:xfrm>
            <a:off x="4742838" y="1021387"/>
            <a:ext cx="312932" cy="369332"/>
          </a:xfrm>
          <a:prstGeom prst="rect">
            <a:avLst/>
          </a:prstGeom>
          <a:noFill/>
        </p:spPr>
        <p:txBody>
          <a:bodyPr wrap="square" rtlCol="0">
            <a:spAutoFit/>
          </a:bodyPr>
          <a:lstStyle/>
          <a:p>
            <a:r>
              <a:rPr lang="de-DE" dirty="0">
                <a:solidFill>
                  <a:schemeClr val="bg1"/>
                </a:solidFill>
              </a:rPr>
              <a:t>7</a:t>
            </a:r>
          </a:p>
        </p:txBody>
      </p:sp>
      <p:sp>
        <p:nvSpPr>
          <p:cNvPr id="13" name="Textfeld 12">
            <a:extLst>
              <a:ext uri="{FF2B5EF4-FFF2-40B4-BE49-F238E27FC236}">
                <a16:creationId xmlns:a16="http://schemas.microsoft.com/office/drawing/2014/main" id="{AA316626-B857-40C9-974F-947AC6E5DB7F}"/>
              </a:ext>
            </a:extLst>
          </p:cNvPr>
          <p:cNvSpPr txBox="1"/>
          <p:nvPr/>
        </p:nvSpPr>
        <p:spPr>
          <a:xfrm>
            <a:off x="1978755" y="1851471"/>
            <a:ext cx="8234489" cy="3046988"/>
          </a:xfrm>
          <a:prstGeom prst="rect">
            <a:avLst/>
          </a:prstGeom>
          <a:solidFill>
            <a:schemeClr val="bg2"/>
          </a:solidFill>
        </p:spPr>
        <p:txBody>
          <a:bodyPr wrap="square" rtlCol="0">
            <a:spAutoFit/>
          </a:bodyPr>
          <a:lstStyle/>
          <a:p>
            <a:pPr algn="ctr"/>
            <a:r>
              <a:rPr lang="de-DE" sz="9600" dirty="0"/>
              <a:t>Fertig!</a:t>
            </a:r>
          </a:p>
          <a:p>
            <a:pPr algn="ctr"/>
            <a:r>
              <a:rPr lang="de-DE" sz="9600" dirty="0"/>
              <a:t>Ergebnis: 7</a:t>
            </a:r>
          </a:p>
        </p:txBody>
      </p:sp>
      <p:sp>
        <p:nvSpPr>
          <p:cNvPr id="57" name="Textfeld 56">
            <a:extLst>
              <a:ext uri="{FF2B5EF4-FFF2-40B4-BE49-F238E27FC236}">
                <a16:creationId xmlns:a16="http://schemas.microsoft.com/office/drawing/2014/main" id="{5B905BD2-86AE-4D79-A0C2-0CEDC0F8BF2E}"/>
              </a:ext>
            </a:extLst>
          </p:cNvPr>
          <p:cNvSpPr txBox="1"/>
          <p:nvPr/>
        </p:nvSpPr>
        <p:spPr>
          <a:xfrm>
            <a:off x="617516" y="245621"/>
            <a:ext cx="7549939" cy="769441"/>
          </a:xfrm>
          <a:prstGeom prst="rect">
            <a:avLst/>
          </a:prstGeom>
          <a:noFill/>
        </p:spPr>
        <p:txBody>
          <a:bodyPr wrap="square" rtlCol="0">
            <a:spAutoFit/>
          </a:bodyPr>
          <a:lstStyle/>
          <a:p>
            <a:r>
              <a:rPr lang="de-DE" sz="4400" dirty="0"/>
              <a:t>Dijkstra Kürzeste Wege</a:t>
            </a:r>
          </a:p>
        </p:txBody>
      </p:sp>
    </p:spTree>
    <p:extLst>
      <p:ext uri="{BB962C8B-B14F-4D97-AF65-F5344CB8AC3E}">
        <p14:creationId xmlns:p14="http://schemas.microsoft.com/office/powerpoint/2010/main" val="2866123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mph" presetSubtype="1" nodeType="clickEffect">
                                  <p:stCondLst>
                                    <p:cond delay="0"/>
                                  </p:stCondLst>
                                  <p:childTnLst>
                                    <p:set>
                                      <p:cBhvr>
                                        <p:cTn id="6" dur="indefinite"/>
                                        <p:tgtEl>
                                          <p:spTgt spid="24"/>
                                        </p:tgtEl>
                                        <p:attrNameLst>
                                          <p:attrName>stroke.color</p:attrName>
                                        </p:attrNameLst>
                                      </p:cBhvr>
                                      <p:to>
                                        <p:clrVal>
                                          <a:schemeClr val="accent2"/>
                                        </p:clrVal>
                                      </p:to>
                                    </p:set>
                                    <p:set>
                                      <p:cBhvr>
                                        <p:cTn id="7" dur="indefinite"/>
                                        <p:tgtEl>
                                          <p:spTgt spid="24"/>
                                        </p:tgtEl>
                                        <p:attrNameLst>
                                          <p:attrName>stroke.on</p:attrName>
                                        </p:attrNameLst>
                                      </p:cBhvr>
                                      <p:to>
                                        <p:strVal val="true"/>
                                      </p:to>
                                    </p:set>
                                  </p:childTnLst>
                                </p:cTn>
                              </p:par>
                            </p:childTnLst>
                          </p:cTn>
                        </p:par>
                      </p:childTnLst>
                    </p:cTn>
                  </p:par>
                  <p:par>
                    <p:cTn id="8" fill="hold">
                      <p:stCondLst>
                        <p:cond delay="indefinite"/>
                      </p:stCondLst>
                      <p:childTnLst>
                        <p:par>
                          <p:cTn id="9" fill="hold">
                            <p:stCondLst>
                              <p:cond delay="0"/>
                            </p:stCondLst>
                            <p:childTnLst>
                              <p:par>
                                <p:cTn id="10" presetID="7" presetClass="emph" presetSubtype="1" nodeType="clickEffect">
                                  <p:stCondLst>
                                    <p:cond delay="0"/>
                                  </p:stCondLst>
                                  <p:childTnLst>
                                    <p:set>
                                      <p:cBhvr>
                                        <p:cTn id="11" dur="indefinite"/>
                                        <p:tgtEl>
                                          <p:spTgt spid="38"/>
                                        </p:tgtEl>
                                        <p:attrNameLst>
                                          <p:attrName>stroke.color</p:attrName>
                                        </p:attrNameLst>
                                      </p:cBhvr>
                                      <p:to>
                                        <p:clrVal>
                                          <a:schemeClr val="accent2"/>
                                        </p:clrVal>
                                      </p:to>
                                    </p:set>
                                    <p:set>
                                      <p:cBhvr>
                                        <p:cTn id="12" dur="indefinite"/>
                                        <p:tgtEl>
                                          <p:spTgt spid="38"/>
                                        </p:tgtEl>
                                        <p:attrNameLst>
                                          <p:attrName>stroke.on</p:attrName>
                                        </p:attrNameLst>
                                      </p:cBhvr>
                                      <p:to>
                                        <p:strVal val="true"/>
                                      </p:to>
                                    </p:set>
                                  </p:childTnLst>
                                </p:cTn>
                              </p:par>
                              <p:par>
                                <p:cTn id="13" presetID="7" presetClass="emph" presetSubtype="1" nodeType="withEffect">
                                  <p:stCondLst>
                                    <p:cond delay="0"/>
                                  </p:stCondLst>
                                  <p:childTnLst>
                                    <p:set>
                                      <p:cBhvr>
                                        <p:cTn id="14" dur="indefinite"/>
                                        <p:tgtEl>
                                          <p:spTgt spid="39"/>
                                        </p:tgtEl>
                                        <p:attrNameLst>
                                          <p:attrName>stroke.color</p:attrName>
                                        </p:attrNameLst>
                                      </p:cBhvr>
                                      <p:to>
                                        <p:clrVal>
                                          <a:schemeClr val="accent2"/>
                                        </p:clrVal>
                                      </p:to>
                                    </p:set>
                                    <p:set>
                                      <p:cBhvr>
                                        <p:cTn id="15" dur="indefinite"/>
                                        <p:tgtEl>
                                          <p:spTgt spid="39"/>
                                        </p:tgtEl>
                                        <p:attrNameLst>
                                          <p:attrName>stroke.on</p:attrName>
                                        </p:attrNameLst>
                                      </p:cBhvr>
                                      <p:to>
                                        <p:strVal val="true"/>
                                      </p:to>
                                    </p:set>
                                  </p:childTnLst>
                                </p:cTn>
                              </p:par>
                              <p:par>
                                <p:cTn id="16" presetID="7" presetClass="emph" presetSubtype="1" nodeType="withEffect">
                                  <p:stCondLst>
                                    <p:cond delay="0"/>
                                  </p:stCondLst>
                                  <p:childTnLst>
                                    <p:set>
                                      <p:cBhvr>
                                        <p:cTn id="17" dur="indefinite"/>
                                        <p:tgtEl>
                                          <p:spTgt spid="40"/>
                                        </p:tgtEl>
                                        <p:attrNameLst>
                                          <p:attrName>stroke.color</p:attrName>
                                        </p:attrNameLst>
                                      </p:cBhvr>
                                      <p:to>
                                        <p:clrVal>
                                          <a:schemeClr val="accent2"/>
                                        </p:clrVal>
                                      </p:to>
                                    </p:set>
                                    <p:set>
                                      <p:cBhvr>
                                        <p:cTn id="18" dur="indefinite"/>
                                        <p:tgtEl>
                                          <p:spTgt spid="40"/>
                                        </p:tgtEl>
                                        <p:attrNameLst>
                                          <p:attrName>stroke.on</p:attrName>
                                        </p:attrNameLst>
                                      </p:cBhvr>
                                      <p:to>
                                        <p:strVal val="tru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7" presetClass="emph" presetSubtype="1" nodeType="clickEffect">
                                  <p:stCondLst>
                                    <p:cond delay="0"/>
                                  </p:stCondLst>
                                  <p:childTnLst>
                                    <p:set>
                                      <p:cBhvr>
                                        <p:cTn id="34" dur="indefinite"/>
                                        <p:tgtEl>
                                          <p:spTgt spid="38"/>
                                        </p:tgtEl>
                                        <p:attrNameLst>
                                          <p:attrName>stroke.color</p:attrName>
                                        </p:attrNameLst>
                                      </p:cBhvr>
                                      <p:to>
                                        <p:clrVal>
                                          <a:schemeClr val="tx2"/>
                                        </p:clrVal>
                                      </p:to>
                                    </p:set>
                                    <p:set>
                                      <p:cBhvr>
                                        <p:cTn id="35" dur="indefinite"/>
                                        <p:tgtEl>
                                          <p:spTgt spid="38"/>
                                        </p:tgtEl>
                                        <p:attrNameLst>
                                          <p:attrName>stroke.on</p:attrName>
                                        </p:attrNameLst>
                                      </p:cBhvr>
                                      <p:to>
                                        <p:strVal val="true"/>
                                      </p:to>
                                    </p:set>
                                  </p:childTnLst>
                                </p:cTn>
                              </p:par>
                              <p:par>
                                <p:cTn id="36" presetID="7" presetClass="emph" presetSubtype="1" nodeType="withEffect">
                                  <p:stCondLst>
                                    <p:cond delay="0"/>
                                  </p:stCondLst>
                                  <p:childTnLst>
                                    <p:set>
                                      <p:cBhvr>
                                        <p:cTn id="37" dur="indefinite"/>
                                        <p:tgtEl>
                                          <p:spTgt spid="39"/>
                                        </p:tgtEl>
                                        <p:attrNameLst>
                                          <p:attrName>stroke.color</p:attrName>
                                        </p:attrNameLst>
                                      </p:cBhvr>
                                      <p:to>
                                        <p:clrVal>
                                          <a:schemeClr val="tx2"/>
                                        </p:clrVal>
                                      </p:to>
                                    </p:set>
                                    <p:set>
                                      <p:cBhvr>
                                        <p:cTn id="38" dur="indefinite"/>
                                        <p:tgtEl>
                                          <p:spTgt spid="39"/>
                                        </p:tgtEl>
                                        <p:attrNameLst>
                                          <p:attrName>stroke.on</p:attrName>
                                        </p:attrNameLst>
                                      </p:cBhvr>
                                      <p:to>
                                        <p:strVal val="true"/>
                                      </p:to>
                                    </p:set>
                                  </p:childTnLst>
                                </p:cTn>
                              </p:par>
                              <p:par>
                                <p:cTn id="39" presetID="7" presetClass="emph" presetSubtype="1" nodeType="withEffect">
                                  <p:stCondLst>
                                    <p:cond delay="0"/>
                                  </p:stCondLst>
                                  <p:childTnLst>
                                    <p:set>
                                      <p:cBhvr>
                                        <p:cTn id="40" dur="indefinite"/>
                                        <p:tgtEl>
                                          <p:spTgt spid="40"/>
                                        </p:tgtEl>
                                        <p:attrNameLst>
                                          <p:attrName>stroke.color</p:attrName>
                                        </p:attrNameLst>
                                      </p:cBhvr>
                                      <p:to>
                                        <p:clrVal>
                                          <a:schemeClr val="tx2"/>
                                        </p:clrVal>
                                      </p:to>
                                    </p:set>
                                    <p:set>
                                      <p:cBhvr>
                                        <p:cTn id="41" dur="indefinite"/>
                                        <p:tgtEl>
                                          <p:spTgt spid="40"/>
                                        </p:tgtEl>
                                        <p:attrNameLst>
                                          <p:attrName>stroke.on</p:attrName>
                                        </p:attrNameLst>
                                      </p:cBhvr>
                                      <p:to>
                                        <p:strVal val="true"/>
                                      </p:to>
                                    </p:set>
                                  </p:childTnLst>
                                </p:cTn>
                              </p:par>
                              <p:par>
                                <p:cTn id="42" presetID="1" presetClass="emph" presetSubtype="1" nodeType="withEffect">
                                  <p:stCondLst>
                                    <p:cond delay="0"/>
                                  </p:stCondLst>
                                  <p:childTnLst>
                                    <p:set>
                                      <p:cBhvr>
                                        <p:cTn id="43" dur="indefinite"/>
                                        <p:tgtEl>
                                          <p:spTgt spid="24"/>
                                        </p:tgtEl>
                                        <p:attrNameLst>
                                          <p:attrName>fillcolor</p:attrName>
                                        </p:attrNameLst>
                                      </p:cBhvr>
                                      <p:to>
                                        <p:clrVal>
                                          <a:schemeClr val="folHlink"/>
                                        </p:clrVal>
                                      </p:to>
                                    </p:set>
                                    <p:set>
                                      <p:cBhvr>
                                        <p:cTn id="44" dur="indefinite"/>
                                        <p:tgtEl>
                                          <p:spTgt spid="24"/>
                                        </p:tgtEl>
                                        <p:attrNameLst>
                                          <p:attrName>fill.type</p:attrName>
                                        </p:attrNameLst>
                                      </p:cBhvr>
                                      <p:to>
                                        <p:strVal val="solid"/>
                                      </p:to>
                                    </p:set>
                                    <p:set>
                                      <p:cBhvr>
                                        <p:cTn id="45" dur="indefinite"/>
                                        <p:tgtEl>
                                          <p:spTgt spid="24"/>
                                        </p:tgtEl>
                                        <p:attrNameLst>
                                          <p:attrName>fill.on</p:attrName>
                                        </p:attrNameLst>
                                      </p:cBhvr>
                                      <p:to>
                                        <p:strVal val="true"/>
                                      </p:to>
                                    </p:set>
                                  </p:childTnLst>
                                </p:cTn>
                              </p:par>
                              <p:par>
                                <p:cTn id="46" presetID="7" presetClass="emph" presetSubtype="1" nodeType="withEffect">
                                  <p:stCondLst>
                                    <p:cond delay="0"/>
                                  </p:stCondLst>
                                  <p:childTnLst>
                                    <p:set>
                                      <p:cBhvr>
                                        <p:cTn id="47" dur="indefinite"/>
                                        <p:tgtEl>
                                          <p:spTgt spid="24"/>
                                        </p:tgtEl>
                                        <p:attrNameLst>
                                          <p:attrName>stroke.color</p:attrName>
                                        </p:attrNameLst>
                                      </p:cBhvr>
                                      <p:to>
                                        <p:clrVal>
                                          <a:srgbClr val="44546A"/>
                                        </p:clrVal>
                                      </p:to>
                                    </p:set>
                                    <p:set>
                                      <p:cBhvr>
                                        <p:cTn id="48" dur="indefinite"/>
                                        <p:tgtEl>
                                          <p:spTgt spid="24"/>
                                        </p:tgtEl>
                                        <p:attrNameLst>
                                          <p:attrName>stroke.on</p:attrName>
                                        </p:attrNameLst>
                                      </p:cBhvr>
                                      <p:to>
                                        <p:strVal val="true"/>
                                      </p:to>
                                    </p:set>
                                  </p:childTnLst>
                                </p:cTn>
                              </p:par>
                            </p:childTnLst>
                          </p:cTn>
                        </p:par>
                      </p:childTnLst>
                    </p:cTn>
                  </p:par>
                  <p:par>
                    <p:cTn id="49" fill="hold">
                      <p:stCondLst>
                        <p:cond delay="indefinite"/>
                      </p:stCondLst>
                      <p:childTnLst>
                        <p:par>
                          <p:cTn id="50" fill="hold">
                            <p:stCondLst>
                              <p:cond delay="0"/>
                            </p:stCondLst>
                            <p:childTnLst>
                              <p:par>
                                <p:cTn id="51" presetID="7" presetClass="emph" presetSubtype="1" nodeType="clickEffect">
                                  <p:stCondLst>
                                    <p:cond delay="0"/>
                                  </p:stCondLst>
                                  <p:childTnLst>
                                    <p:set>
                                      <p:cBhvr>
                                        <p:cTn id="52" dur="indefinite"/>
                                        <p:tgtEl>
                                          <p:spTgt spid="29"/>
                                        </p:tgtEl>
                                        <p:attrNameLst>
                                          <p:attrName>stroke.color</p:attrName>
                                        </p:attrNameLst>
                                      </p:cBhvr>
                                      <p:to>
                                        <p:clrVal>
                                          <a:schemeClr val="accent2"/>
                                        </p:clrVal>
                                      </p:to>
                                    </p:set>
                                    <p:set>
                                      <p:cBhvr>
                                        <p:cTn id="53" dur="indefinite"/>
                                        <p:tgtEl>
                                          <p:spTgt spid="29"/>
                                        </p:tgtEl>
                                        <p:attrNameLst>
                                          <p:attrName>stroke.on</p:attrName>
                                        </p:attrNameLst>
                                      </p:cBhvr>
                                      <p:to>
                                        <p:strVal val="true"/>
                                      </p:to>
                                    </p:set>
                                  </p:childTnLst>
                                </p:cTn>
                              </p:par>
                            </p:childTnLst>
                          </p:cTn>
                        </p:par>
                      </p:childTnLst>
                    </p:cTn>
                  </p:par>
                  <p:par>
                    <p:cTn id="54" fill="hold">
                      <p:stCondLst>
                        <p:cond delay="indefinite"/>
                      </p:stCondLst>
                      <p:childTnLst>
                        <p:par>
                          <p:cTn id="55" fill="hold">
                            <p:stCondLst>
                              <p:cond delay="0"/>
                            </p:stCondLst>
                            <p:childTnLst>
                              <p:par>
                                <p:cTn id="56" presetID="7" presetClass="emph" presetSubtype="1" grpId="0" nodeType="clickEffect">
                                  <p:stCondLst>
                                    <p:cond delay="0"/>
                                  </p:stCondLst>
                                  <p:childTnLst>
                                    <p:set>
                                      <p:cBhvr>
                                        <p:cTn id="57" dur="indefinite"/>
                                        <p:tgtEl>
                                          <p:spTgt spid="35"/>
                                        </p:tgtEl>
                                        <p:attrNameLst>
                                          <p:attrName>stroke.color</p:attrName>
                                        </p:attrNameLst>
                                      </p:cBhvr>
                                      <p:to>
                                        <p:clrVal>
                                          <a:schemeClr val="accent2"/>
                                        </p:clrVal>
                                      </p:to>
                                    </p:set>
                                    <p:set>
                                      <p:cBhvr>
                                        <p:cTn id="58" dur="indefinite"/>
                                        <p:tgtEl>
                                          <p:spTgt spid="35"/>
                                        </p:tgtEl>
                                        <p:attrNameLst>
                                          <p:attrName>stroke.on</p:attrName>
                                        </p:attrNameLst>
                                      </p:cBhvr>
                                      <p:to>
                                        <p:strVal val="tru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5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3"/>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xit" presetSubtype="0" fill="hold" grpId="1" nodeType="clickEffect">
                                  <p:stCondLst>
                                    <p:cond delay="0"/>
                                  </p:stCondLst>
                                  <p:childTnLst>
                                    <p:set>
                                      <p:cBhvr>
                                        <p:cTn id="68" dur="1" fill="hold">
                                          <p:stCondLst>
                                            <p:cond delay="0"/>
                                          </p:stCondLst>
                                        </p:cTn>
                                        <p:tgtEl>
                                          <p:spTgt spid="53"/>
                                        </p:tgtEl>
                                        <p:attrNameLst>
                                          <p:attrName>style.visibility</p:attrName>
                                        </p:attrNameLst>
                                      </p:cBhvr>
                                      <p:to>
                                        <p:strVal val="hidden"/>
                                      </p:to>
                                    </p:set>
                                  </p:childTnLst>
                                </p:cTn>
                              </p:par>
                              <p:par>
                                <p:cTn id="69" presetID="1" presetClass="exit" presetSubtype="0" fill="hold" grpId="1" nodeType="withEffect">
                                  <p:stCondLst>
                                    <p:cond delay="0"/>
                                  </p:stCondLst>
                                  <p:childTnLst>
                                    <p:set>
                                      <p:cBhvr>
                                        <p:cTn id="70" dur="1" fill="hold">
                                          <p:stCondLst>
                                            <p:cond delay="0"/>
                                          </p:stCondLst>
                                        </p:cTn>
                                        <p:tgtEl>
                                          <p:spTgt spid="31"/>
                                        </p:tgtEl>
                                        <p:attrNameLst>
                                          <p:attrName>style.visibility</p:attrName>
                                        </p:attrNameLst>
                                      </p:cBhvr>
                                      <p:to>
                                        <p:strVal val="hidden"/>
                                      </p:to>
                                    </p:set>
                                  </p:childTnLst>
                                </p:cTn>
                              </p:par>
                              <p:par>
                                <p:cTn id="71" presetID="1" presetClass="exit" presetSubtype="0" fill="hold" nodeType="withEffect">
                                  <p:stCondLst>
                                    <p:cond delay="0"/>
                                  </p:stCondLst>
                                  <p:childTnLst>
                                    <p:set>
                                      <p:cBhvr>
                                        <p:cTn id="72" dur="1" fill="hold">
                                          <p:stCondLst>
                                            <p:cond delay="0"/>
                                          </p:stCondLst>
                                        </p:cTn>
                                        <p:tgtEl>
                                          <p:spTgt spid="52"/>
                                        </p:tgtEl>
                                        <p:attrNameLst>
                                          <p:attrName>style.visibility</p:attrName>
                                        </p:attrNameLst>
                                      </p:cBhvr>
                                      <p:to>
                                        <p:strVal val="hidden"/>
                                      </p:to>
                                    </p:set>
                                  </p:childTnLst>
                                </p:cTn>
                              </p:par>
                              <p:par>
                                <p:cTn id="73" presetID="1" presetClass="entr" presetSubtype="0" fill="hold" grpId="0" nodeType="withEffect">
                                  <p:stCondLst>
                                    <p:cond delay="0"/>
                                  </p:stCondLst>
                                  <p:childTnLst>
                                    <p:set>
                                      <p:cBhvr>
                                        <p:cTn id="74" dur="1" fill="hold">
                                          <p:stCondLst>
                                            <p:cond delay="0"/>
                                          </p:stCondLst>
                                        </p:cTn>
                                        <p:tgtEl>
                                          <p:spTgt spid="32"/>
                                        </p:tgtEl>
                                        <p:attrNameLst>
                                          <p:attrName>style.visibility</p:attrName>
                                        </p:attrNameLst>
                                      </p:cBhvr>
                                      <p:to>
                                        <p:strVal val="visible"/>
                                      </p:to>
                                    </p:set>
                                  </p:childTnLst>
                                </p:cTn>
                              </p:par>
                              <p:par>
                                <p:cTn id="75" presetID="7" presetClass="emph" presetSubtype="1" nodeType="withEffect">
                                  <p:stCondLst>
                                    <p:cond delay="0"/>
                                  </p:stCondLst>
                                  <p:childTnLst>
                                    <p:set>
                                      <p:cBhvr>
                                        <p:cTn id="76" dur="indefinite"/>
                                        <p:tgtEl>
                                          <p:spTgt spid="35"/>
                                        </p:tgtEl>
                                        <p:attrNameLst>
                                          <p:attrName>stroke.color</p:attrName>
                                        </p:attrNameLst>
                                      </p:cBhvr>
                                      <p:to>
                                        <p:clrVal>
                                          <a:schemeClr val="tx2"/>
                                        </p:clrVal>
                                      </p:to>
                                    </p:set>
                                    <p:set>
                                      <p:cBhvr>
                                        <p:cTn id="77" dur="indefinite"/>
                                        <p:tgtEl>
                                          <p:spTgt spid="35"/>
                                        </p:tgtEl>
                                        <p:attrNameLst>
                                          <p:attrName>stroke.on</p:attrName>
                                        </p:attrNameLst>
                                      </p:cBhvr>
                                      <p:to>
                                        <p:strVal val="true"/>
                                      </p:to>
                                    </p:set>
                                  </p:childTnLst>
                                </p:cTn>
                              </p:par>
                              <p:par>
                                <p:cTn id="78" presetID="7" presetClass="emph" presetSubtype="1" nodeType="withEffect">
                                  <p:stCondLst>
                                    <p:cond delay="0"/>
                                  </p:stCondLst>
                                  <p:childTnLst>
                                    <p:set>
                                      <p:cBhvr>
                                        <p:cTn id="79" dur="indefinite"/>
                                        <p:tgtEl>
                                          <p:spTgt spid="29"/>
                                        </p:tgtEl>
                                        <p:attrNameLst>
                                          <p:attrName>stroke.color</p:attrName>
                                        </p:attrNameLst>
                                      </p:cBhvr>
                                      <p:to>
                                        <p:clrVal>
                                          <a:schemeClr val="tx2"/>
                                        </p:clrVal>
                                      </p:to>
                                    </p:set>
                                    <p:set>
                                      <p:cBhvr>
                                        <p:cTn id="80" dur="indefinite"/>
                                        <p:tgtEl>
                                          <p:spTgt spid="29"/>
                                        </p:tgtEl>
                                        <p:attrNameLst>
                                          <p:attrName>stroke.on</p:attrName>
                                        </p:attrNameLst>
                                      </p:cBhvr>
                                      <p:to>
                                        <p:strVal val="true"/>
                                      </p:to>
                                    </p:set>
                                  </p:childTnLst>
                                </p:cTn>
                              </p:par>
                              <p:par>
                                <p:cTn id="81" presetID="1" presetClass="emph" presetSubtype="1" nodeType="withEffect">
                                  <p:stCondLst>
                                    <p:cond delay="0"/>
                                  </p:stCondLst>
                                  <p:childTnLst>
                                    <p:set>
                                      <p:cBhvr>
                                        <p:cTn id="82" dur="indefinite"/>
                                        <p:tgtEl>
                                          <p:spTgt spid="29"/>
                                        </p:tgtEl>
                                        <p:attrNameLst>
                                          <p:attrName>fillcolor</p:attrName>
                                        </p:attrNameLst>
                                      </p:cBhvr>
                                      <p:to>
                                        <p:clrVal>
                                          <a:schemeClr val="folHlink"/>
                                        </p:clrVal>
                                      </p:to>
                                    </p:set>
                                    <p:set>
                                      <p:cBhvr>
                                        <p:cTn id="83" dur="indefinite"/>
                                        <p:tgtEl>
                                          <p:spTgt spid="29"/>
                                        </p:tgtEl>
                                        <p:attrNameLst>
                                          <p:attrName>fill.type</p:attrName>
                                        </p:attrNameLst>
                                      </p:cBhvr>
                                      <p:to>
                                        <p:strVal val="solid"/>
                                      </p:to>
                                    </p:set>
                                    <p:set>
                                      <p:cBhvr>
                                        <p:cTn id="84" dur="indefinite"/>
                                        <p:tgtEl>
                                          <p:spTgt spid="29"/>
                                        </p:tgtEl>
                                        <p:attrNameLst>
                                          <p:attrName>fill.on</p:attrName>
                                        </p:attrNameLst>
                                      </p:cBhvr>
                                      <p:to>
                                        <p:strVal val="true"/>
                                      </p:to>
                                    </p:set>
                                  </p:childTnLst>
                                </p:cTn>
                              </p:par>
                            </p:childTnLst>
                          </p:cTn>
                        </p:par>
                      </p:childTnLst>
                    </p:cTn>
                  </p:par>
                  <p:par>
                    <p:cTn id="85" fill="hold">
                      <p:stCondLst>
                        <p:cond delay="indefinite"/>
                      </p:stCondLst>
                      <p:childTnLst>
                        <p:par>
                          <p:cTn id="86" fill="hold">
                            <p:stCondLst>
                              <p:cond delay="0"/>
                            </p:stCondLst>
                            <p:childTnLst>
                              <p:par>
                                <p:cTn id="87" presetID="7" presetClass="emph" presetSubtype="1" nodeType="clickEffect">
                                  <p:stCondLst>
                                    <p:cond delay="0"/>
                                  </p:stCondLst>
                                  <p:childTnLst>
                                    <p:set>
                                      <p:cBhvr>
                                        <p:cTn id="88" dur="indefinite"/>
                                        <p:tgtEl>
                                          <p:spTgt spid="27"/>
                                        </p:tgtEl>
                                        <p:attrNameLst>
                                          <p:attrName>stroke.color</p:attrName>
                                        </p:attrNameLst>
                                      </p:cBhvr>
                                      <p:to>
                                        <p:clrVal>
                                          <a:schemeClr val="accent2"/>
                                        </p:clrVal>
                                      </p:to>
                                    </p:set>
                                    <p:set>
                                      <p:cBhvr>
                                        <p:cTn id="89" dur="indefinite"/>
                                        <p:tgtEl>
                                          <p:spTgt spid="27"/>
                                        </p:tgtEl>
                                        <p:attrNameLst>
                                          <p:attrName>stroke.on</p:attrName>
                                        </p:attrNameLst>
                                      </p:cBhvr>
                                      <p:to>
                                        <p:strVal val="true"/>
                                      </p:to>
                                    </p:set>
                                  </p:childTnLst>
                                </p:cTn>
                              </p:par>
                            </p:childTnLst>
                          </p:cTn>
                        </p:par>
                      </p:childTnLst>
                    </p:cTn>
                  </p:par>
                  <p:par>
                    <p:cTn id="90" fill="hold">
                      <p:stCondLst>
                        <p:cond delay="indefinite"/>
                      </p:stCondLst>
                      <p:childTnLst>
                        <p:par>
                          <p:cTn id="91" fill="hold">
                            <p:stCondLst>
                              <p:cond delay="0"/>
                            </p:stCondLst>
                            <p:childTnLst>
                              <p:par>
                                <p:cTn id="92" presetID="7" presetClass="emph" presetSubtype="1" nodeType="clickEffect">
                                  <p:stCondLst>
                                    <p:cond delay="0"/>
                                  </p:stCondLst>
                                  <p:childTnLst>
                                    <p:set>
                                      <p:cBhvr>
                                        <p:cTn id="93" dur="indefinite"/>
                                        <p:tgtEl>
                                          <p:spTgt spid="47"/>
                                        </p:tgtEl>
                                        <p:attrNameLst>
                                          <p:attrName>stroke.color</p:attrName>
                                        </p:attrNameLst>
                                      </p:cBhvr>
                                      <p:to>
                                        <p:clrVal>
                                          <a:schemeClr val="accent2"/>
                                        </p:clrVal>
                                      </p:to>
                                    </p:set>
                                    <p:set>
                                      <p:cBhvr>
                                        <p:cTn id="94" dur="indefinite"/>
                                        <p:tgtEl>
                                          <p:spTgt spid="47"/>
                                        </p:tgtEl>
                                        <p:attrNameLst>
                                          <p:attrName>stroke.on</p:attrName>
                                        </p:attrNameLst>
                                      </p:cBhvr>
                                      <p:to>
                                        <p:strVal val="tru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33"/>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7" presetClass="emph" presetSubtype="1" nodeType="clickEffect">
                                  <p:stCondLst>
                                    <p:cond delay="0"/>
                                  </p:stCondLst>
                                  <p:childTnLst>
                                    <p:set>
                                      <p:cBhvr>
                                        <p:cTn id="102" dur="indefinite"/>
                                        <p:tgtEl>
                                          <p:spTgt spid="27"/>
                                        </p:tgtEl>
                                        <p:attrNameLst>
                                          <p:attrName>stroke.color</p:attrName>
                                        </p:attrNameLst>
                                      </p:cBhvr>
                                      <p:to>
                                        <p:clrVal>
                                          <a:schemeClr val="tx2"/>
                                        </p:clrVal>
                                      </p:to>
                                    </p:set>
                                    <p:set>
                                      <p:cBhvr>
                                        <p:cTn id="103" dur="indefinite"/>
                                        <p:tgtEl>
                                          <p:spTgt spid="27"/>
                                        </p:tgtEl>
                                        <p:attrNameLst>
                                          <p:attrName>stroke.on</p:attrName>
                                        </p:attrNameLst>
                                      </p:cBhvr>
                                      <p:to>
                                        <p:strVal val="true"/>
                                      </p:to>
                                    </p:set>
                                  </p:childTnLst>
                                </p:cTn>
                              </p:par>
                              <p:par>
                                <p:cTn id="104" presetID="7" presetClass="emph" presetSubtype="1" nodeType="withEffect">
                                  <p:stCondLst>
                                    <p:cond delay="0"/>
                                  </p:stCondLst>
                                  <p:childTnLst>
                                    <p:set>
                                      <p:cBhvr>
                                        <p:cTn id="105" dur="indefinite"/>
                                        <p:tgtEl>
                                          <p:spTgt spid="47"/>
                                        </p:tgtEl>
                                        <p:attrNameLst>
                                          <p:attrName>stroke.color</p:attrName>
                                        </p:attrNameLst>
                                      </p:cBhvr>
                                      <p:to>
                                        <p:clrVal>
                                          <a:schemeClr val="tx2"/>
                                        </p:clrVal>
                                      </p:to>
                                    </p:set>
                                    <p:set>
                                      <p:cBhvr>
                                        <p:cTn id="106" dur="indefinite"/>
                                        <p:tgtEl>
                                          <p:spTgt spid="47"/>
                                        </p:tgtEl>
                                        <p:attrNameLst>
                                          <p:attrName>stroke.on</p:attrName>
                                        </p:attrNameLst>
                                      </p:cBhvr>
                                      <p:to>
                                        <p:strVal val="true"/>
                                      </p:to>
                                    </p:set>
                                  </p:childTnLst>
                                </p:cTn>
                              </p:par>
                              <p:par>
                                <p:cTn id="107" presetID="1" presetClass="emph" presetSubtype="1" nodeType="withEffect">
                                  <p:stCondLst>
                                    <p:cond delay="0"/>
                                  </p:stCondLst>
                                  <p:childTnLst>
                                    <p:set>
                                      <p:cBhvr>
                                        <p:cTn id="108" dur="indefinite"/>
                                        <p:tgtEl>
                                          <p:spTgt spid="27"/>
                                        </p:tgtEl>
                                        <p:attrNameLst>
                                          <p:attrName>fillcolor</p:attrName>
                                        </p:attrNameLst>
                                      </p:cBhvr>
                                      <p:to>
                                        <p:clrVal>
                                          <a:schemeClr val="folHlink"/>
                                        </p:clrVal>
                                      </p:to>
                                    </p:set>
                                    <p:set>
                                      <p:cBhvr>
                                        <p:cTn id="109" dur="indefinite"/>
                                        <p:tgtEl>
                                          <p:spTgt spid="27"/>
                                        </p:tgtEl>
                                        <p:attrNameLst>
                                          <p:attrName>fill.type</p:attrName>
                                        </p:attrNameLst>
                                      </p:cBhvr>
                                      <p:to>
                                        <p:strVal val="solid"/>
                                      </p:to>
                                    </p:set>
                                    <p:set>
                                      <p:cBhvr>
                                        <p:cTn id="110" dur="indefinite"/>
                                        <p:tgtEl>
                                          <p:spTgt spid="27"/>
                                        </p:tgtEl>
                                        <p:attrNameLst>
                                          <p:attrName>fill.on</p:attrName>
                                        </p:attrNameLst>
                                      </p:cBhvr>
                                      <p:to>
                                        <p:strVal val="true"/>
                                      </p:to>
                                    </p:set>
                                  </p:childTnLst>
                                </p:cTn>
                              </p:par>
                            </p:childTnLst>
                          </p:cTn>
                        </p:par>
                      </p:childTnLst>
                    </p:cTn>
                  </p:par>
                  <p:par>
                    <p:cTn id="111" fill="hold">
                      <p:stCondLst>
                        <p:cond delay="indefinite"/>
                      </p:stCondLst>
                      <p:childTnLst>
                        <p:par>
                          <p:cTn id="112" fill="hold">
                            <p:stCondLst>
                              <p:cond delay="0"/>
                            </p:stCondLst>
                            <p:childTnLst>
                              <p:par>
                                <p:cTn id="113" presetID="7" presetClass="emph" presetSubtype="1" nodeType="clickEffect">
                                  <p:stCondLst>
                                    <p:cond delay="0"/>
                                  </p:stCondLst>
                                  <p:childTnLst>
                                    <p:set>
                                      <p:cBhvr>
                                        <p:cTn id="114" dur="indefinite"/>
                                        <p:tgtEl>
                                          <p:spTgt spid="26"/>
                                        </p:tgtEl>
                                        <p:attrNameLst>
                                          <p:attrName>stroke.color</p:attrName>
                                        </p:attrNameLst>
                                      </p:cBhvr>
                                      <p:to>
                                        <p:clrVal>
                                          <a:schemeClr val="accent2"/>
                                        </p:clrVal>
                                      </p:to>
                                    </p:set>
                                    <p:set>
                                      <p:cBhvr>
                                        <p:cTn id="115" dur="indefinite"/>
                                        <p:tgtEl>
                                          <p:spTgt spid="26"/>
                                        </p:tgtEl>
                                        <p:attrNameLst>
                                          <p:attrName>stroke.on</p:attrName>
                                        </p:attrNameLst>
                                      </p:cBhvr>
                                      <p:to>
                                        <p:strVal val="true"/>
                                      </p:to>
                                    </p:set>
                                  </p:childTnLst>
                                </p:cTn>
                              </p:par>
                            </p:childTnLst>
                          </p:cTn>
                        </p:par>
                      </p:childTnLst>
                    </p:cTn>
                  </p:par>
                  <p:par>
                    <p:cTn id="116" fill="hold">
                      <p:stCondLst>
                        <p:cond delay="indefinite"/>
                      </p:stCondLst>
                      <p:childTnLst>
                        <p:par>
                          <p:cTn id="117" fill="hold">
                            <p:stCondLst>
                              <p:cond delay="0"/>
                            </p:stCondLst>
                            <p:childTnLst>
                              <p:par>
                                <p:cTn id="118" presetID="7" presetClass="emph" presetSubtype="1" nodeType="clickEffect">
                                  <p:stCondLst>
                                    <p:cond delay="0"/>
                                  </p:stCondLst>
                                  <p:childTnLst>
                                    <p:set>
                                      <p:cBhvr>
                                        <p:cTn id="119" dur="indefinite"/>
                                        <p:tgtEl>
                                          <p:spTgt spid="41"/>
                                        </p:tgtEl>
                                        <p:attrNameLst>
                                          <p:attrName>stroke.color</p:attrName>
                                        </p:attrNameLst>
                                      </p:cBhvr>
                                      <p:to>
                                        <p:clrVal>
                                          <a:schemeClr val="accent2"/>
                                        </p:clrVal>
                                      </p:to>
                                    </p:set>
                                    <p:set>
                                      <p:cBhvr>
                                        <p:cTn id="120" dur="indefinite"/>
                                        <p:tgtEl>
                                          <p:spTgt spid="41"/>
                                        </p:tgtEl>
                                        <p:attrNameLst>
                                          <p:attrName>stroke.on</p:attrName>
                                        </p:attrNameLst>
                                      </p:cBhvr>
                                      <p:to>
                                        <p:strVal val="true"/>
                                      </p:to>
                                    </p:set>
                                  </p:childTnLst>
                                </p:cTn>
                              </p:par>
                              <p:par>
                                <p:cTn id="121" presetID="7" presetClass="emph" presetSubtype="1" nodeType="withEffect">
                                  <p:stCondLst>
                                    <p:cond delay="0"/>
                                  </p:stCondLst>
                                  <p:childTnLst>
                                    <p:set>
                                      <p:cBhvr>
                                        <p:cTn id="122" dur="indefinite"/>
                                        <p:tgtEl>
                                          <p:spTgt spid="36"/>
                                        </p:tgtEl>
                                        <p:attrNameLst>
                                          <p:attrName>stroke.color</p:attrName>
                                        </p:attrNameLst>
                                      </p:cBhvr>
                                      <p:to>
                                        <p:clrVal>
                                          <a:schemeClr val="accent2"/>
                                        </p:clrVal>
                                      </p:to>
                                    </p:set>
                                    <p:set>
                                      <p:cBhvr>
                                        <p:cTn id="123" dur="indefinite"/>
                                        <p:tgtEl>
                                          <p:spTgt spid="36"/>
                                        </p:tgtEl>
                                        <p:attrNameLst>
                                          <p:attrName>stroke.on</p:attrName>
                                        </p:attrNameLst>
                                      </p:cBhvr>
                                      <p:to>
                                        <p:strVal val="true"/>
                                      </p:to>
                                    </p:set>
                                  </p:childTnLst>
                                </p:cTn>
                              </p:par>
                            </p:childTnLst>
                          </p:cTn>
                        </p:par>
                      </p:childTnLst>
                    </p:cTn>
                  </p:par>
                  <p:par>
                    <p:cTn id="124" fill="hold">
                      <p:stCondLst>
                        <p:cond delay="indefinite"/>
                      </p:stCondLst>
                      <p:childTnLst>
                        <p:par>
                          <p:cTn id="125" fill="hold">
                            <p:stCondLst>
                              <p:cond delay="0"/>
                            </p:stCondLst>
                            <p:childTnLst>
                              <p:par>
                                <p:cTn id="126" presetID="1" presetClass="entr" presetSubtype="0" fill="hold" grpId="0" nodeType="clickEffect">
                                  <p:stCondLst>
                                    <p:cond delay="0"/>
                                  </p:stCondLst>
                                  <p:childTnLst>
                                    <p:set>
                                      <p:cBhvr>
                                        <p:cTn id="127" dur="1" fill="hold">
                                          <p:stCondLst>
                                            <p:cond delay="0"/>
                                          </p:stCondLst>
                                        </p:cTn>
                                        <p:tgtEl>
                                          <p:spTgt spid="34"/>
                                        </p:tgtEl>
                                        <p:attrNameLst>
                                          <p:attrName>style.visibility</p:attrName>
                                        </p:attrNameLst>
                                      </p:cBhvr>
                                      <p:to>
                                        <p:strVal val="visible"/>
                                      </p:to>
                                    </p:set>
                                  </p:childTnLst>
                                </p:cTn>
                              </p:par>
                            </p:childTnLst>
                          </p:cTn>
                        </p:par>
                      </p:childTnLst>
                    </p:cTn>
                  </p:par>
                  <p:par>
                    <p:cTn id="128" fill="hold">
                      <p:stCondLst>
                        <p:cond delay="indefinite"/>
                      </p:stCondLst>
                      <p:childTnLst>
                        <p:par>
                          <p:cTn id="129" fill="hold">
                            <p:stCondLst>
                              <p:cond delay="0"/>
                            </p:stCondLst>
                            <p:childTnLst>
                              <p:par>
                                <p:cTn id="130" presetID="1" presetClass="entr" presetSubtype="0" fill="hold" nodeType="clickEffect">
                                  <p:stCondLst>
                                    <p:cond delay="0"/>
                                  </p:stCondLst>
                                  <p:childTnLst>
                                    <p:set>
                                      <p:cBhvr>
                                        <p:cTn id="131" dur="1" fill="hold">
                                          <p:stCondLst>
                                            <p:cond delay="0"/>
                                          </p:stCondLst>
                                        </p:cTn>
                                        <p:tgtEl>
                                          <p:spTgt spid="7"/>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5"/>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xit" presetSubtype="0" fill="hold" nodeType="clickEffect">
                                  <p:stCondLst>
                                    <p:cond delay="0"/>
                                  </p:stCondLst>
                                  <p:childTnLst>
                                    <p:set>
                                      <p:cBhvr>
                                        <p:cTn id="137" dur="1" fill="hold">
                                          <p:stCondLst>
                                            <p:cond delay="0"/>
                                          </p:stCondLst>
                                        </p:cTn>
                                        <p:tgtEl>
                                          <p:spTgt spid="7"/>
                                        </p:tgtEl>
                                        <p:attrNameLst>
                                          <p:attrName>style.visibility</p:attrName>
                                        </p:attrNameLst>
                                      </p:cBhvr>
                                      <p:to>
                                        <p:strVal val="hidden"/>
                                      </p:to>
                                    </p:set>
                                  </p:childTnLst>
                                </p:cTn>
                              </p:par>
                              <p:par>
                                <p:cTn id="138" presetID="1" presetClass="exit" presetSubtype="0" fill="hold" grpId="1" nodeType="withEffect">
                                  <p:stCondLst>
                                    <p:cond delay="0"/>
                                  </p:stCondLst>
                                  <p:childTnLst>
                                    <p:set>
                                      <p:cBhvr>
                                        <p:cTn id="139" dur="1" fill="hold">
                                          <p:stCondLst>
                                            <p:cond delay="0"/>
                                          </p:stCondLst>
                                        </p:cTn>
                                        <p:tgtEl>
                                          <p:spTgt spid="5"/>
                                        </p:tgtEl>
                                        <p:attrNameLst>
                                          <p:attrName>style.visibility</p:attrName>
                                        </p:attrNameLst>
                                      </p:cBhvr>
                                      <p:to>
                                        <p:strVal val="hidden"/>
                                      </p:to>
                                    </p:set>
                                  </p:childTnLst>
                                </p:cTn>
                              </p:par>
                            </p:childTnLst>
                          </p:cTn>
                        </p:par>
                      </p:childTnLst>
                    </p:cTn>
                  </p:par>
                  <p:par>
                    <p:cTn id="140" fill="hold">
                      <p:stCondLst>
                        <p:cond delay="indefinite"/>
                      </p:stCondLst>
                      <p:childTnLst>
                        <p:par>
                          <p:cTn id="141" fill="hold">
                            <p:stCondLst>
                              <p:cond delay="0"/>
                            </p:stCondLst>
                            <p:childTnLst>
                              <p:par>
                                <p:cTn id="142" presetID="7" presetClass="emph" presetSubtype="1" nodeType="clickEffect">
                                  <p:stCondLst>
                                    <p:cond delay="0"/>
                                  </p:stCondLst>
                                  <p:childTnLst>
                                    <p:set>
                                      <p:cBhvr>
                                        <p:cTn id="143" dur="indefinite"/>
                                        <p:tgtEl>
                                          <p:spTgt spid="36"/>
                                        </p:tgtEl>
                                        <p:attrNameLst>
                                          <p:attrName>stroke.color</p:attrName>
                                        </p:attrNameLst>
                                      </p:cBhvr>
                                      <p:to>
                                        <p:clrVal>
                                          <a:schemeClr val="tx2"/>
                                        </p:clrVal>
                                      </p:to>
                                    </p:set>
                                    <p:set>
                                      <p:cBhvr>
                                        <p:cTn id="144" dur="indefinite"/>
                                        <p:tgtEl>
                                          <p:spTgt spid="36"/>
                                        </p:tgtEl>
                                        <p:attrNameLst>
                                          <p:attrName>stroke.on</p:attrName>
                                        </p:attrNameLst>
                                      </p:cBhvr>
                                      <p:to>
                                        <p:strVal val="true"/>
                                      </p:to>
                                    </p:set>
                                  </p:childTnLst>
                                </p:cTn>
                              </p:par>
                              <p:par>
                                <p:cTn id="145" presetID="7" presetClass="emph" presetSubtype="1" nodeType="withEffect">
                                  <p:stCondLst>
                                    <p:cond delay="0"/>
                                  </p:stCondLst>
                                  <p:childTnLst>
                                    <p:set>
                                      <p:cBhvr>
                                        <p:cTn id="146" dur="indefinite"/>
                                        <p:tgtEl>
                                          <p:spTgt spid="41"/>
                                        </p:tgtEl>
                                        <p:attrNameLst>
                                          <p:attrName>stroke.color</p:attrName>
                                        </p:attrNameLst>
                                      </p:cBhvr>
                                      <p:to>
                                        <p:clrVal>
                                          <a:schemeClr val="tx2"/>
                                        </p:clrVal>
                                      </p:to>
                                    </p:set>
                                    <p:set>
                                      <p:cBhvr>
                                        <p:cTn id="147" dur="indefinite"/>
                                        <p:tgtEl>
                                          <p:spTgt spid="41"/>
                                        </p:tgtEl>
                                        <p:attrNameLst>
                                          <p:attrName>stroke.on</p:attrName>
                                        </p:attrNameLst>
                                      </p:cBhvr>
                                      <p:to>
                                        <p:strVal val="true"/>
                                      </p:to>
                                    </p:set>
                                  </p:childTnLst>
                                </p:cTn>
                              </p:par>
                              <p:par>
                                <p:cTn id="148" presetID="7" presetClass="emph" presetSubtype="1" nodeType="withEffect">
                                  <p:stCondLst>
                                    <p:cond delay="0"/>
                                  </p:stCondLst>
                                  <p:childTnLst>
                                    <p:set>
                                      <p:cBhvr>
                                        <p:cTn id="149" dur="indefinite"/>
                                        <p:tgtEl>
                                          <p:spTgt spid="26"/>
                                        </p:tgtEl>
                                        <p:attrNameLst>
                                          <p:attrName>stroke.color</p:attrName>
                                        </p:attrNameLst>
                                      </p:cBhvr>
                                      <p:to>
                                        <p:clrVal>
                                          <a:srgbClr val="44546A"/>
                                        </p:clrVal>
                                      </p:to>
                                    </p:set>
                                    <p:set>
                                      <p:cBhvr>
                                        <p:cTn id="150" dur="indefinite"/>
                                        <p:tgtEl>
                                          <p:spTgt spid="26"/>
                                        </p:tgtEl>
                                        <p:attrNameLst>
                                          <p:attrName>stroke.on</p:attrName>
                                        </p:attrNameLst>
                                      </p:cBhvr>
                                      <p:to>
                                        <p:strVal val="true"/>
                                      </p:to>
                                    </p:set>
                                  </p:childTnLst>
                                </p:cTn>
                              </p:par>
                              <p:par>
                                <p:cTn id="151" presetID="1" presetClass="emph" presetSubtype="1" nodeType="withEffect">
                                  <p:stCondLst>
                                    <p:cond delay="0"/>
                                  </p:stCondLst>
                                  <p:childTnLst>
                                    <p:set>
                                      <p:cBhvr>
                                        <p:cTn id="152" dur="indefinite"/>
                                        <p:tgtEl>
                                          <p:spTgt spid="26"/>
                                        </p:tgtEl>
                                        <p:attrNameLst>
                                          <p:attrName>fillcolor</p:attrName>
                                        </p:attrNameLst>
                                      </p:cBhvr>
                                      <p:to>
                                        <p:clrVal>
                                          <a:schemeClr val="folHlink"/>
                                        </p:clrVal>
                                      </p:to>
                                    </p:set>
                                    <p:set>
                                      <p:cBhvr>
                                        <p:cTn id="153" dur="indefinite"/>
                                        <p:tgtEl>
                                          <p:spTgt spid="26"/>
                                        </p:tgtEl>
                                        <p:attrNameLst>
                                          <p:attrName>fill.type</p:attrName>
                                        </p:attrNameLst>
                                      </p:cBhvr>
                                      <p:to>
                                        <p:strVal val="solid"/>
                                      </p:to>
                                    </p:set>
                                    <p:set>
                                      <p:cBhvr>
                                        <p:cTn id="154" dur="indefinite"/>
                                        <p:tgtEl>
                                          <p:spTgt spid="26"/>
                                        </p:tgtEl>
                                        <p:attrNameLst>
                                          <p:attrName>fill.on</p:attrName>
                                        </p:attrNameLst>
                                      </p:cBhvr>
                                      <p:to>
                                        <p:strVal val="true"/>
                                      </p:to>
                                    </p:set>
                                  </p:childTnLst>
                                </p:cTn>
                              </p:par>
                            </p:childTnLst>
                          </p:cTn>
                        </p:par>
                      </p:childTnLst>
                    </p:cTn>
                  </p:par>
                  <p:par>
                    <p:cTn id="155" fill="hold">
                      <p:stCondLst>
                        <p:cond delay="indefinite"/>
                      </p:stCondLst>
                      <p:childTnLst>
                        <p:par>
                          <p:cTn id="156" fill="hold">
                            <p:stCondLst>
                              <p:cond delay="0"/>
                            </p:stCondLst>
                            <p:childTnLst>
                              <p:par>
                                <p:cTn id="157" presetID="7" presetClass="emph" presetSubtype="1" nodeType="clickEffect">
                                  <p:stCondLst>
                                    <p:cond delay="0"/>
                                  </p:stCondLst>
                                  <p:childTnLst>
                                    <p:set>
                                      <p:cBhvr>
                                        <p:cTn id="158" dur="indefinite"/>
                                        <p:tgtEl>
                                          <p:spTgt spid="28"/>
                                        </p:tgtEl>
                                        <p:attrNameLst>
                                          <p:attrName>stroke.color</p:attrName>
                                        </p:attrNameLst>
                                      </p:cBhvr>
                                      <p:to>
                                        <p:clrVal>
                                          <a:schemeClr val="accent2"/>
                                        </p:clrVal>
                                      </p:to>
                                    </p:set>
                                    <p:set>
                                      <p:cBhvr>
                                        <p:cTn id="159" dur="indefinite"/>
                                        <p:tgtEl>
                                          <p:spTgt spid="28"/>
                                        </p:tgtEl>
                                        <p:attrNameLst>
                                          <p:attrName>stroke.on</p:attrName>
                                        </p:attrNameLst>
                                      </p:cBhvr>
                                      <p:to>
                                        <p:strVal val="true"/>
                                      </p:to>
                                    </p:set>
                                  </p:childTnLst>
                                </p:cTn>
                              </p:par>
                            </p:childTnLst>
                          </p:cTn>
                        </p:par>
                      </p:childTnLst>
                    </p:cTn>
                  </p:par>
                  <p:par>
                    <p:cTn id="160" fill="hold">
                      <p:stCondLst>
                        <p:cond delay="indefinite"/>
                      </p:stCondLst>
                      <p:childTnLst>
                        <p:par>
                          <p:cTn id="161" fill="hold">
                            <p:stCondLst>
                              <p:cond delay="0"/>
                            </p:stCondLst>
                            <p:childTnLst>
                              <p:par>
                                <p:cTn id="162" presetID="7" presetClass="emph" presetSubtype="1" nodeType="clickEffect">
                                  <p:stCondLst>
                                    <p:cond delay="0"/>
                                  </p:stCondLst>
                                  <p:childTnLst>
                                    <p:set>
                                      <p:cBhvr>
                                        <p:cTn id="163" dur="indefinite"/>
                                        <p:tgtEl>
                                          <p:spTgt spid="37"/>
                                        </p:tgtEl>
                                        <p:attrNameLst>
                                          <p:attrName>stroke.color</p:attrName>
                                        </p:attrNameLst>
                                      </p:cBhvr>
                                      <p:to>
                                        <p:clrVal>
                                          <a:schemeClr val="accent2"/>
                                        </p:clrVal>
                                      </p:to>
                                    </p:set>
                                    <p:set>
                                      <p:cBhvr>
                                        <p:cTn id="164" dur="indefinite"/>
                                        <p:tgtEl>
                                          <p:spTgt spid="37"/>
                                        </p:tgtEl>
                                        <p:attrNameLst>
                                          <p:attrName>stroke.on</p:attrName>
                                        </p:attrNameLst>
                                      </p:cBhvr>
                                      <p:to>
                                        <p:strVal val="true"/>
                                      </p:to>
                                    </p:set>
                                  </p:childTnLst>
                                </p:cTn>
                              </p:par>
                            </p:childTnLst>
                          </p:cTn>
                        </p:par>
                      </p:childTnLst>
                    </p:cTn>
                  </p:par>
                  <p:par>
                    <p:cTn id="165" fill="hold">
                      <p:stCondLst>
                        <p:cond delay="indefinite"/>
                      </p:stCondLst>
                      <p:childTnLst>
                        <p:par>
                          <p:cTn id="166" fill="hold">
                            <p:stCondLst>
                              <p:cond delay="0"/>
                            </p:stCondLst>
                            <p:childTnLst>
                              <p:par>
                                <p:cTn id="167" presetID="1" presetClass="entr" presetSubtype="0" fill="hold" nodeType="clickEffect">
                                  <p:stCondLst>
                                    <p:cond delay="0"/>
                                  </p:stCondLst>
                                  <p:childTnLst>
                                    <p:set>
                                      <p:cBhvr>
                                        <p:cTn id="168" dur="1" fill="hold">
                                          <p:stCondLst>
                                            <p:cond delay="0"/>
                                          </p:stCondLst>
                                        </p:cTn>
                                        <p:tgtEl>
                                          <p:spTgt spid="51"/>
                                        </p:tgtEl>
                                        <p:attrNameLst>
                                          <p:attrName>style.visibility</p:attrName>
                                        </p:attrNameLst>
                                      </p:cBhvr>
                                      <p:to>
                                        <p:strVal val="visible"/>
                                      </p:to>
                                    </p:set>
                                  </p:childTnLst>
                                </p:cTn>
                              </p:par>
                              <p:par>
                                <p:cTn id="169" presetID="1" presetClass="entr" presetSubtype="0" fill="hold" grpId="0" nodeType="withEffect">
                                  <p:stCondLst>
                                    <p:cond delay="0"/>
                                  </p:stCondLst>
                                  <p:childTnLst>
                                    <p:set>
                                      <p:cBhvr>
                                        <p:cTn id="170" dur="1" fill="hold">
                                          <p:stCondLst>
                                            <p:cond delay="0"/>
                                          </p:stCondLst>
                                        </p:cTn>
                                        <p:tgtEl>
                                          <p:spTgt spid="11"/>
                                        </p:tgtEl>
                                        <p:attrNameLst>
                                          <p:attrName>style.visibility</p:attrName>
                                        </p:attrNameLst>
                                      </p:cBhvr>
                                      <p:to>
                                        <p:strVal val="visible"/>
                                      </p:to>
                                    </p:set>
                                  </p:childTnLst>
                                </p:cTn>
                              </p:par>
                            </p:childTnLst>
                          </p:cTn>
                        </p:par>
                      </p:childTnLst>
                    </p:cTn>
                  </p:par>
                  <p:par>
                    <p:cTn id="171" fill="hold">
                      <p:stCondLst>
                        <p:cond delay="indefinite"/>
                      </p:stCondLst>
                      <p:childTnLst>
                        <p:par>
                          <p:cTn id="172" fill="hold">
                            <p:stCondLst>
                              <p:cond delay="0"/>
                            </p:stCondLst>
                            <p:childTnLst>
                              <p:par>
                                <p:cTn id="173" presetID="1" presetClass="exit" presetSubtype="0" fill="hold" nodeType="clickEffect">
                                  <p:stCondLst>
                                    <p:cond delay="0"/>
                                  </p:stCondLst>
                                  <p:childTnLst>
                                    <p:set>
                                      <p:cBhvr>
                                        <p:cTn id="174" dur="1" fill="hold">
                                          <p:stCondLst>
                                            <p:cond delay="0"/>
                                          </p:stCondLst>
                                        </p:cTn>
                                        <p:tgtEl>
                                          <p:spTgt spid="51"/>
                                        </p:tgtEl>
                                        <p:attrNameLst>
                                          <p:attrName>style.visibility</p:attrName>
                                        </p:attrNameLst>
                                      </p:cBhvr>
                                      <p:to>
                                        <p:strVal val="hidden"/>
                                      </p:to>
                                    </p:set>
                                  </p:childTnLst>
                                </p:cTn>
                              </p:par>
                              <p:par>
                                <p:cTn id="175" presetID="1" presetClass="exit" presetSubtype="0" fill="hold" grpId="1" nodeType="withEffect">
                                  <p:stCondLst>
                                    <p:cond delay="0"/>
                                  </p:stCondLst>
                                  <p:childTnLst>
                                    <p:set>
                                      <p:cBhvr>
                                        <p:cTn id="176" dur="1" fill="hold">
                                          <p:stCondLst>
                                            <p:cond delay="0"/>
                                          </p:stCondLst>
                                        </p:cTn>
                                        <p:tgtEl>
                                          <p:spTgt spid="33"/>
                                        </p:tgtEl>
                                        <p:attrNameLst>
                                          <p:attrName>style.visibility</p:attrName>
                                        </p:attrNameLst>
                                      </p:cBhvr>
                                      <p:to>
                                        <p:strVal val="hidden"/>
                                      </p:to>
                                    </p:set>
                                  </p:childTnLst>
                                </p:cTn>
                              </p:par>
                              <p:par>
                                <p:cTn id="177" presetID="1" presetClass="entr" presetSubtype="0" fill="hold" grpId="0" nodeType="withEffect">
                                  <p:stCondLst>
                                    <p:cond delay="0"/>
                                  </p:stCondLst>
                                  <p:childTnLst>
                                    <p:set>
                                      <p:cBhvr>
                                        <p:cTn id="178" dur="1" fill="hold">
                                          <p:stCondLst>
                                            <p:cond delay="0"/>
                                          </p:stCondLst>
                                        </p:cTn>
                                        <p:tgtEl>
                                          <p:spTgt spid="55"/>
                                        </p:tgtEl>
                                        <p:attrNameLst>
                                          <p:attrName>style.visibility</p:attrName>
                                        </p:attrNameLst>
                                      </p:cBhvr>
                                      <p:to>
                                        <p:strVal val="visible"/>
                                      </p:to>
                                    </p:set>
                                  </p:childTnLst>
                                </p:cTn>
                              </p:par>
                              <p:par>
                                <p:cTn id="179" presetID="1" presetClass="exit" presetSubtype="0" fill="hold" grpId="1" nodeType="withEffect">
                                  <p:stCondLst>
                                    <p:cond delay="0"/>
                                  </p:stCondLst>
                                  <p:childTnLst>
                                    <p:set>
                                      <p:cBhvr>
                                        <p:cTn id="180" dur="1" fill="hold">
                                          <p:stCondLst>
                                            <p:cond delay="0"/>
                                          </p:stCondLst>
                                        </p:cTn>
                                        <p:tgtEl>
                                          <p:spTgt spid="11"/>
                                        </p:tgtEl>
                                        <p:attrNameLst>
                                          <p:attrName>style.visibility</p:attrName>
                                        </p:attrNameLst>
                                      </p:cBhvr>
                                      <p:to>
                                        <p:strVal val="hidden"/>
                                      </p:to>
                                    </p:set>
                                  </p:childTnLst>
                                </p:cTn>
                              </p:par>
                            </p:childTnLst>
                          </p:cTn>
                        </p:par>
                      </p:childTnLst>
                    </p:cTn>
                  </p:par>
                  <p:par>
                    <p:cTn id="181" fill="hold">
                      <p:stCondLst>
                        <p:cond delay="indefinite"/>
                      </p:stCondLst>
                      <p:childTnLst>
                        <p:par>
                          <p:cTn id="182" fill="hold">
                            <p:stCondLst>
                              <p:cond delay="0"/>
                            </p:stCondLst>
                            <p:childTnLst>
                              <p:par>
                                <p:cTn id="183" presetID="7" presetClass="emph" presetSubtype="1" nodeType="clickEffect">
                                  <p:stCondLst>
                                    <p:cond delay="0"/>
                                  </p:stCondLst>
                                  <p:childTnLst>
                                    <p:set>
                                      <p:cBhvr>
                                        <p:cTn id="184" dur="indefinite"/>
                                        <p:tgtEl>
                                          <p:spTgt spid="37"/>
                                        </p:tgtEl>
                                        <p:attrNameLst>
                                          <p:attrName>stroke.color</p:attrName>
                                        </p:attrNameLst>
                                      </p:cBhvr>
                                      <p:to>
                                        <p:clrVal>
                                          <a:srgbClr val="44546A"/>
                                        </p:clrVal>
                                      </p:to>
                                    </p:set>
                                    <p:set>
                                      <p:cBhvr>
                                        <p:cTn id="185" dur="indefinite"/>
                                        <p:tgtEl>
                                          <p:spTgt spid="37"/>
                                        </p:tgtEl>
                                        <p:attrNameLst>
                                          <p:attrName>stroke.on</p:attrName>
                                        </p:attrNameLst>
                                      </p:cBhvr>
                                      <p:to>
                                        <p:strVal val="true"/>
                                      </p:to>
                                    </p:set>
                                  </p:childTnLst>
                                </p:cTn>
                              </p:par>
                              <p:par>
                                <p:cTn id="186" presetID="7" presetClass="emph" presetSubtype="1" nodeType="withEffect">
                                  <p:stCondLst>
                                    <p:cond delay="0"/>
                                  </p:stCondLst>
                                  <p:childTnLst>
                                    <p:set>
                                      <p:cBhvr>
                                        <p:cTn id="187" dur="indefinite"/>
                                        <p:tgtEl>
                                          <p:spTgt spid="28"/>
                                        </p:tgtEl>
                                        <p:attrNameLst>
                                          <p:attrName>stroke.color</p:attrName>
                                        </p:attrNameLst>
                                      </p:cBhvr>
                                      <p:to>
                                        <p:clrVal>
                                          <a:schemeClr val="tx2"/>
                                        </p:clrVal>
                                      </p:to>
                                    </p:set>
                                    <p:set>
                                      <p:cBhvr>
                                        <p:cTn id="188" dur="indefinite"/>
                                        <p:tgtEl>
                                          <p:spTgt spid="28"/>
                                        </p:tgtEl>
                                        <p:attrNameLst>
                                          <p:attrName>stroke.on</p:attrName>
                                        </p:attrNameLst>
                                      </p:cBhvr>
                                      <p:to>
                                        <p:strVal val="true"/>
                                      </p:to>
                                    </p:set>
                                  </p:childTnLst>
                                </p:cTn>
                              </p:par>
                              <p:par>
                                <p:cTn id="189" presetID="1" presetClass="emph" presetSubtype="1" nodeType="withEffect">
                                  <p:stCondLst>
                                    <p:cond delay="0"/>
                                  </p:stCondLst>
                                  <p:childTnLst>
                                    <p:set>
                                      <p:cBhvr>
                                        <p:cTn id="190" dur="indefinite"/>
                                        <p:tgtEl>
                                          <p:spTgt spid="28"/>
                                        </p:tgtEl>
                                        <p:attrNameLst>
                                          <p:attrName>fillcolor</p:attrName>
                                        </p:attrNameLst>
                                      </p:cBhvr>
                                      <p:to>
                                        <p:clrVal>
                                          <a:schemeClr val="folHlink"/>
                                        </p:clrVal>
                                      </p:to>
                                    </p:set>
                                    <p:set>
                                      <p:cBhvr>
                                        <p:cTn id="191" dur="indefinite"/>
                                        <p:tgtEl>
                                          <p:spTgt spid="28"/>
                                        </p:tgtEl>
                                        <p:attrNameLst>
                                          <p:attrName>fill.type</p:attrName>
                                        </p:attrNameLst>
                                      </p:cBhvr>
                                      <p:to>
                                        <p:strVal val="solid"/>
                                      </p:to>
                                    </p:set>
                                    <p:set>
                                      <p:cBhvr>
                                        <p:cTn id="192" dur="indefinite"/>
                                        <p:tgtEl>
                                          <p:spTgt spid="28"/>
                                        </p:tgtEl>
                                        <p:attrNameLst>
                                          <p:attrName>fill.on</p:attrName>
                                        </p:attrNameLst>
                                      </p:cBhvr>
                                      <p:to>
                                        <p:strVal val="true"/>
                                      </p:to>
                                    </p:set>
                                  </p:childTnLst>
                                </p:cTn>
                              </p:par>
                            </p:childTnLst>
                          </p:cTn>
                        </p:par>
                      </p:childTnLst>
                    </p:cTn>
                  </p:par>
                  <p:par>
                    <p:cTn id="193" fill="hold">
                      <p:stCondLst>
                        <p:cond delay="indefinite"/>
                      </p:stCondLst>
                      <p:childTnLst>
                        <p:par>
                          <p:cTn id="194" fill="hold">
                            <p:stCondLst>
                              <p:cond delay="0"/>
                            </p:stCondLst>
                            <p:childTnLst>
                              <p:par>
                                <p:cTn id="195" presetID="7" presetClass="emph" presetSubtype="1" nodeType="clickEffect">
                                  <p:stCondLst>
                                    <p:cond delay="0"/>
                                  </p:stCondLst>
                                  <p:childTnLst>
                                    <p:set>
                                      <p:cBhvr>
                                        <p:cTn id="196" dur="indefinite"/>
                                        <p:tgtEl>
                                          <p:spTgt spid="25"/>
                                        </p:tgtEl>
                                        <p:attrNameLst>
                                          <p:attrName>stroke.color</p:attrName>
                                        </p:attrNameLst>
                                      </p:cBhvr>
                                      <p:to>
                                        <p:clrVal>
                                          <a:schemeClr val="accent2"/>
                                        </p:clrVal>
                                      </p:to>
                                    </p:set>
                                    <p:set>
                                      <p:cBhvr>
                                        <p:cTn id="197" dur="indefinite"/>
                                        <p:tgtEl>
                                          <p:spTgt spid="25"/>
                                        </p:tgtEl>
                                        <p:attrNameLst>
                                          <p:attrName>stroke.on</p:attrName>
                                        </p:attrNameLst>
                                      </p:cBhvr>
                                      <p:to>
                                        <p:strVal val="true"/>
                                      </p:to>
                                    </p:set>
                                  </p:childTnLst>
                                </p:cTn>
                              </p:par>
                            </p:childTnLst>
                          </p:cTn>
                        </p:par>
                      </p:childTnLst>
                    </p:cTn>
                  </p:par>
                  <p:par>
                    <p:cTn id="198" fill="hold">
                      <p:stCondLst>
                        <p:cond delay="indefinite"/>
                      </p:stCondLst>
                      <p:childTnLst>
                        <p:par>
                          <p:cTn id="199" fill="hold">
                            <p:stCondLst>
                              <p:cond delay="0"/>
                            </p:stCondLst>
                            <p:childTnLst>
                              <p:par>
                                <p:cTn id="200" presetID="1" presetClass="entr" presetSubtype="0" fill="hold" grpId="0" nodeType="clickEffect">
                                  <p:stCondLst>
                                    <p:cond delay="0"/>
                                  </p:stCondLst>
                                  <p:childTnLst>
                                    <p:set>
                                      <p:cBhvr>
                                        <p:cTn id="20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 grpId="0" animBg="1"/>
      <p:bldP spid="53" grpId="0"/>
      <p:bldP spid="53" grpId="1"/>
      <p:bldP spid="2" grpId="0"/>
      <p:bldP spid="30" grpId="0"/>
      <p:bldP spid="31" grpId="0"/>
      <p:bldP spid="31" grpId="1"/>
      <p:bldP spid="32" grpId="0"/>
      <p:bldP spid="33" grpId="0"/>
      <p:bldP spid="33" grpId="1"/>
      <p:bldP spid="34" grpId="0"/>
      <p:bldP spid="5" grpId="0"/>
      <p:bldP spid="5" grpId="1"/>
      <p:bldP spid="11" grpId="0"/>
      <p:bldP spid="11" grpId="1"/>
      <p:bldP spid="55" grpId="0"/>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a:extLst>
              <a:ext uri="{FF2B5EF4-FFF2-40B4-BE49-F238E27FC236}">
                <a16:creationId xmlns:a16="http://schemas.microsoft.com/office/drawing/2014/main" id="{33FFE9AE-7F6F-43B0-B16E-418CF26AB843}"/>
              </a:ext>
            </a:extLst>
          </p:cNvPr>
          <p:cNvSpPr txBox="1"/>
          <p:nvPr/>
        </p:nvSpPr>
        <p:spPr>
          <a:xfrm>
            <a:off x="617516" y="245621"/>
            <a:ext cx="7549939" cy="769441"/>
          </a:xfrm>
          <a:prstGeom prst="rect">
            <a:avLst/>
          </a:prstGeom>
          <a:noFill/>
        </p:spPr>
        <p:txBody>
          <a:bodyPr wrap="square" rtlCol="0">
            <a:spAutoFit/>
          </a:bodyPr>
          <a:lstStyle/>
          <a:p>
            <a:r>
              <a:rPr lang="de-DE" sz="4400" dirty="0"/>
              <a:t>Laufzeit</a:t>
            </a:r>
          </a:p>
        </p:txBody>
      </p:sp>
      <p:sp>
        <p:nvSpPr>
          <p:cNvPr id="10" name="Inhaltsplatzhalter 2">
            <a:extLst>
              <a:ext uri="{FF2B5EF4-FFF2-40B4-BE49-F238E27FC236}">
                <a16:creationId xmlns:a16="http://schemas.microsoft.com/office/drawing/2014/main" id="{640A9BB7-FD63-4BC4-A8F4-8B8D208C6DF9}"/>
              </a:ext>
            </a:extLst>
          </p:cNvPr>
          <p:cNvSpPr txBox="1">
            <a:spLocks/>
          </p:cNvSpPr>
          <p:nvPr/>
        </p:nvSpPr>
        <p:spPr>
          <a:xfrm>
            <a:off x="838200" y="1825625"/>
            <a:ext cx="497545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de-DE" dirty="0"/>
              <a:t>Input als Graph speichern:</a:t>
            </a:r>
          </a:p>
          <a:p>
            <a:pPr marL="457200" lvl="1" indent="0">
              <a:buNone/>
            </a:pPr>
            <a:r>
              <a:rPr lang="de-DE" dirty="0"/>
              <a:t>-&gt; O(m) </a:t>
            </a:r>
          </a:p>
          <a:p>
            <a:r>
              <a:rPr lang="de-DE" dirty="0"/>
              <a:t>Dijkstra kürzeste Wege:</a:t>
            </a:r>
          </a:p>
          <a:p>
            <a:pPr marL="457200" lvl="1" indent="0">
              <a:buNone/>
            </a:pPr>
            <a:r>
              <a:rPr lang="de-DE" dirty="0"/>
              <a:t>-&gt; O(</a:t>
            </a:r>
            <a:r>
              <a:rPr lang="de-DE" dirty="0" err="1"/>
              <a:t>m+n</a:t>
            </a:r>
            <a:r>
              <a:rPr lang="de-DE" dirty="0"/>
              <a:t>*log(n))</a:t>
            </a:r>
          </a:p>
          <a:p>
            <a:pPr marL="0" indent="0">
              <a:buNone/>
            </a:pPr>
            <a:r>
              <a:rPr lang="de-DE" dirty="0"/>
              <a:t>=&gt;O(</a:t>
            </a:r>
            <a:r>
              <a:rPr lang="de-DE" dirty="0" err="1"/>
              <a:t>max</a:t>
            </a:r>
            <a:r>
              <a:rPr lang="de-DE" dirty="0"/>
              <a:t>(m, n*log(n))</a:t>
            </a:r>
          </a:p>
          <a:p>
            <a:pPr marL="0" indent="0">
              <a:buNone/>
            </a:pPr>
            <a:endParaRPr lang="de-DE" dirty="0"/>
          </a:p>
        </p:txBody>
      </p:sp>
      <p:sp>
        <p:nvSpPr>
          <p:cNvPr id="11" name="Textfeld 10">
            <a:extLst>
              <a:ext uri="{FF2B5EF4-FFF2-40B4-BE49-F238E27FC236}">
                <a16:creationId xmlns:a16="http://schemas.microsoft.com/office/drawing/2014/main" id="{5D14DDAC-FB46-403F-9474-61532BBC793E}"/>
              </a:ext>
            </a:extLst>
          </p:cNvPr>
          <p:cNvSpPr txBox="1"/>
          <p:nvPr/>
        </p:nvSpPr>
        <p:spPr>
          <a:xfrm>
            <a:off x="7049861" y="307175"/>
            <a:ext cx="4732564" cy="646331"/>
          </a:xfrm>
          <a:prstGeom prst="rect">
            <a:avLst/>
          </a:prstGeom>
          <a:noFill/>
        </p:spPr>
        <p:txBody>
          <a:bodyPr wrap="square" rtlCol="0">
            <a:spAutoFit/>
          </a:bodyPr>
          <a:lstStyle/>
          <a:p>
            <a:r>
              <a:rPr lang="de-DE" dirty="0"/>
              <a:t>Anzahl Bahnhöfe  </a:t>
            </a:r>
            <a:r>
              <a:rPr lang="de-DE" i="1" dirty="0"/>
              <a:t>2 &lt;= n &lt;= 2*10</a:t>
            </a:r>
            <a:r>
              <a:rPr lang="de-DE" i="1" baseline="30000" dirty="0"/>
              <a:t>5</a:t>
            </a:r>
          </a:p>
          <a:p>
            <a:r>
              <a:rPr lang="de-DE" dirty="0"/>
              <a:t>Anzahl Strecken </a:t>
            </a:r>
            <a:r>
              <a:rPr lang="de-DE" i="1" dirty="0"/>
              <a:t>1 &lt;= m &lt;= 2*10</a:t>
            </a:r>
            <a:r>
              <a:rPr lang="de-DE" i="1" baseline="30000" dirty="0"/>
              <a:t>5</a:t>
            </a:r>
          </a:p>
        </p:txBody>
      </p:sp>
      <p:pic>
        <p:nvPicPr>
          <p:cNvPr id="4" name="Grafik 6">
            <a:extLst>
              <a:ext uri="{FF2B5EF4-FFF2-40B4-BE49-F238E27FC236}">
                <a16:creationId xmlns:a16="http://schemas.microsoft.com/office/drawing/2014/main" id="{87D201B3-BF22-4B30-876D-44B03C643B21}"/>
              </a:ext>
            </a:extLst>
          </p:cNvPr>
          <p:cNvPicPr>
            <a:picLocks noGrp="1" noChangeAspect="1"/>
          </p:cNvPicPr>
          <p:nvPr>
            <p:ph idx="1"/>
          </p:nvPr>
        </p:nvPicPr>
        <p:blipFill>
          <a:blip r:embed="rId3">
            <a:extLst>
              <a:ext uri="{96DAC541-7B7A-43D3-8B79-37D633B846F1}">
                <asvg:svgBlip xmlns:asvg="http://schemas.microsoft.com/office/drawing/2016/SVG/main" r:embed="rId4"/>
              </a:ext>
            </a:extLst>
          </a:blip>
          <a:stretch>
            <a:fillRect/>
          </a:stretch>
        </p:blipFill>
        <p:spPr>
          <a:xfrm>
            <a:off x="5181011" y="1789062"/>
            <a:ext cx="6497641" cy="4424464"/>
          </a:xfrm>
        </p:spPr>
      </p:pic>
      <p:pic>
        <p:nvPicPr>
          <p:cNvPr id="7" name="Grafik 8">
            <a:extLst>
              <a:ext uri="{FF2B5EF4-FFF2-40B4-BE49-F238E27FC236}">
                <a16:creationId xmlns:a16="http://schemas.microsoft.com/office/drawing/2014/main" id="{FA8B6898-D6B7-4312-93A9-35987F8EA6E1}"/>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181011" y="1789062"/>
            <a:ext cx="6497740" cy="4424464"/>
          </a:xfrm>
          <a:prstGeom prst="rect">
            <a:avLst/>
          </a:prstGeom>
        </p:spPr>
      </p:pic>
    </p:spTree>
    <p:extLst>
      <p:ext uri="{BB962C8B-B14F-4D97-AF65-F5344CB8AC3E}">
        <p14:creationId xmlns:p14="http://schemas.microsoft.com/office/powerpoint/2010/main" val="3092562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par>
                                <p:cTn id="31" presetID="1" presetClass="entr" presetSubtype="0" fill="hold" nodeType="with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1059</Words>
  <Application>Microsoft Office PowerPoint</Application>
  <PresentationFormat>Breitbild</PresentationFormat>
  <Paragraphs>171</Paragraphs>
  <Slides>9</Slides>
  <Notes>8</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Calibri Light</vt:lpstr>
      <vt:lpstr>Courier New</vt:lpstr>
      <vt:lpstr>Office Theme</vt:lpstr>
      <vt:lpstr>Problem M  Train Reversal</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Problem M: Train Reversal</dc:title>
  <dc:creator>Moritz Lampert</dc:creator>
  <cp:lastModifiedBy>Moritz Lampert</cp:lastModifiedBy>
  <cp:revision>1</cp:revision>
  <dcterms:created xsi:type="dcterms:W3CDTF">2020-05-11T12:36:47Z</dcterms:created>
  <dcterms:modified xsi:type="dcterms:W3CDTF">2020-05-19T08:44:59Z</dcterms:modified>
</cp:coreProperties>
</file>