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0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8" r:id="rId4"/>
    <p:sldMasterId id="2147483722" r:id="rId5"/>
    <p:sldMasterId id="2147483739" r:id="rId6"/>
    <p:sldMasterId id="2147483764" r:id="rId7"/>
    <p:sldMasterId id="2147483776" r:id="rId8"/>
    <p:sldMasterId id="2147483788" r:id="rId9"/>
    <p:sldMasterId id="2147483800" r:id="rId10"/>
    <p:sldMasterId id="2147483812" r:id="rId11"/>
  </p:sldMasterIdLst>
  <p:notesMasterIdLst>
    <p:notesMasterId r:id="rId40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301" r:id="rId21"/>
    <p:sldId id="319" r:id="rId22"/>
    <p:sldId id="318" r:id="rId23"/>
    <p:sldId id="320" r:id="rId24"/>
    <p:sldId id="321" r:id="rId25"/>
    <p:sldId id="322" r:id="rId26"/>
    <p:sldId id="288" r:id="rId27"/>
    <p:sldId id="286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40DDF-003E-4AD7-82A3-0B7A7ED15D75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45F79-86F8-4C1E-ABB1-F0CE18B9D0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60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F9AB-3C90-481E-8C34-4F549BF45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F9AB-3C90-481E-8C34-4F549BF45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F9AB-3C90-481E-8C34-4F549BF45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28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F9AB-3C90-481E-8C34-4F549BF45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44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49DAF-093F-4482-AA38-346E9A2DE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39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49DAF-093F-4482-AA38-346E9A2DE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41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B72-1959-43C7-830C-E30A4988C0C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564FE82-FCE9-4224-A0F7-4E2231ADC8FD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42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B72-1959-43C7-830C-E30A4988C0C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FE82-FCE9-4224-A0F7-4E2231ADC8FD}" type="slidenum">
              <a:rPr lang="en-US" smtClean="0"/>
              <a:t>‹Nr.›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2349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11268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7037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8476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7553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84207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18289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5307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14620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9221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282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B72-1959-43C7-830C-E30A4988C0C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FE82-FCE9-4224-A0F7-4E2231ADC8FD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7428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F1CC9-5DD5-4A73-BA78-693CB8C17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B26D0-325D-4D4E-847B-95BDE8817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8FC24-9168-415E-8E9F-27B77DDD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8A9-2C27-420A-84E3-5BAF61EB166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13A86-812F-4EFD-BF24-12E01F53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03B09-BF7C-4E89-8912-6157D6FB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3ED-17D6-4FBA-8773-DCE136090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519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0EB7-34C2-495A-93AF-FF9A975C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92A90-4358-494C-91EE-3A71E967E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ABE7F-B92C-4829-B65A-B78A3654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8A9-2C27-420A-84E3-5BAF61EB166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4652D-07E2-4A0A-8937-77106D4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10104-E5C2-4631-966B-7F045130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3ED-17D6-4FBA-8773-DCE136090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966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1B20-CB11-4104-AE94-A4E51AC6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A8539-87E7-4D71-A162-D989979A7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3A6F4-4E39-4033-859B-FFEF4596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8A9-2C27-420A-84E3-5BAF61EB166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ECA85-D0E3-4BB6-A39E-46F66E8B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25B9C-0D7C-47A1-9FD7-06A2977C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3ED-17D6-4FBA-8773-DCE136090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048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EE10-8466-460A-A864-EBBCFEAA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ADDFD-355A-4F2F-A0C7-3304AA608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16777-8571-4817-95F1-D39871FCB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ABF0F-09C8-4FA7-9AC5-69F86641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8A9-2C27-420A-84E3-5BAF61EB166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1D17C-F176-4D10-ABB5-701E79AE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C206E-11C8-4080-B30C-E3ED694B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3ED-17D6-4FBA-8773-DCE136090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627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DEA1-38C0-46D5-A8A1-0050B935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24D6F-5CEB-497D-8AF3-B96092900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A9D94-A11F-49C9-883D-EB641F677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361C3-0306-4D0B-BB8F-F121F6D17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4960F-32EE-4116-8C54-148956F8C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32A54-0729-4A0F-9789-06734C31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8A9-2C27-420A-84E3-5BAF61EB166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CB07D-204B-4BF6-B077-C3F1B17E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C9460-25D6-4740-A713-5A8075254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3ED-17D6-4FBA-8773-DCE136090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081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06B8-967A-42A7-8F75-381BC7D8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08D02-4196-4C72-A8C6-B783A6241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8A9-2C27-420A-84E3-5BAF61EB166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9DF79-B3D3-450B-BE78-BBF4598E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9D43-9022-4247-AB81-C872C87C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3ED-17D6-4FBA-8773-DCE136090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22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A5F58-0893-4BFC-803B-4AE5BA04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8A9-2C27-420A-84E3-5BAF61EB166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FC587-AA2A-4625-B907-DCDFBCB3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89A6C-4A0A-450E-AD37-77131372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3ED-17D6-4FBA-8773-DCE136090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182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B899-CDB4-4BDA-BBB3-4A6B05E5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41ECD-3B84-434A-BA24-F9C7C26F3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26CAD-11D0-4E5C-A621-51A17FD14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87AC2-1CF9-4DF3-A06E-1A62822C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8A9-2C27-420A-84E3-5BAF61EB166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D2FBA-4F6B-4BAE-87CC-11D9591A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49BB0-0B3E-444F-89B5-49E6F5B2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3ED-17D6-4FBA-8773-DCE136090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777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9CB37-5316-4382-84A1-58385264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EF35E4-0723-461E-8A24-DCC04F272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BCEC7-8F47-43DB-9D25-0F2CDDBCC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45BB2-53AF-4E40-9653-0508E6BB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8A9-2C27-420A-84E3-5BAF61EB166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D5E28-5059-4E70-968D-11798231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F10A1-D2FE-449A-A3B1-72CE2FD0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3ED-17D6-4FBA-8773-DCE136090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537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8FA3-4ADF-489A-9855-89AD8518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D1C0C-D134-4247-9736-F094C598E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A3783-8B72-4519-A392-809BF195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8A9-2C27-420A-84E3-5BAF61EB166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C38FA-F6A7-48B9-A7FA-9F0392A52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10455-43A9-4A86-B986-84B7343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3ED-17D6-4FBA-8773-DCE136090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0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449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25AE4-0FA5-4097-A8C8-E2E2223C5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F721B-93CE-42F0-B44F-2A8E43BB1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50F2B-E961-453A-B44D-7B0D1681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8A9-2C27-420A-84E3-5BAF61EB166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2FDBD-0A6C-4C2D-A4B4-F2B590C49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0AE20-1625-47E1-8069-7AC3CEE0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F3ED-17D6-4FBA-8773-DCE136090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44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1AA8-DB2E-437C-9802-27896D6FFED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DB2-3FC0-4D67-B934-5A3437BF7C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801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1AA8-DB2E-437C-9802-27896D6FFED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DB2-3FC0-4D67-B934-5A3437BF7C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175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1AA8-DB2E-437C-9802-27896D6FFED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DB2-3FC0-4D67-B934-5A3437BF7C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289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1AA8-DB2E-437C-9802-27896D6FFED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DB2-3FC0-4D67-B934-5A3437BF7C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669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1AA8-DB2E-437C-9802-27896D6FFED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DB2-3FC0-4D67-B934-5A3437BF7C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958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1AA8-DB2E-437C-9802-27896D6FFED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DB2-3FC0-4D67-B934-5A3437BF7C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690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1AA8-DB2E-437C-9802-27896D6FFED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DB2-3FC0-4D67-B934-5A3437BF7C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217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1AA8-DB2E-437C-9802-27896D6FFED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DB2-3FC0-4D67-B934-5A3437BF7C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501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1AA8-DB2E-437C-9802-27896D6FFED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DB2-3FC0-4D67-B934-5A3437BF7C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291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1AA8-DB2E-437C-9802-27896D6FFED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DB2-3FC0-4D67-B934-5A3437BF7C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729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1AA8-DB2E-437C-9802-27896D6FFED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DB2-3FC0-4D67-B934-5A3437BF7C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62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47E-A669-462B-A57A-CDBB0E23D650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46CE-7BA8-446D-87B7-BD231FCA61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971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47E-A669-462B-A57A-CDBB0E23D650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46CE-7BA8-446D-87B7-BD231FCA61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3726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47E-A669-462B-A57A-CDBB0E23D650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46CE-7BA8-446D-87B7-BD231FCA61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381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47E-A669-462B-A57A-CDBB0E23D650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46CE-7BA8-446D-87B7-BD231FCA61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562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47E-A669-462B-A57A-CDBB0E23D650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46CE-7BA8-446D-87B7-BD231FCA61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82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47E-A669-462B-A57A-CDBB0E23D650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46CE-7BA8-446D-87B7-BD231FCA61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561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47E-A669-462B-A57A-CDBB0E23D650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46CE-7BA8-446D-87B7-BD231FCA61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1874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47E-A669-462B-A57A-CDBB0E23D650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46CE-7BA8-446D-87B7-BD231FCA61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65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745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47E-A669-462B-A57A-CDBB0E23D650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46CE-7BA8-446D-87B7-BD231FCA61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542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47E-A669-462B-A57A-CDBB0E23D650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46CE-7BA8-446D-87B7-BD231FCA61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786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47E-A669-462B-A57A-CDBB0E23D650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46CE-7BA8-446D-87B7-BD231FCA61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8246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8ABE3C1-DBE1-495D-B57B-2849774B866A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835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074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69000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656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11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100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79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556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78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300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708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43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97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98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7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B72-1959-43C7-830C-E30A4988C0C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FE82-FCE9-4224-A0F7-4E2231ADC8FD}" type="slidenum">
              <a:rPr lang="en-US" smtClean="0"/>
              <a:t>‹Nr.›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048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57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08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11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974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99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8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92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66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43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0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B72-1959-43C7-830C-E30A4988C0C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FE82-FCE9-4224-A0F7-4E2231ADC8FD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319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97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76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42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91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11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5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68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58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B72-1959-43C7-830C-E30A4988C0C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FE82-FCE9-4224-A0F7-4E2231ADC8FD}" type="slidenum">
              <a:rPr lang="en-US" smtClean="0"/>
              <a:t>‹Nr.›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688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4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53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23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54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83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633212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5635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AE95AE94-03D1-4FC2-903C-8511BF4E0409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231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36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B72-1959-43C7-830C-E30A4988C0C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FE82-FCE9-4224-A0F7-4E2231ADC8FD}" type="slidenum">
              <a:rPr lang="en-US" smtClean="0"/>
              <a:t>‹Nr.›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77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2599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057709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93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4219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778028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04361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634714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44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3/12/2020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60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7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B72-1959-43C7-830C-E30A4988C0C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FE82-FCE9-4224-A0F7-4E2231ADC8FD}" type="slidenum">
              <a:rPr lang="en-US" smtClean="0"/>
              <a:t>‹Nr.›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747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564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212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64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443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725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457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755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588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457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97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B72-1959-43C7-830C-E30A4988C0C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FE82-FCE9-4224-A0F7-4E2231ADC8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864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03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518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806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125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558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539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3300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6391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25281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01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5CB72-1959-43C7-830C-E30A4988C0C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FE82-FCE9-4224-A0F7-4E2231ADC8FD}" type="slidenum">
              <a:rPr lang="en-US" smtClean="0"/>
              <a:t>‹Nr.›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878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BAF7-A9F4-4666-A96D-E0820914D8A4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210B130-61BF-42BB-A9D3-54F0E9975E1E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ED4637A-B150-47D5-91AA-5443ECDF24E5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45A228-3ACD-436B-BAEA-C19CFB995DFF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08980A-AE2C-4B9A-923B-70728FF4B383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90E16CE-7F71-45E1-88F3-0F2422E4E14F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24FFFC-3734-4C7F-8BB4-1D72D8764C19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5E243F7-C034-42A6-94F7-39C26EF11897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F7416F4-3283-4DFF-BF8E-0F1B10C57C7B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E43006F-FE7C-4D9C-9803-C7A1705E2E29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B601BE-5173-46B7-B727-24C354628A9A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840A278-AE7C-4997-AAEA-F758452843B7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AE5DE6-4BFB-4DB3-8207-ABE7B804220D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6BC0376-95EB-4B85-AD13-AB07742066DC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6897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82462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5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5" name="Straight Connector 24" descr="First divider line on slide">
            <a:extLst>
              <a:ext uri="{FF2B5EF4-FFF2-40B4-BE49-F238E27FC236}">
                <a16:creationId xmlns:a16="http://schemas.microsoft.com/office/drawing/2014/main" id="{402BCAE3-72EC-4098-A211-3555BFDE9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Second divider line on slide">
            <a:extLst>
              <a:ext uri="{FF2B5EF4-FFF2-40B4-BE49-F238E27FC236}">
                <a16:creationId xmlns:a16="http://schemas.microsoft.com/office/drawing/2014/main" id="{94A08494-9C0E-4AAF-BE9A-166FE994D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 descr="Third divider line on slide">
            <a:extLst>
              <a:ext uri="{FF2B5EF4-FFF2-40B4-BE49-F238E27FC236}">
                <a16:creationId xmlns:a16="http://schemas.microsoft.com/office/drawing/2014/main" id="{698FE6A1-AEF7-4FD7-A689-908A6B9CC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 descr="Fourth divider line on slide">
            <a:extLst>
              <a:ext uri="{FF2B5EF4-FFF2-40B4-BE49-F238E27FC236}">
                <a16:creationId xmlns:a16="http://schemas.microsoft.com/office/drawing/2014/main" id="{636DD6E3-6313-40D8-B03E-60E2E5A69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9711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Emphasized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6463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cxnSp>
        <p:nvCxnSpPr>
          <p:cNvPr id="10" name="Straight Connector 9" descr="Middle divider line">
            <a:extLst>
              <a:ext uri="{FF2B5EF4-FFF2-40B4-BE49-F238E27FC236}">
                <a16:creationId xmlns:a16="http://schemas.microsoft.com/office/drawing/2014/main" id="{2B940646-DE40-4E0F-AE42-6530784C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1763"/>
            <a:ext cx="0" cy="458812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9132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 descr="Center divider line">
            <a:extLst>
              <a:ext uri="{FF2B5EF4-FFF2-40B4-BE49-F238E27FC236}">
                <a16:creationId xmlns:a16="http://schemas.microsoft.com/office/drawing/2014/main" id="{AEACA101-2521-41AA-8F51-FF0BF783E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38720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017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28435292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30744737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Short Bio</a:t>
            </a:r>
          </a:p>
        </p:txBody>
      </p:sp>
    </p:spTree>
    <p:extLst>
      <p:ext uri="{BB962C8B-B14F-4D97-AF65-F5344CB8AC3E}">
        <p14:creationId xmlns:p14="http://schemas.microsoft.com/office/powerpoint/2010/main" val="2326956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972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8D5CB72-1959-43C7-830C-E30A4988C0C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FE82-FCE9-4224-A0F7-4E2231ADC8FD}" type="slidenum">
              <a:rPr lang="en-US" smtClean="0"/>
              <a:t>‹Nr.›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061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4271178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39392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45094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Contact Number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Website Address</a:t>
            </a:r>
          </a:p>
        </p:txBody>
      </p:sp>
    </p:spTree>
    <p:extLst>
      <p:ext uri="{BB962C8B-B14F-4D97-AF65-F5344CB8AC3E}">
        <p14:creationId xmlns:p14="http://schemas.microsoft.com/office/powerpoint/2010/main" val="27328380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89763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4217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9198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86053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24249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31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5CB72-1959-43C7-830C-E30A4988C0C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564FE82-FCE9-4224-A0F7-4E2231ADC8FD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7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B47E-A669-462B-A57A-CDBB0E23D650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946CE-7BA8-446D-87B7-BD231FCA613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6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4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574213-C0EB-4082-B494-073A05125B0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06E2C-C406-4BDF-9670-44385BF65E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59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713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7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noProof="0" dirty="0">
                <a:solidFill>
                  <a:schemeClr val="tx2"/>
                </a:solidFill>
                <a:latin typeface="+mj-lt"/>
              </a:rPr>
              <a:t>Your Logo or Name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224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4114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A3FDB-0B1F-48F3-9810-164D3FC7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D7C94-FAE5-4536-B608-5FAE6E1E6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DC340-D940-4407-831E-2EF035400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98A9-2C27-420A-84E3-5BAF61EB1665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3AF40-3297-4768-9E70-6F014A610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1715C-AC45-4F76-ACE1-27EC8D00D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F3ED-17D6-4FBA-8773-DCE136090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1AA8-DB2E-437C-9802-27896D6FFED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59DB2-3FC0-4D67-B934-5A3437BF7C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0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3477-B8C1-4BAE-A227-CD54B37DE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531" y="973073"/>
            <a:ext cx="9144000" cy="2387600"/>
          </a:xfrm>
        </p:spPr>
        <p:txBody>
          <a:bodyPr/>
          <a:lstStyle/>
          <a:p>
            <a:pPr algn="ctr"/>
            <a:r>
              <a:rPr lang="en-US" dirty="0"/>
              <a:t>STORY MAP &amp; MVP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327B1-27A6-4ED8-99C4-B7C9DEC4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4797" y="3844413"/>
            <a:ext cx="3961396" cy="242304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2600" b="1" dirty="0"/>
              <a:t>Team 1:</a:t>
            </a:r>
          </a:p>
          <a:p>
            <a:pPr algn="l"/>
            <a:r>
              <a:rPr lang="en-US" sz="2100" dirty="0"/>
              <a:t>Dang Quang Anh 20176632</a:t>
            </a:r>
          </a:p>
          <a:p>
            <a:pPr algn="l"/>
            <a:r>
              <a:rPr lang="en-US" sz="2100" dirty="0"/>
              <a:t>Ngo Duc Anh 20176631</a:t>
            </a:r>
          </a:p>
          <a:p>
            <a:pPr algn="l"/>
            <a:r>
              <a:rPr lang="en-US" sz="2100" b="1" dirty="0"/>
              <a:t>Nguyen Hoang Anh 20160132 (PM)</a:t>
            </a:r>
          </a:p>
          <a:p>
            <a:pPr algn="l"/>
            <a:r>
              <a:rPr lang="en-US" sz="2100" dirty="0"/>
              <a:t>Tran </a:t>
            </a:r>
            <a:r>
              <a:rPr lang="en-US" sz="2100" dirty="0" err="1"/>
              <a:t>Huy</a:t>
            </a:r>
            <a:r>
              <a:rPr lang="en-US" sz="2100" dirty="0"/>
              <a:t> Anh 20176633</a:t>
            </a:r>
          </a:p>
          <a:p>
            <a:pPr algn="l"/>
            <a:r>
              <a:rPr lang="en-US" sz="2100" dirty="0"/>
              <a:t>Phung Lam Ngoc </a:t>
            </a:r>
            <a:r>
              <a:rPr lang="en-US" sz="2100" dirty="0" err="1"/>
              <a:t>Boi</a:t>
            </a:r>
            <a:r>
              <a:rPr lang="en-US" sz="2100" dirty="0"/>
              <a:t> 20160382</a:t>
            </a:r>
          </a:p>
          <a:p>
            <a:pPr algn="l"/>
            <a:r>
              <a:rPr lang="en-US" sz="2100" dirty="0"/>
              <a:t>Nguyen </a:t>
            </a:r>
            <a:r>
              <a:rPr lang="en-US" sz="2100" dirty="0" err="1"/>
              <a:t>Thi</a:t>
            </a:r>
            <a:r>
              <a:rPr lang="en-US" sz="2100" dirty="0"/>
              <a:t> Can 20176635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4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30" y="-590310"/>
            <a:ext cx="6613229" cy="1184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Group 4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18683" y="3029158"/>
            <a:ext cx="1553149" cy="4930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THARIKA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34" name="Picture 10" descr="Trong hình ảnh có thể có: 1 người, đang cười">
            <a:extLst>
              <a:ext uri="{FF2B5EF4-FFF2-40B4-BE49-F238E27FC236}">
                <a16:creationId xmlns:a16="http://schemas.microsoft.com/office/drawing/2014/main" id="{85FA6E2B-67CE-44D6-9094-41E37C95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7" y="594359"/>
            <a:ext cx="2454805" cy="245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ong hình ảnh có thể có: Nguyen Hieu">
            <a:extLst>
              <a:ext uri="{FF2B5EF4-FFF2-40B4-BE49-F238E27FC236}">
                <a16:creationId xmlns:a16="http://schemas.microsoft.com/office/drawing/2014/main" id="{1E5D8F48-1FB8-443B-964A-7C65EB33B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52" y="3520439"/>
            <a:ext cx="2740265" cy="27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rong hình ảnh có thể có: Nguyễn Minh Hiếu, đang đứng và ngoài trời">
            <a:extLst>
              <a:ext uri="{FF2B5EF4-FFF2-40B4-BE49-F238E27FC236}">
                <a16:creationId xmlns:a16="http://schemas.microsoft.com/office/drawing/2014/main" id="{99021030-DD53-4865-ABFF-938D48A0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19" y="3558853"/>
            <a:ext cx="2740263" cy="27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43971-A04C-4854-A782-D4C257AD8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9262" y="692798"/>
            <a:ext cx="2688927" cy="2458343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E0FAC6D-12A5-44C9-8E88-3681355381B2}"/>
              </a:ext>
            </a:extLst>
          </p:cNvPr>
          <p:cNvSpPr txBox="1">
            <a:spLocks/>
          </p:cNvSpPr>
          <p:nvPr/>
        </p:nvSpPr>
        <p:spPr>
          <a:xfrm>
            <a:off x="5058814" y="3111500"/>
            <a:ext cx="2740265" cy="493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E724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HOÀNG HẢI (PM)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BD54BE0-6A99-4D8D-B3B9-BD52D124AD23}"/>
              </a:ext>
            </a:extLst>
          </p:cNvPr>
          <p:cNvSpPr txBox="1">
            <a:spLocks/>
          </p:cNvSpPr>
          <p:nvPr/>
        </p:nvSpPr>
        <p:spPr>
          <a:xfrm>
            <a:off x="9320168" y="3074218"/>
            <a:ext cx="1553149" cy="493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E724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 HÀ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CF8A30B-857E-45CB-BC04-084F6438A6A2}"/>
              </a:ext>
            </a:extLst>
          </p:cNvPr>
          <p:cNvSpPr txBox="1">
            <a:spLocks/>
          </p:cNvSpPr>
          <p:nvPr/>
        </p:nvSpPr>
        <p:spPr>
          <a:xfrm>
            <a:off x="1095905" y="6242149"/>
            <a:ext cx="2442198" cy="493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E724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 HIẾU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C2FC9FF-089F-4F6A-B2CC-2C8CFBC8D46C}"/>
              </a:ext>
            </a:extLst>
          </p:cNvPr>
          <p:cNvSpPr txBox="1">
            <a:spLocks/>
          </p:cNvSpPr>
          <p:nvPr/>
        </p:nvSpPr>
        <p:spPr>
          <a:xfrm>
            <a:off x="5334977" y="6293067"/>
            <a:ext cx="1553149" cy="493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E724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MINH HIẾU</a:t>
            </a:r>
          </a:p>
        </p:txBody>
      </p:sp>
      <p:pic>
        <p:nvPicPr>
          <p:cNvPr id="1044" name="Picture 20" descr="Trong hình ảnh có thể có: 2 người, bao gồm Nguyễn Hoàng Hải, kính mắt và cận cảnh">
            <a:extLst>
              <a:ext uri="{FF2B5EF4-FFF2-40B4-BE49-F238E27FC236}">
                <a16:creationId xmlns:a16="http://schemas.microsoft.com/office/drawing/2014/main" id="{BD0EF7CC-4350-4155-9CE2-5689925F6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53" y="624389"/>
            <a:ext cx="2454806" cy="24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83466CA-58EE-459B-A1CD-D366A5DCA19E}"/>
              </a:ext>
            </a:extLst>
          </p:cNvPr>
          <p:cNvSpPr txBox="1">
            <a:spLocks/>
          </p:cNvSpPr>
          <p:nvPr/>
        </p:nvSpPr>
        <p:spPr>
          <a:xfrm>
            <a:off x="8935991" y="6259449"/>
            <a:ext cx="2442198" cy="493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E7242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MINH HIẾU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A78596-44E1-48CF-B399-BF7C40FAE3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012" y="3498329"/>
            <a:ext cx="2707915" cy="27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3604A-7E08-4A9B-A7E1-F0086159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3CDE5-C1D8-4EDD-870F-A498BAFA520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A9782B-C5C4-48DA-AA51-2AF88DEF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9388" y="6441658"/>
            <a:ext cx="681826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Mvp</a:t>
            </a: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STORY MAP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D76463-F0DA-45B6-ACFB-D3FFF8271356}"/>
              </a:ext>
            </a:extLst>
          </p:cNvPr>
          <p:cNvSpPr/>
          <p:nvPr/>
        </p:nvSpPr>
        <p:spPr>
          <a:xfrm>
            <a:off x="594798" y="913415"/>
            <a:ext cx="958788" cy="55010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Create account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B9D19A8-819C-4C94-A5E8-0E9C1546339B}"/>
              </a:ext>
            </a:extLst>
          </p:cNvPr>
          <p:cNvSpPr/>
          <p:nvPr/>
        </p:nvSpPr>
        <p:spPr>
          <a:xfrm>
            <a:off x="1856906" y="913415"/>
            <a:ext cx="958788" cy="55010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boarding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B7CB743-0A2E-4F20-83A7-33EB5F711FC6}"/>
              </a:ext>
            </a:extLst>
          </p:cNvPr>
          <p:cNvSpPr/>
          <p:nvPr/>
        </p:nvSpPr>
        <p:spPr>
          <a:xfrm>
            <a:off x="3119014" y="913415"/>
            <a:ext cx="958788" cy="55010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Create new session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1B62B91-ADB8-445C-B172-211B4928B8DB}"/>
              </a:ext>
            </a:extLst>
          </p:cNvPr>
          <p:cNvSpPr/>
          <p:nvPr/>
        </p:nvSpPr>
        <p:spPr>
          <a:xfrm>
            <a:off x="4381122" y="913415"/>
            <a:ext cx="958788" cy="55010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00C1B58-5E52-4C11-8D0E-CBD3D03CB1A7}"/>
              </a:ext>
            </a:extLst>
          </p:cNvPr>
          <p:cNvSpPr/>
          <p:nvPr/>
        </p:nvSpPr>
        <p:spPr>
          <a:xfrm>
            <a:off x="5643230" y="913415"/>
            <a:ext cx="958788" cy="55010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Check Status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D7045D-2E11-42D4-A515-0E1DC7072B4D}"/>
              </a:ext>
            </a:extLst>
          </p:cNvPr>
          <p:cNvSpPr/>
          <p:nvPr/>
        </p:nvSpPr>
        <p:spPr>
          <a:xfrm>
            <a:off x="6905338" y="913415"/>
            <a:ext cx="958788" cy="55010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Payment &amp; Confirm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88DD99-3B92-4A18-AE57-1B3238C44EA1}"/>
              </a:ext>
            </a:extLst>
          </p:cNvPr>
          <p:cNvSpPr/>
          <p:nvPr/>
        </p:nvSpPr>
        <p:spPr>
          <a:xfrm>
            <a:off x="8167446" y="913415"/>
            <a:ext cx="958788" cy="55010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Complete session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CBDA12-187E-45FB-A1D3-C0E5FBD56415}"/>
              </a:ext>
            </a:extLst>
          </p:cNvPr>
          <p:cNvSpPr/>
          <p:nvPr/>
        </p:nvSpPr>
        <p:spPr>
          <a:xfrm>
            <a:off x="9429554" y="913415"/>
            <a:ext cx="958788" cy="55010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Get the order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C17002E-3314-44BD-AA1A-A38F00829F84}"/>
              </a:ext>
            </a:extLst>
          </p:cNvPr>
          <p:cNvSpPr/>
          <p:nvPr/>
        </p:nvSpPr>
        <p:spPr>
          <a:xfrm>
            <a:off x="10691662" y="913415"/>
            <a:ext cx="958788" cy="55010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Feedback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94CE336-3F44-449C-B426-9FEA3E48824C}"/>
              </a:ext>
            </a:extLst>
          </p:cNvPr>
          <p:cNvSpPr/>
          <p:nvPr/>
        </p:nvSpPr>
        <p:spPr>
          <a:xfrm>
            <a:off x="541550" y="182334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Log in through FB + GG + Phone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9A8A0E-AC2A-4171-AC92-2C15F5D374B5}"/>
              </a:ext>
            </a:extLst>
          </p:cNvPr>
          <p:cNvSpPr/>
          <p:nvPr/>
        </p:nvSpPr>
        <p:spPr>
          <a:xfrm>
            <a:off x="1856906" y="181275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Verify ID number,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bday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phone, security question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8CF5814-D858-4242-A500-1F240DA77716}"/>
              </a:ext>
            </a:extLst>
          </p:cNvPr>
          <p:cNvSpPr/>
          <p:nvPr/>
        </p:nvSpPr>
        <p:spPr>
          <a:xfrm>
            <a:off x="3119014" y="181275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Fill Name + location + phone number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E71D0C4-499A-4E5D-BFCD-A21C294A1A98}"/>
              </a:ext>
            </a:extLst>
          </p:cNvPr>
          <p:cNvSpPr/>
          <p:nvPr/>
        </p:nvSpPr>
        <p:spPr>
          <a:xfrm>
            <a:off x="4381122" y="181275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Choose F&amp;B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(Buy Now, Add to Cart)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87F99CA-8FE8-4539-8E45-0B61FD98AB34}"/>
              </a:ext>
            </a:extLst>
          </p:cNvPr>
          <p:cNvSpPr/>
          <p:nvPr/>
        </p:nvSpPr>
        <p:spPr>
          <a:xfrm>
            <a:off x="5643230" y="181275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Check available of drone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3E47821-6189-48EC-82A4-E1899B650E1C}"/>
              </a:ext>
            </a:extLst>
          </p:cNvPr>
          <p:cNvSpPr/>
          <p:nvPr/>
        </p:nvSpPr>
        <p:spPr>
          <a:xfrm>
            <a:off x="6905338" y="181275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Confirm the order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6343470-93B5-43E7-84E8-D873E1E8DACB}"/>
              </a:ext>
            </a:extLst>
          </p:cNvPr>
          <p:cNvSpPr/>
          <p:nvPr/>
        </p:nvSpPr>
        <p:spPr>
          <a:xfrm>
            <a:off x="8167446" y="181275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Show location of Drone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200EC47-1268-4B21-B8F8-51D59E4F78E0}"/>
              </a:ext>
            </a:extLst>
          </p:cNvPr>
          <p:cNvSpPr/>
          <p:nvPr/>
        </p:nvSpPr>
        <p:spPr>
          <a:xfrm>
            <a:off x="9429554" y="181275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Drone call + send message to phone number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8F2CF7C-66F5-48B7-B5A0-AB07CA0F3759}"/>
              </a:ext>
            </a:extLst>
          </p:cNvPr>
          <p:cNvSpPr/>
          <p:nvPr/>
        </p:nvSpPr>
        <p:spPr>
          <a:xfrm>
            <a:off x="10691662" y="181275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Feedback food + Drone + waiting time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2784E0B-C6F1-4877-918C-3C38446E6731}"/>
              </a:ext>
            </a:extLst>
          </p:cNvPr>
          <p:cNvSpPr/>
          <p:nvPr/>
        </p:nvSpPr>
        <p:spPr>
          <a:xfrm>
            <a:off x="594798" y="323681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Fill the name + email + password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5D96919-AD85-48B7-A943-22FE88027764}"/>
              </a:ext>
            </a:extLst>
          </p:cNvPr>
          <p:cNvSpPr/>
          <p:nvPr/>
        </p:nvSpPr>
        <p:spPr>
          <a:xfrm>
            <a:off x="1856906" y="3247798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Verify email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B9B9F94-CDCB-4520-8EC1-E7CF21AE84A5}"/>
              </a:ext>
            </a:extLst>
          </p:cNvPr>
          <p:cNvSpPr/>
          <p:nvPr/>
        </p:nvSpPr>
        <p:spPr>
          <a:xfrm>
            <a:off x="3119014" y="323681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Choose type of service + type of session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F085E19-4579-45BF-A1E1-59F9BA45F848}"/>
              </a:ext>
            </a:extLst>
          </p:cNvPr>
          <p:cNvSpPr/>
          <p:nvPr/>
        </p:nvSpPr>
        <p:spPr>
          <a:xfrm>
            <a:off x="4381122" y="323681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Check available of F &amp; 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427E52A-66DF-4A66-8B96-E7915BD21B56}"/>
              </a:ext>
            </a:extLst>
          </p:cNvPr>
          <p:cNvSpPr/>
          <p:nvPr/>
        </p:nvSpPr>
        <p:spPr>
          <a:xfrm>
            <a:off x="5643230" y="3247798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Send estimate price for customer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B3552EF-91DD-4283-9F5C-0328D8B14166}"/>
              </a:ext>
            </a:extLst>
          </p:cNvPr>
          <p:cNvSpPr/>
          <p:nvPr/>
        </p:nvSpPr>
        <p:spPr>
          <a:xfrm>
            <a:off x="6905338" y="323681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Sum all the money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+ apply promotion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EEE9DCB-ECB7-4FFB-A855-DE6DC674683F}"/>
              </a:ext>
            </a:extLst>
          </p:cNvPr>
          <p:cNvSpPr/>
          <p:nvPr/>
        </p:nvSpPr>
        <p:spPr>
          <a:xfrm>
            <a:off x="8167446" y="323681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Email confirm for payment + QR CODE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67C1B9-1F82-42FF-98E6-15728E9AB730}"/>
              </a:ext>
            </a:extLst>
          </p:cNvPr>
          <p:cNvSpPr/>
          <p:nvPr/>
        </p:nvSpPr>
        <p:spPr>
          <a:xfrm>
            <a:off x="9429554" y="323681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Drone check the QR CODE for type of payment + send the order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D48F0AA-5106-4004-964B-FBBB0F3B6AE7}"/>
              </a:ext>
            </a:extLst>
          </p:cNvPr>
          <p:cNvSpPr/>
          <p:nvPr/>
        </p:nvSpPr>
        <p:spPr>
          <a:xfrm>
            <a:off x="10691662" y="323681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Give promotion to increase resale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702EA1-906C-492D-B0BD-7C6FB36FF78E}"/>
              </a:ext>
            </a:extLst>
          </p:cNvPr>
          <p:cNvSpPr/>
          <p:nvPr/>
        </p:nvSpPr>
        <p:spPr>
          <a:xfrm>
            <a:off x="608342" y="466087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If user not verify in 7 days, the account deleted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5D37831-FD21-46E0-8DCE-2315080D6874}"/>
              </a:ext>
            </a:extLst>
          </p:cNvPr>
          <p:cNvSpPr/>
          <p:nvPr/>
        </p:nvSpPr>
        <p:spPr>
          <a:xfrm>
            <a:off x="1877928" y="465426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Credit card must be verified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B8F940F-6960-4815-AD9A-E27CBDCB438C}"/>
              </a:ext>
            </a:extLst>
          </p:cNvPr>
          <p:cNvSpPr/>
          <p:nvPr/>
        </p:nvSpPr>
        <p:spPr>
          <a:xfrm>
            <a:off x="3119014" y="4660877"/>
            <a:ext cx="958788" cy="107482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Service: .Fast food, .Market, …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2089466-8AB3-4DE0-817B-2D9AE4E30966}"/>
              </a:ext>
            </a:extLst>
          </p:cNvPr>
          <p:cNvSpPr/>
          <p:nvPr/>
        </p:nvSpPr>
        <p:spPr>
          <a:xfrm>
            <a:off x="4381122" y="466087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Choose time to get order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7A3465C-1DCC-45C4-8A5B-F2DD8C47685B}"/>
              </a:ext>
            </a:extLst>
          </p:cNvPr>
          <p:cNvSpPr/>
          <p:nvPr/>
        </p:nvSpPr>
        <p:spPr>
          <a:xfrm>
            <a:off x="5643230" y="466087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Choose the payment method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D00704F-8FB1-4435-9FB0-1DA401443D97}"/>
              </a:ext>
            </a:extLst>
          </p:cNvPr>
          <p:cNvSpPr/>
          <p:nvPr/>
        </p:nvSpPr>
        <p:spPr>
          <a:xfrm>
            <a:off x="6905338" y="466087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Link with bank account + E - wallet + COD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5FFE15C-669E-47BC-A558-1BADABD9ECEA}"/>
              </a:ext>
            </a:extLst>
          </p:cNvPr>
          <p:cNvSpPr/>
          <p:nvPr/>
        </p:nvSpPr>
        <p:spPr>
          <a:xfrm>
            <a:off x="8167446" y="4660877"/>
            <a:ext cx="958788" cy="10748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Take the photo upload your location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1E8F534-72EC-4294-BD3C-EE205AEA1A00}"/>
              </a:ext>
            </a:extLst>
          </p:cNvPr>
          <p:cNvSpPr/>
          <p:nvPr/>
        </p:nvSpPr>
        <p:spPr>
          <a:xfrm>
            <a:off x="10691662" y="4660877"/>
            <a:ext cx="958788" cy="107482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Find common of customer =&gt; increase target marketing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00376DB-070C-4C3C-A2C9-68EBAE0CFF9B}"/>
              </a:ext>
            </a:extLst>
          </p:cNvPr>
          <p:cNvSpPr/>
          <p:nvPr/>
        </p:nvSpPr>
        <p:spPr>
          <a:xfrm>
            <a:off x="9429554" y="4660877"/>
            <a:ext cx="958788" cy="107482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Payment: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.Banking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.E wallet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.COD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(Cash on Delivery)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EAD39CD-C31E-4DD2-AF23-180FF390C6DE}"/>
              </a:ext>
            </a:extLst>
          </p:cNvPr>
          <p:cNvSpPr txBox="1"/>
          <p:nvPr/>
        </p:nvSpPr>
        <p:spPr>
          <a:xfrm>
            <a:off x="6096000" y="6072326"/>
            <a:ext cx="545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KEY:   STEP	    FEATURE	      IDEA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5EA60BB-EAC1-4287-97AE-C239316D4991}"/>
              </a:ext>
            </a:extLst>
          </p:cNvPr>
          <p:cNvSpPr/>
          <p:nvPr/>
        </p:nvSpPr>
        <p:spPr>
          <a:xfrm>
            <a:off x="7419510" y="6150460"/>
            <a:ext cx="541538" cy="21306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AE9A196-8418-466F-8F15-130C6E7F6356}"/>
              </a:ext>
            </a:extLst>
          </p:cNvPr>
          <p:cNvSpPr/>
          <p:nvPr/>
        </p:nvSpPr>
        <p:spPr>
          <a:xfrm>
            <a:off x="9309288" y="6150460"/>
            <a:ext cx="541538" cy="2130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24FBFE3-CB90-484D-B326-B42E048223A1}"/>
              </a:ext>
            </a:extLst>
          </p:cNvPr>
          <p:cNvSpPr/>
          <p:nvPr/>
        </p:nvSpPr>
        <p:spPr>
          <a:xfrm>
            <a:off x="10831497" y="6134470"/>
            <a:ext cx="541538" cy="21306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ABF3F73-9C55-4219-85FB-C6E6607AA878}"/>
              </a:ext>
            </a:extLst>
          </p:cNvPr>
          <p:cNvSpPr txBox="1"/>
          <p:nvPr/>
        </p:nvSpPr>
        <p:spPr>
          <a:xfrm>
            <a:off x="4793942" y="15056"/>
            <a:ext cx="323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USER FLOW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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33AED7D-FF01-4C33-B748-30DB8BAB7A50}"/>
              </a:ext>
            </a:extLst>
          </p:cNvPr>
          <p:cNvSpPr txBox="1"/>
          <p:nvPr/>
        </p:nvSpPr>
        <p:spPr>
          <a:xfrm rot="5400000">
            <a:off x="-2752090" y="4923538"/>
            <a:ext cx="593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NECESSITY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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B6DB3C1B-3FF8-45E2-BFB2-5320427E7358}"/>
              </a:ext>
            </a:extLst>
          </p:cNvPr>
          <p:cNvSpPr/>
          <p:nvPr/>
        </p:nvSpPr>
        <p:spPr>
          <a:xfrm>
            <a:off x="414956" y="719091"/>
            <a:ext cx="11623164" cy="4998128"/>
          </a:xfrm>
          <a:custGeom>
            <a:avLst/>
            <a:gdLst>
              <a:gd name="connsiteX0" fmla="*/ 28927 w 11623164"/>
              <a:gd name="connsiteY0" fmla="*/ 4998128 h 4998128"/>
              <a:gd name="connsiteX1" fmla="*/ 20050 w 11623164"/>
              <a:gd name="connsiteY1" fmla="*/ 4873841 h 4998128"/>
              <a:gd name="connsiteX2" fmla="*/ 37805 w 11623164"/>
              <a:gd name="connsiteY2" fmla="*/ 4234649 h 4998128"/>
              <a:gd name="connsiteX3" fmla="*/ 55561 w 11623164"/>
              <a:gd name="connsiteY3" fmla="*/ 4092606 h 4998128"/>
              <a:gd name="connsiteX4" fmla="*/ 73316 w 11623164"/>
              <a:gd name="connsiteY4" fmla="*/ 3959441 h 4998128"/>
              <a:gd name="connsiteX5" fmla="*/ 82194 w 11623164"/>
              <a:gd name="connsiteY5" fmla="*/ 3932808 h 4998128"/>
              <a:gd name="connsiteX6" fmla="*/ 99949 w 11623164"/>
              <a:gd name="connsiteY6" fmla="*/ 3826276 h 4998128"/>
              <a:gd name="connsiteX7" fmla="*/ 108827 w 11623164"/>
              <a:gd name="connsiteY7" fmla="*/ 3781888 h 4998128"/>
              <a:gd name="connsiteX8" fmla="*/ 126582 w 11623164"/>
              <a:gd name="connsiteY8" fmla="*/ 3728622 h 4998128"/>
              <a:gd name="connsiteX9" fmla="*/ 144337 w 11623164"/>
              <a:gd name="connsiteY9" fmla="*/ 3675356 h 4998128"/>
              <a:gd name="connsiteX10" fmla="*/ 153215 w 11623164"/>
              <a:gd name="connsiteY10" fmla="*/ 3648723 h 4998128"/>
              <a:gd name="connsiteX11" fmla="*/ 162093 w 11623164"/>
              <a:gd name="connsiteY11" fmla="*/ 3604334 h 4998128"/>
              <a:gd name="connsiteX12" fmla="*/ 179848 w 11623164"/>
              <a:gd name="connsiteY12" fmla="*/ 3435659 h 4998128"/>
              <a:gd name="connsiteX13" fmla="*/ 188726 w 11623164"/>
              <a:gd name="connsiteY13" fmla="*/ 3364637 h 4998128"/>
              <a:gd name="connsiteX14" fmla="*/ 179848 w 11623164"/>
              <a:gd name="connsiteY14" fmla="*/ 3000653 h 4998128"/>
              <a:gd name="connsiteX15" fmla="*/ 170970 w 11623164"/>
              <a:gd name="connsiteY15" fmla="*/ 2956264 h 4998128"/>
              <a:gd name="connsiteX16" fmla="*/ 153215 w 11623164"/>
              <a:gd name="connsiteY16" fmla="*/ 2902998 h 4998128"/>
              <a:gd name="connsiteX17" fmla="*/ 126582 w 11623164"/>
              <a:gd name="connsiteY17" fmla="*/ 2831977 h 4998128"/>
              <a:gd name="connsiteX18" fmla="*/ 108827 w 11623164"/>
              <a:gd name="connsiteY18" fmla="*/ 2805344 h 4998128"/>
              <a:gd name="connsiteX19" fmla="*/ 108827 w 11623164"/>
              <a:gd name="connsiteY19" fmla="*/ 2405849 h 4998128"/>
              <a:gd name="connsiteX20" fmla="*/ 117704 w 11623164"/>
              <a:gd name="connsiteY20" fmla="*/ 2379216 h 4998128"/>
              <a:gd name="connsiteX21" fmla="*/ 170970 w 11623164"/>
              <a:gd name="connsiteY21" fmla="*/ 2343705 h 4998128"/>
              <a:gd name="connsiteX22" fmla="*/ 188726 w 11623164"/>
              <a:gd name="connsiteY22" fmla="*/ 2325950 h 4998128"/>
              <a:gd name="connsiteX23" fmla="*/ 250869 w 11623164"/>
              <a:gd name="connsiteY23" fmla="*/ 2308194 h 4998128"/>
              <a:gd name="connsiteX24" fmla="*/ 348524 w 11623164"/>
              <a:gd name="connsiteY24" fmla="*/ 2281561 h 4998128"/>
              <a:gd name="connsiteX25" fmla="*/ 401790 w 11623164"/>
              <a:gd name="connsiteY25" fmla="*/ 2263806 h 4998128"/>
              <a:gd name="connsiteX26" fmla="*/ 437300 w 11623164"/>
              <a:gd name="connsiteY26" fmla="*/ 2246051 h 4998128"/>
              <a:gd name="connsiteX27" fmla="*/ 508322 w 11623164"/>
              <a:gd name="connsiteY27" fmla="*/ 2237173 h 4998128"/>
              <a:gd name="connsiteX28" fmla="*/ 543832 w 11623164"/>
              <a:gd name="connsiteY28" fmla="*/ 2219418 h 4998128"/>
              <a:gd name="connsiteX29" fmla="*/ 570465 w 11623164"/>
              <a:gd name="connsiteY29" fmla="*/ 2210540 h 4998128"/>
              <a:gd name="connsiteX30" fmla="*/ 650364 w 11623164"/>
              <a:gd name="connsiteY30" fmla="*/ 2192785 h 4998128"/>
              <a:gd name="connsiteX31" fmla="*/ 676997 w 11623164"/>
              <a:gd name="connsiteY31" fmla="*/ 2175029 h 4998128"/>
              <a:gd name="connsiteX32" fmla="*/ 819040 w 11623164"/>
              <a:gd name="connsiteY32" fmla="*/ 2148396 h 4998128"/>
              <a:gd name="connsiteX33" fmla="*/ 996594 w 11623164"/>
              <a:gd name="connsiteY33" fmla="*/ 2157274 h 4998128"/>
              <a:gd name="connsiteX34" fmla="*/ 1023227 w 11623164"/>
              <a:gd name="connsiteY34" fmla="*/ 2175029 h 4998128"/>
              <a:gd name="connsiteX35" fmla="*/ 1049860 w 11623164"/>
              <a:gd name="connsiteY35" fmla="*/ 2183907 h 4998128"/>
              <a:gd name="connsiteX36" fmla="*/ 1076493 w 11623164"/>
              <a:gd name="connsiteY36" fmla="*/ 2201662 h 4998128"/>
              <a:gd name="connsiteX37" fmla="*/ 1129759 w 11623164"/>
              <a:gd name="connsiteY37" fmla="*/ 2219418 h 4998128"/>
              <a:gd name="connsiteX38" fmla="*/ 1156392 w 11623164"/>
              <a:gd name="connsiteY38" fmla="*/ 2228295 h 4998128"/>
              <a:gd name="connsiteX39" fmla="*/ 1191902 w 11623164"/>
              <a:gd name="connsiteY39" fmla="*/ 2237173 h 4998128"/>
              <a:gd name="connsiteX40" fmla="*/ 1280679 w 11623164"/>
              <a:gd name="connsiteY40" fmla="*/ 2263806 h 4998128"/>
              <a:gd name="connsiteX41" fmla="*/ 1351700 w 11623164"/>
              <a:gd name="connsiteY41" fmla="*/ 2272684 h 4998128"/>
              <a:gd name="connsiteX42" fmla="*/ 1937627 w 11623164"/>
              <a:gd name="connsiteY42" fmla="*/ 2254928 h 4998128"/>
              <a:gd name="connsiteX43" fmla="*/ 2115180 w 11623164"/>
              <a:gd name="connsiteY43" fmla="*/ 2237173 h 4998128"/>
              <a:gd name="connsiteX44" fmla="*/ 2177324 w 11623164"/>
              <a:gd name="connsiteY44" fmla="*/ 2219418 h 4998128"/>
              <a:gd name="connsiteX45" fmla="*/ 2292733 w 11623164"/>
              <a:gd name="connsiteY45" fmla="*/ 2201662 h 4998128"/>
              <a:gd name="connsiteX46" fmla="*/ 2319366 w 11623164"/>
              <a:gd name="connsiteY46" fmla="*/ 2175029 h 4998128"/>
              <a:gd name="connsiteX47" fmla="*/ 2345999 w 11623164"/>
              <a:gd name="connsiteY47" fmla="*/ 2166152 h 4998128"/>
              <a:gd name="connsiteX48" fmla="*/ 2381510 w 11623164"/>
              <a:gd name="connsiteY48" fmla="*/ 2121763 h 4998128"/>
              <a:gd name="connsiteX49" fmla="*/ 2417021 w 11623164"/>
              <a:gd name="connsiteY49" fmla="*/ 2112886 h 4998128"/>
              <a:gd name="connsiteX50" fmla="*/ 2425898 w 11623164"/>
              <a:gd name="connsiteY50" fmla="*/ 2086253 h 4998128"/>
              <a:gd name="connsiteX51" fmla="*/ 2496920 w 11623164"/>
              <a:gd name="connsiteY51" fmla="*/ 2068497 h 4998128"/>
              <a:gd name="connsiteX52" fmla="*/ 2523553 w 11623164"/>
              <a:gd name="connsiteY52" fmla="*/ 2050742 h 4998128"/>
              <a:gd name="connsiteX53" fmla="*/ 2550186 w 11623164"/>
              <a:gd name="connsiteY53" fmla="*/ 1988598 h 4998128"/>
              <a:gd name="connsiteX54" fmla="*/ 2559063 w 11623164"/>
              <a:gd name="connsiteY54" fmla="*/ 1171853 h 4998128"/>
              <a:gd name="connsiteX55" fmla="*/ 2567941 w 11623164"/>
              <a:gd name="connsiteY55" fmla="*/ 1136342 h 4998128"/>
              <a:gd name="connsiteX56" fmla="*/ 2585696 w 11623164"/>
              <a:gd name="connsiteY56" fmla="*/ 1100831 h 4998128"/>
              <a:gd name="connsiteX57" fmla="*/ 2665595 w 11623164"/>
              <a:gd name="connsiteY57" fmla="*/ 1056443 h 4998128"/>
              <a:gd name="connsiteX58" fmla="*/ 2736617 w 11623164"/>
              <a:gd name="connsiteY58" fmla="*/ 1012055 h 4998128"/>
              <a:gd name="connsiteX59" fmla="*/ 2763250 w 11623164"/>
              <a:gd name="connsiteY59" fmla="*/ 985422 h 4998128"/>
              <a:gd name="connsiteX60" fmla="*/ 2789883 w 11623164"/>
              <a:gd name="connsiteY60" fmla="*/ 976544 h 4998128"/>
              <a:gd name="connsiteX61" fmla="*/ 2816516 w 11623164"/>
              <a:gd name="connsiteY61" fmla="*/ 958789 h 4998128"/>
              <a:gd name="connsiteX62" fmla="*/ 2852027 w 11623164"/>
              <a:gd name="connsiteY62" fmla="*/ 941033 h 4998128"/>
              <a:gd name="connsiteX63" fmla="*/ 2905293 w 11623164"/>
              <a:gd name="connsiteY63" fmla="*/ 905523 h 4998128"/>
              <a:gd name="connsiteX64" fmla="*/ 3029580 w 11623164"/>
              <a:gd name="connsiteY64" fmla="*/ 878890 h 4998128"/>
              <a:gd name="connsiteX65" fmla="*/ 3118357 w 11623164"/>
              <a:gd name="connsiteY65" fmla="*/ 861134 h 4998128"/>
              <a:gd name="connsiteX66" fmla="*/ 3766427 w 11623164"/>
              <a:gd name="connsiteY66" fmla="*/ 843379 h 4998128"/>
              <a:gd name="connsiteX67" fmla="*/ 3793060 w 11623164"/>
              <a:gd name="connsiteY67" fmla="*/ 825624 h 4998128"/>
              <a:gd name="connsiteX68" fmla="*/ 3819693 w 11623164"/>
              <a:gd name="connsiteY68" fmla="*/ 736847 h 4998128"/>
              <a:gd name="connsiteX69" fmla="*/ 3828570 w 11623164"/>
              <a:gd name="connsiteY69" fmla="*/ 417251 h 4998128"/>
              <a:gd name="connsiteX70" fmla="*/ 3837448 w 11623164"/>
              <a:gd name="connsiteY70" fmla="*/ 328474 h 4998128"/>
              <a:gd name="connsiteX71" fmla="*/ 3846326 w 11623164"/>
              <a:gd name="connsiteY71" fmla="*/ 292963 h 4998128"/>
              <a:gd name="connsiteX72" fmla="*/ 3881836 w 11623164"/>
              <a:gd name="connsiteY72" fmla="*/ 204187 h 4998128"/>
              <a:gd name="connsiteX73" fmla="*/ 3917347 w 11623164"/>
              <a:gd name="connsiteY73" fmla="*/ 159798 h 4998128"/>
              <a:gd name="connsiteX74" fmla="*/ 3961735 w 11623164"/>
              <a:gd name="connsiteY74" fmla="*/ 106532 h 4998128"/>
              <a:gd name="connsiteX75" fmla="*/ 3988368 w 11623164"/>
              <a:gd name="connsiteY75" fmla="*/ 88777 h 4998128"/>
              <a:gd name="connsiteX76" fmla="*/ 4032757 w 11623164"/>
              <a:gd name="connsiteY76" fmla="*/ 44389 h 4998128"/>
              <a:gd name="connsiteX77" fmla="*/ 4086023 w 11623164"/>
              <a:gd name="connsiteY77" fmla="*/ 26633 h 4998128"/>
              <a:gd name="connsiteX78" fmla="*/ 4112656 w 11623164"/>
              <a:gd name="connsiteY78" fmla="*/ 17756 h 4998128"/>
              <a:gd name="connsiteX79" fmla="*/ 4174799 w 11623164"/>
              <a:gd name="connsiteY79" fmla="*/ 0 h 4998128"/>
              <a:gd name="connsiteX80" fmla="*/ 6989021 w 11623164"/>
              <a:gd name="connsiteY80" fmla="*/ 8878 h 4998128"/>
              <a:gd name="connsiteX81" fmla="*/ 7051164 w 11623164"/>
              <a:gd name="connsiteY81" fmla="*/ 17756 h 4998128"/>
              <a:gd name="connsiteX82" fmla="*/ 7122186 w 11623164"/>
              <a:gd name="connsiteY82" fmla="*/ 26633 h 4998128"/>
              <a:gd name="connsiteX83" fmla="*/ 7326372 w 11623164"/>
              <a:gd name="connsiteY83" fmla="*/ 35511 h 4998128"/>
              <a:gd name="connsiteX84" fmla="*/ 7406271 w 11623164"/>
              <a:gd name="connsiteY84" fmla="*/ 53266 h 4998128"/>
              <a:gd name="connsiteX85" fmla="*/ 7432904 w 11623164"/>
              <a:gd name="connsiteY85" fmla="*/ 62144 h 4998128"/>
              <a:gd name="connsiteX86" fmla="*/ 7495048 w 11623164"/>
              <a:gd name="connsiteY86" fmla="*/ 71022 h 4998128"/>
              <a:gd name="connsiteX87" fmla="*/ 7574947 w 11623164"/>
              <a:gd name="connsiteY87" fmla="*/ 97655 h 4998128"/>
              <a:gd name="connsiteX88" fmla="*/ 7610458 w 11623164"/>
              <a:gd name="connsiteY88" fmla="*/ 177554 h 4998128"/>
              <a:gd name="connsiteX89" fmla="*/ 7619335 w 11623164"/>
              <a:gd name="connsiteY89" fmla="*/ 648070 h 4998128"/>
              <a:gd name="connsiteX90" fmla="*/ 7628213 w 11623164"/>
              <a:gd name="connsiteY90" fmla="*/ 683581 h 4998128"/>
              <a:gd name="connsiteX91" fmla="*/ 7637091 w 11623164"/>
              <a:gd name="connsiteY91" fmla="*/ 745725 h 4998128"/>
              <a:gd name="connsiteX92" fmla="*/ 7645968 w 11623164"/>
              <a:gd name="connsiteY92" fmla="*/ 1296140 h 4998128"/>
              <a:gd name="connsiteX93" fmla="*/ 7654846 w 11623164"/>
              <a:gd name="connsiteY93" fmla="*/ 1429305 h 4998128"/>
              <a:gd name="connsiteX94" fmla="*/ 7637091 w 11623164"/>
              <a:gd name="connsiteY94" fmla="*/ 1899822 h 4998128"/>
              <a:gd name="connsiteX95" fmla="*/ 7645968 w 11623164"/>
              <a:gd name="connsiteY95" fmla="*/ 2112886 h 4998128"/>
              <a:gd name="connsiteX96" fmla="*/ 7672601 w 11623164"/>
              <a:gd name="connsiteY96" fmla="*/ 2121763 h 4998128"/>
              <a:gd name="connsiteX97" fmla="*/ 7690357 w 11623164"/>
              <a:gd name="connsiteY97" fmla="*/ 2139519 h 4998128"/>
              <a:gd name="connsiteX98" fmla="*/ 7716990 w 11623164"/>
              <a:gd name="connsiteY98" fmla="*/ 2183907 h 4998128"/>
              <a:gd name="connsiteX99" fmla="*/ 7752500 w 11623164"/>
              <a:gd name="connsiteY99" fmla="*/ 2228295 h 4998128"/>
              <a:gd name="connsiteX100" fmla="*/ 7761378 w 11623164"/>
              <a:gd name="connsiteY100" fmla="*/ 2254928 h 4998128"/>
              <a:gd name="connsiteX101" fmla="*/ 7788011 w 11623164"/>
              <a:gd name="connsiteY101" fmla="*/ 2263806 h 4998128"/>
              <a:gd name="connsiteX102" fmla="*/ 7876788 w 11623164"/>
              <a:gd name="connsiteY102" fmla="*/ 2299317 h 4998128"/>
              <a:gd name="connsiteX103" fmla="*/ 8001075 w 11623164"/>
              <a:gd name="connsiteY103" fmla="*/ 2334827 h 4998128"/>
              <a:gd name="connsiteX104" fmla="*/ 8045463 w 11623164"/>
              <a:gd name="connsiteY104" fmla="*/ 2343705 h 4998128"/>
              <a:gd name="connsiteX105" fmla="*/ 8072096 w 11623164"/>
              <a:gd name="connsiteY105" fmla="*/ 2352583 h 4998128"/>
              <a:gd name="connsiteX106" fmla="*/ 8169751 w 11623164"/>
              <a:gd name="connsiteY106" fmla="*/ 2361460 h 4998128"/>
              <a:gd name="connsiteX107" fmla="*/ 8746799 w 11623164"/>
              <a:gd name="connsiteY107" fmla="*/ 2352583 h 4998128"/>
              <a:gd name="connsiteX108" fmla="*/ 8800065 w 11623164"/>
              <a:gd name="connsiteY108" fmla="*/ 2343705 h 4998128"/>
              <a:gd name="connsiteX109" fmla="*/ 9190683 w 11623164"/>
              <a:gd name="connsiteY109" fmla="*/ 2334827 h 4998128"/>
              <a:gd name="connsiteX110" fmla="*/ 9954162 w 11623164"/>
              <a:gd name="connsiteY110" fmla="*/ 2317072 h 4998128"/>
              <a:gd name="connsiteX111" fmla="*/ 10042939 w 11623164"/>
              <a:gd name="connsiteY111" fmla="*/ 2308194 h 4998128"/>
              <a:gd name="connsiteX112" fmla="*/ 10113961 w 11623164"/>
              <a:gd name="connsiteY112" fmla="*/ 2272684 h 4998128"/>
              <a:gd name="connsiteX113" fmla="*/ 10140594 w 11623164"/>
              <a:gd name="connsiteY113" fmla="*/ 2219418 h 4998128"/>
              <a:gd name="connsiteX114" fmla="*/ 10158349 w 11623164"/>
              <a:gd name="connsiteY114" fmla="*/ 2157274 h 4998128"/>
              <a:gd name="connsiteX115" fmla="*/ 10167227 w 11623164"/>
              <a:gd name="connsiteY115" fmla="*/ 2130641 h 4998128"/>
              <a:gd name="connsiteX116" fmla="*/ 10176104 w 11623164"/>
              <a:gd name="connsiteY116" fmla="*/ 2077375 h 4998128"/>
              <a:gd name="connsiteX117" fmla="*/ 10193860 w 11623164"/>
              <a:gd name="connsiteY117" fmla="*/ 1811045 h 4998128"/>
              <a:gd name="connsiteX118" fmla="*/ 10202737 w 11623164"/>
              <a:gd name="connsiteY118" fmla="*/ 1233996 h 4998128"/>
              <a:gd name="connsiteX119" fmla="*/ 10211615 w 11623164"/>
              <a:gd name="connsiteY119" fmla="*/ 1154097 h 4998128"/>
              <a:gd name="connsiteX120" fmla="*/ 10229370 w 11623164"/>
              <a:gd name="connsiteY120" fmla="*/ 1074198 h 4998128"/>
              <a:gd name="connsiteX121" fmla="*/ 10247126 w 11623164"/>
              <a:gd name="connsiteY121" fmla="*/ 1020932 h 4998128"/>
              <a:gd name="connsiteX122" fmla="*/ 10273759 w 11623164"/>
              <a:gd name="connsiteY122" fmla="*/ 1012055 h 4998128"/>
              <a:gd name="connsiteX123" fmla="*/ 10327025 w 11623164"/>
              <a:gd name="connsiteY123" fmla="*/ 985422 h 4998128"/>
              <a:gd name="connsiteX124" fmla="*/ 10362535 w 11623164"/>
              <a:gd name="connsiteY124" fmla="*/ 976544 h 4998128"/>
              <a:gd name="connsiteX125" fmla="*/ 11312446 w 11623164"/>
              <a:gd name="connsiteY125" fmla="*/ 967666 h 4998128"/>
              <a:gd name="connsiteX126" fmla="*/ 11339079 w 11623164"/>
              <a:gd name="connsiteY126" fmla="*/ 958789 h 4998128"/>
              <a:gd name="connsiteX127" fmla="*/ 11623164 w 11623164"/>
              <a:gd name="connsiteY127" fmla="*/ 949911 h 499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1623164" h="4998128">
                <a:moveTo>
                  <a:pt x="28927" y="4998128"/>
                </a:moveTo>
                <a:cubicBezTo>
                  <a:pt x="25968" y="4956699"/>
                  <a:pt x="20050" y="4915376"/>
                  <a:pt x="20050" y="4873841"/>
                </a:cubicBezTo>
                <a:cubicBezTo>
                  <a:pt x="20050" y="4278962"/>
                  <a:pt x="-35238" y="4453771"/>
                  <a:pt x="37805" y="4234649"/>
                </a:cubicBezTo>
                <a:lnTo>
                  <a:pt x="55561" y="4092606"/>
                </a:lnTo>
                <a:cubicBezTo>
                  <a:pt x="57723" y="4075308"/>
                  <a:pt x="69229" y="3979873"/>
                  <a:pt x="73316" y="3959441"/>
                </a:cubicBezTo>
                <a:cubicBezTo>
                  <a:pt x="75151" y="3950265"/>
                  <a:pt x="79235" y="3941686"/>
                  <a:pt x="82194" y="3932808"/>
                </a:cubicBezTo>
                <a:cubicBezTo>
                  <a:pt x="96679" y="3816917"/>
                  <a:pt x="83190" y="3901688"/>
                  <a:pt x="99949" y="3826276"/>
                </a:cubicBezTo>
                <a:cubicBezTo>
                  <a:pt x="103222" y="3811546"/>
                  <a:pt x="104857" y="3796445"/>
                  <a:pt x="108827" y="3781888"/>
                </a:cubicBezTo>
                <a:cubicBezTo>
                  <a:pt x="113751" y="3763832"/>
                  <a:pt x="120664" y="3746377"/>
                  <a:pt x="126582" y="3728622"/>
                </a:cubicBezTo>
                <a:lnTo>
                  <a:pt x="144337" y="3675356"/>
                </a:lnTo>
                <a:cubicBezTo>
                  <a:pt x="147296" y="3666478"/>
                  <a:pt x="151380" y="3657899"/>
                  <a:pt x="153215" y="3648723"/>
                </a:cubicBezTo>
                <a:cubicBezTo>
                  <a:pt x="156174" y="3633927"/>
                  <a:pt x="159959" y="3619272"/>
                  <a:pt x="162093" y="3604334"/>
                </a:cubicBezTo>
                <a:cubicBezTo>
                  <a:pt x="167289" y="3567964"/>
                  <a:pt x="176034" y="3469987"/>
                  <a:pt x="179848" y="3435659"/>
                </a:cubicBezTo>
                <a:cubicBezTo>
                  <a:pt x="182483" y="3411947"/>
                  <a:pt x="185767" y="3388311"/>
                  <a:pt x="188726" y="3364637"/>
                </a:cubicBezTo>
                <a:cubicBezTo>
                  <a:pt x="185767" y="3243309"/>
                  <a:pt x="185120" y="3121903"/>
                  <a:pt x="179848" y="3000653"/>
                </a:cubicBezTo>
                <a:cubicBezTo>
                  <a:pt x="179193" y="2985578"/>
                  <a:pt x="174940" y="2970822"/>
                  <a:pt x="170970" y="2956264"/>
                </a:cubicBezTo>
                <a:cubicBezTo>
                  <a:pt x="166046" y="2938208"/>
                  <a:pt x="159133" y="2920753"/>
                  <a:pt x="153215" y="2902998"/>
                </a:cubicBezTo>
                <a:cubicBezTo>
                  <a:pt x="145533" y="2879951"/>
                  <a:pt x="137194" y="2853202"/>
                  <a:pt x="126582" y="2831977"/>
                </a:cubicBezTo>
                <a:cubicBezTo>
                  <a:pt x="121810" y="2822434"/>
                  <a:pt x="114745" y="2814222"/>
                  <a:pt x="108827" y="2805344"/>
                </a:cubicBezTo>
                <a:cubicBezTo>
                  <a:pt x="101239" y="2615655"/>
                  <a:pt x="93323" y="2584146"/>
                  <a:pt x="108827" y="2405849"/>
                </a:cubicBezTo>
                <a:cubicBezTo>
                  <a:pt x="109638" y="2396526"/>
                  <a:pt x="112889" y="2387240"/>
                  <a:pt x="117704" y="2379216"/>
                </a:cubicBezTo>
                <a:cubicBezTo>
                  <a:pt x="131274" y="2356599"/>
                  <a:pt x="149387" y="2358093"/>
                  <a:pt x="170970" y="2343705"/>
                </a:cubicBezTo>
                <a:cubicBezTo>
                  <a:pt x="177934" y="2339062"/>
                  <a:pt x="181549" y="2330256"/>
                  <a:pt x="188726" y="2325950"/>
                </a:cubicBezTo>
                <a:cubicBezTo>
                  <a:pt x="197824" y="2320492"/>
                  <a:pt x="244235" y="2309853"/>
                  <a:pt x="250869" y="2308194"/>
                </a:cubicBezTo>
                <a:cubicBezTo>
                  <a:pt x="304556" y="2272403"/>
                  <a:pt x="250808" y="2302500"/>
                  <a:pt x="348524" y="2281561"/>
                </a:cubicBezTo>
                <a:cubicBezTo>
                  <a:pt x="366824" y="2277640"/>
                  <a:pt x="385050" y="2272176"/>
                  <a:pt x="401790" y="2263806"/>
                </a:cubicBezTo>
                <a:cubicBezTo>
                  <a:pt x="413627" y="2257888"/>
                  <a:pt x="424461" y="2249261"/>
                  <a:pt x="437300" y="2246051"/>
                </a:cubicBezTo>
                <a:cubicBezTo>
                  <a:pt x="460446" y="2240265"/>
                  <a:pt x="484648" y="2240132"/>
                  <a:pt x="508322" y="2237173"/>
                </a:cubicBezTo>
                <a:cubicBezTo>
                  <a:pt x="520159" y="2231255"/>
                  <a:pt x="531668" y="2224631"/>
                  <a:pt x="543832" y="2219418"/>
                </a:cubicBezTo>
                <a:cubicBezTo>
                  <a:pt x="552433" y="2215732"/>
                  <a:pt x="561467" y="2213111"/>
                  <a:pt x="570465" y="2210540"/>
                </a:cubicBezTo>
                <a:cubicBezTo>
                  <a:pt x="599723" y="2202180"/>
                  <a:pt x="619847" y="2198888"/>
                  <a:pt x="650364" y="2192785"/>
                </a:cubicBezTo>
                <a:cubicBezTo>
                  <a:pt x="659242" y="2186866"/>
                  <a:pt x="666799" y="2178167"/>
                  <a:pt x="676997" y="2175029"/>
                </a:cubicBezTo>
                <a:cubicBezTo>
                  <a:pt x="702145" y="2167291"/>
                  <a:pt x="784486" y="2154155"/>
                  <a:pt x="819040" y="2148396"/>
                </a:cubicBezTo>
                <a:cubicBezTo>
                  <a:pt x="878225" y="2151355"/>
                  <a:pt x="937833" y="2149610"/>
                  <a:pt x="996594" y="2157274"/>
                </a:cubicBezTo>
                <a:cubicBezTo>
                  <a:pt x="1007174" y="2158654"/>
                  <a:pt x="1013684" y="2170257"/>
                  <a:pt x="1023227" y="2175029"/>
                </a:cubicBezTo>
                <a:cubicBezTo>
                  <a:pt x="1031597" y="2179214"/>
                  <a:pt x="1041490" y="2179722"/>
                  <a:pt x="1049860" y="2183907"/>
                </a:cubicBezTo>
                <a:cubicBezTo>
                  <a:pt x="1059403" y="2188679"/>
                  <a:pt x="1066743" y="2197329"/>
                  <a:pt x="1076493" y="2201662"/>
                </a:cubicBezTo>
                <a:cubicBezTo>
                  <a:pt x="1093596" y="2209263"/>
                  <a:pt x="1112004" y="2213500"/>
                  <a:pt x="1129759" y="2219418"/>
                </a:cubicBezTo>
                <a:cubicBezTo>
                  <a:pt x="1138637" y="2222377"/>
                  <a:pt x="1147314" y="2226025"/>
                  <a:pt x="1156392" y="2228295"/>
                </a:cubicBezTo>
                <a:cubicBezTo>
                  <a:pt x="1168229" y="2231254"/>
                  <a:pt x="1180216" y="2233667"/>
                  <a:pt x="1191902" y="2237173"/>
                </a:cubicBezTo>
                <a:cubicBezTo>
                  <a:pt x="1221497" y="2246051"/>
                  <a:pt x="1249989" y="2258691"/>
                  <a:pt x="1280679" y="2263806"/>
                </a:cubicBezTo>
                <a:cubicBezTo>
                  <a:pt x="1304212" y="2267728"/>
                  <a:pt x="1328026" y="2269725"/>
                  <a:pt x="1351700" y="2272684"/>
                </a:cubicBezTo>
                <a:cubicBezTo>
                  <a:pt x="1547009" y="2266765"/>
                  <a:pt x="1743031" y="2272617"/>
                  <a:pt x="1937627" y="2254928"/>
                </a:cubicBezTo>
                <a:cubicBezTo>
                  <a:pt x="2061968" y="2243625"/>
                  <a:pt x="2002795" y="2249661"/>
                  <a:pt x="2115180" y="2237173"/>
                </a:cubicBezTo>
                <a:cubicBezTo>
                  <a:pt x="2135895" y="2231255"/>
                  <a:pt x="2156332" y="2224262"/>
                  <a:pt x="2177324" y="2219418"/>
                </a:cubicBezTo>
                <a:cubicBezTo>
                  <a:pt x="2197341" y="2214799"/>
                  <a:pt x="2275414" y="2204136"/>
                  <a:pt x="2292733" y="2201662"/>
                </a:cubicBezTo>
                <a:cubicBezTo>
                  <a:pt x="2301611" y="2192784"/>
                  <a:pt x="2308920" y="2181993"/>
                  <a:pt x="2319366" y="2175029"/>
                </a:cubicBezTo>
                <a:cubicBezTo>
                  <a:pt x="2327152" y="2169838"/>
                  <a:pt x="2338692" y="2171998"/>
                  <a:pt x="2345999" y="2166152"/>
                </a:cubicBezTo>
                <a:cubicBezTo>
                  <a:pt x="2366903" y="2149430"/>
                  <a:pt x="2357383" y="2133826"/>
                  <a:pt x="2381510" y="2121763"/>
                </a:cubicBezTo>
                <a:cubicBezTo>
                  <a:pt x="2392423" y="2116306"/>
                  <a:pt x="2405184" y="2115845"/>
                  <a:pt x="2417021" y="2112886"/>
                </a:cubicBezTo>
                <a:cubicBezTo>
                  <a:pt x="2419980" y="2104008"/>
                  <a:pt x="2417718" y="2090798"/>
                  <a:pt x="2425898" y="2086253"/>
                </a:cubicBezTo>
                <a:cubicBezTo>
                  <a:pt x="2447230" y="2074402"/>
                  <a:pt x="2496920" y="2068497"/>
                  <a:pt x="2496920" y="2068497"/>
                </a:cubicBezTo>
                <a:cubicBezTo>
                  <a:pt x="2505798" y="2062579"/>
                  <a:pt x="2516723" y="2058939"/>
                  <a:pt x="2523553" y="2050742"/>
                </a:cubicBezTo>
                <a:cubicBezTo>
                  <a:pt x="2535741" y="2036117"/>
                  <a:pt x="2544019" y="2007099"/>
                  <a:pt x="2550186" y="1988598"/>
                </a:cubicBezTo>
                <a:cubicBezTo>
                  <a:pt x="2553145" y="1716350"/>
                  <a:pt x="2553392" y="1444058"/>
                  <a:pt x="2559063" y="1171853"/>
                </a:cubicBezTo>
                <a:cubicBezTo>
                  <a:pt x="2559317" y="1159654"/>
                  <a:pt x="2563657" y="1147766"/>
                  <a:pt x="2567941" y="1136342"/>
                </a:cubicBezTo>
                <a:cubicBezTo>
                  <a:pt x="2572588" y="1123951"/>
                  <a:pt x="2576338" y="1110189"/>
                  <a:pt x="2585696" y="1100831"/>
                </a:cubicBezTo>
                <a:cubicBezTo>
                  <a:pt x="2616220" y="1070307"/>
                  <a:pt x="2632105" y="1067607"/>
                  <a:pt x="2665595" y="1056443"/>
                </a:cubicBezTo>
                <a:cubicBezTo>
                  <a:pt x="2709734" y="1012304"/>
                  <a:pt x="2684866" y="1024992"/>
                  <a:pt x="2736617" y="1012055"/>
                </a:cubicBezTo>
                <a:cubicBezTo>
                  <a:pt x="2745495" y="1003177"/>
                  <a:pt x="2752804" y="992386"/>
                  <a:pt x="2763250" y="985422"/>
                </a:cubicBezTo>
                <a:cubicBezTo>
                  <a:pt x="2771036" y="980231"/>
                  <a:pt x="2781513" y="980729"/>
                  <a:pt x="2789883" y="976544"/>
                </a:cubicBezTo>
                <a:cubicBezTo>
                  <a:pt x="2799426" y="971772"/>
                  <a:pt x="2807252" y="964083"/>
                  <a:pt x="2816516" y="958789"/>
                </a:cubicBezTo>
                <a:cubicBezTo>
                  <a:pt x="2828007" y="952223"/>
                  <a:pt x="2840679" y="947842"/>
                  <a:pt x="2852027" y="941033"/>
                </a:cubicBezTo>
                <a:cubicBezTo>
                  <a:pt x="2870325" y="930054"/>
                  <a:pt x="2885049" y="912271"/>
                  <a:pt x="2905293" y="905523"/>
                </a:cubicBezTo>
                <a:cubicBezTo>
                  <a:pt x="2981192" y="880222"/>
                  <a:pt x="2939988" y="890088"/>
                  <a:pt x="3029580" y="878890"/>
                </a:cubicBezTo>
                <a:cubicBezTo>
                  <a:pt x="3078018" y="862743"/>
                  <a:pt x="3042581" y="872792"/>
                  <a:pt x="3118357" y="861134"/>
                </a:cubicBezTo>
                <a:cubicBezTo>
                  <a:pt x="3390166" y="819318"/>
                  <a:pt x="2900803" y="856299"/>
                  <a:pt x="3766427" y="843379"/>
                </a:cubicBezTo>
                <a:cubicBezTo>
                  <a:pt x="3775305" y="837461"/>
                  <a:pt x="3787405" y="834672"/>
                  <a:pt x="3793060" y="825624"/>
                </a:cubicBezTo>
                <a:cubicBezTo>
                  <a:pt x="3802064" y="811217"/>
                  <a:pt x="3814496" y="757636"/>
                  <a:pt x="3819693" y="736847"/>
                </a:cubicBezTo>
                <a:cubicBezTo>
                  <a:pt x="3822652" y="630315"/>
                  <a:pt x="3823941" y="523724"/>
                  <a:pt x="3828570" y="417251"/>
                </a:cubicBezTo>
                <a:cubicBezTo>
                  <a:pt x="3829862" y="387539"/>
                  <a:pt x="3833242" y="357915"/>
                  <a:pt x="3837448" y="328474"/>
                </a:cubicBezTo>
                <a:cubicBezTo>
                  <a:pt x="3839174" y="316395"/>
                  <a:pt x="3842820" y="304650"/>
                  <a:pt x="3846326" y="292963"/>
                </a:cubicBezTo>
                <a:cubicBezTo>
                  <a:pt x="3857813" y="254672"/>
                  <a:pt x="3863102" y="236971"/>
                  <a:pt x="3881836" y="204187"/>
                </a:cubicBezTo>
                <a:cubicBezTo>
                  <a:pt x="3909160" y="156371"/>
                  <a:pt x="3888184" y="196253"/>
                  <a:pt x="3917347" y="159798"/>
                </a:cubicBezTo>
                <a:cubicBezTo>
                  <a:pt x="3945278" y="124883"/>
                  <a:pt x="3923778" y="138162"/>
                  <a:pt x="3961735" y="106532"/>
                </a:cubicBezTo>
                <a:cubicBezTo>
                  <a:pt x="3969932" y="99702"/>
                  <a:pt x="3980338" y="95803"/>
                  <a:pt x="3988368" y="88777"/>
                </a:cubicBezTo>
                <a:cubicBezTo>
                  <a:pt x="4004116" y="74998"/>
                  <a:pt x="4012906" y="51006"/>
                  <a:pt x="4032757" y="44389"/>
                </a:cubicBezTo>
                <a:lnTo>
                  <a:pt x="4086023" y="26633"/>
                </a:lnTo>
                <a:cubicBezTo>
                  <a:pt x="4094901" y="23674"/>
                  <a:pt x="4103578" y="20026"/>
                  <a:pt x="4112656" y="17756"/>
                </a:cubicBezTo>
                <a:cubicBezTo>
                  <a:pt x="4157244" y="6608"/>
                  <a:pt x="4136591" y="12736"/>
                  <a:pt x="4174799" y="0"/>
                </a:cubicBezTo>
                <a:lnTo>
                  <a:pt x="6989021" y="8878"/>
                </a:lnTo>
                <a:cubicBezTo>
                  <a:pt x="7009945" y="9007"/>
                  <a:pt x="7030423" y="14991"/>
                  <a:pt x="7051164" y="17756"/>
                </a:cubicBezTo>
                <a:cubicBezTo>
                  <a:pt x="7074813" y="20909"/>
                  <a:pt x="7098377" y="25097"/>
                  <a:pt x="7122186" y="26633"/>
                </a:cubicBezTo>
                <a:cubicBezTo>
                  <a:pt x="7190171" y="31019"/>
                  <a:pt x="7258310" y="32552"/>
                  <a:pt x="7326372" y="35511"/>
                </a:cubicBezTo>
                <a:cubicBezTo>
                  <a:pt x="7356872" y="41611"/>
                  <a:pt x="7377026" y="44910"/>
                  <a:pt x="7406271" y="53266"/>
                </a:cubicBezTo>
                <a:cubicBezTo>
                  <a:pt x="7415269" y="55837"/>
                  <a:pt x="7423728" y="60309"/>
                  <a:pt x="7432904" y="62144"/>
                </a:cubicBezTo>
                <a:cubicBezTo>
                  <a:pt x="7453423" y="66248"/>
                  <a:pt x="7474333" y="68063"/>
                  <a:pt x="7495048" y="71022"/>
                </a:cubicBezTo>
                <a:cubicBezTo>
                  <a:pt x="7521681" y="79900"/>
                  <a:pt x="7566069" y="71022"/>
                  <a:pt x="7574947" y="97655"/>
                </a:cubicBezTo>
                <a:cubicBezTo>
                  <a:pt x="7596076" y="161043"/>
                  <a:pt x="7582320" y="135349"/>
                  <a:pt x="7610458" y="177554"/>
                </a:cubicBezTo>
                <a:cubicBezTo>
                  <a:pt x="7613417" y="334393"/>
                  <a:pt x="7613834" y="491300"/>
                  <a:pt x="7619335" y="648070"/>
                </a:cubicBezTo>
                <a:cubicBezTo>
                  <a:pt x="7619763" y="660264"/>
                  <a:pt x="7626030" y="671576"/>
                  <a:pt x="7628213" y="683581"/>
                </a:cubicBezTo>
                <a:cubicBezTo>
                  <a:pt x="7631956" y="704168"/>
                  <a:pt x="7634132" y="725010"/>
                  <a:pt x="7637091" y="745725"/>
                </a:cubicBezTo>
                <a:cubicBezTo>
                  <a:pt x="7640050" y="929197"/>
                  <a:pt x="7641204" y="1112706"/>
                  <a:pt x="7645968" y="1296140"/>
                </a:cubicBezTo>
                <a:cubicBezTo>
                  <a:pt x="7647123" y="1340612"/>
                  <a:pt x="7654846" y="1384818"/>
                  <a:pt x="7654846" y="1429305"/>
                </a:cubicBezTo>
                <a:cubicBezTo>
                  <a:pt x="7654846" y="1728618"/>
                  <a:pt x="7654684" y="1706283"/>
                  <a:pt x="7637091" y="1899822"/>
                </a:cubicBezTo>
                <a:cubicBezTo>
                  <a:pt x="7640050" y="1970843"/>
                  <a:pt x="7634738" y="2042696"/>
                  <a:pt x="7645968" y="2112886"/>
                </a:cubicBezTo>
                <a:cubicBezTo>
                  <a:pt x="7647446" y="2122126"/>
                  <a:pt x="7664577" y="2116948"/>
                  <a:pt x="7672601" y="2121763"/>
                </a:cubicBezTo>
                <a:cubicBezTo>
                  <a:pt x="7679778" y="2126069"/>
                  <a:pt x="7684438" y="2133600"/>
                  <a:pt x="7690357" y="2139519"/>
                </a:cubicBezTo>
                <a:cubicBezTo>
                  <a:pt x="7715504" y="2214965"/>
                  <a:pt x="7680432" y="2122977"/>
                  <a:pt x="7716990" y="2183907"/>
                </a:cubicBezTo>
                <a:cubicBezTo>
                  <a:pt x="7745578" y="2231553"/>
                  <a:pt x="7699453" y="2192931"/>
                  <a:pt x="7752500" y="2228295"/>
                </a:cubicBezTo>
                <a:cubicBezTo>
                  <a:pt x="7755459" y="2237173"/>
                  <a:pt x="7754761" y="2248311"/>
                  <a:pt x="7761378" y="2254928"/>
                </a:cubicBezTo>
                <a:cubicBezTo>
                  <a:pt x="7767995" y="2261545"/>
                  <a:pt x="7779410" y="2260120"/>
                  <a:pt x="7788011" y="2263806"/>
                </a:cubicBezTo>
                <a:cubicBezTo>
                  <a:pt x="7879442" y="2302990"/>
                  <a:pt x="7755559" y="2258907"/>
                  <a:pt x="7876788" y="2299317"/>
                </a:cubicBezTo>
                <a:cubicBezTo>
                  <a:pt x="7927555" y="2316240"/>
                  <a:pt x="7945339" y="2323679"/>
                  <a:pt x="8001075" y="2334827"/>
                </a:cubicBezTo>
                <a:cubicBezTo>
                  <a:pt x="8015871" y="2337786"/>
                  <a:pt x="8030825" y="2340045"/>
                  <a:pt x="8045463" y="2343705"/>
                </a:cubicBezTo>
                <a:cubicBezTo>
                  <a:pt x="8054541" y="2345975"/>
                  <a:pt x="8062832" y="2351260"/>
                  <a:pt x="8072096" y="2352583"/>
                </a:cubicBezTo>
                <a:cubicBezTo>
                  <a:pt x="8104453" y="2357205"/>
                  <a:pt x="8137199" y="2358501"/>
                  <a:pt x="8169751" y="2361460"/>
                </a:cubicBezTo>
                <a:lnTo>
                  <a:pt x="8746799" y="2352583"/>
                </a:lnTo>
                <a:cubicBezTo>
                  <a:pt x="8764792" y="2352076"/>
                  <a:pt x="8782079" y="2344424"/>
                  <a:pt x="8800065" y="2343705"/>
                </a:cubicBezTo>
                <a:cubicBezTo>
                  <a:pt x="8930201" y="2338499"/>
                  <a:pt x="9060477" y="2337786"/>
                  <a:pt x="9190683" y="2334827"/>
                </a:cubicBezTo>
                <a:cubicBezTo>
                  <a:pt x="9451208" y="2247992"/>
                  <a:pt x="9185325" y="2333607"/>
                  <a:pt x="9954162" y="2317072"/>
                </a:cubicBezTo>
                <a:cubicBezTo>
                  <a:pt x="9983895" y="2316433"/>
                  <a:pt x="10013347" y="2311153"/>
                  <a:pt x="10042939" y="2308194"/>
                </a:cubicBezTo>
                <a:cubicBezTo>
                  <a:pt x="10104146" y="2287792"/>
                  <a:pt x="10082971" y="2303673"/>
                  <a:pt x="10113961" y="2272684"/>
                </a:cubicBezTo>
                <a:cubicBezTo>
                  <a:pt x="10136273" y="2205742"/>
                  <a:pt x="10106175" y="2288256"/>
                  <a:pt x="10140594" y="2219418"/>
                </a:cubicBezTo>
                <a:cubicBezTo>
                  <a:pt x="10147687" y="2205233"/>
                  <a:pt x="10154558" y="2170541"/>
                  <a:pt x="10158349" y="2157274"/>
                </a:cubicBezTo>
                <a:cubicBezTo>
                  <a:pt x="10160920" y="2148276"/>
                  <a:pt x="10164268" y="2139519"/>
                  <a:pt x="10167227" y="2130641"/>
                </a:cubicBezTo>
                <a:cubicBezTo>
                  <a:pt x="10170186" y="2112886"/>
                  <a:pt x="10175015" y="2095342"/>
                  <a:pt x="10176104" y="2077375"/>
                </a:cubicBezTo>
                <a:cubicBezTo>
                  <a:pt x="10192502" y="1806807"/>
                  <a:pt x="10158858" y="1916047"/>
                  <a:pt x="10193860" y="1811045"/>
                </a:cubicBezTo>
                <a:cubicBezTo>
                  <a:pt x="10196819" y="1618695"/>
                  <a:pt x="10197540" y="1426298"/>
                  <a:pt x="10202737" y="1233996"/>
                </a:cubicBezTo>
                <a:cubicBezTo>
                  <a:pt x="10203461" y="1207209"/>
                  <a:pt x="10207825" y="1180625"/>
                  <a:pt x="10211615" y="1154097"/>
                </a:cubicBezTo>
                <a:cubicBezTo>
                  <a:pt x="10213917" y="1137981"/>
                  <a:pt x="10224086" y="1091812"/>
                  <a:pt x="10229370" y="1074198"/>
                </a:cubicBezTo>
                <a:cubicBezTo>
                  <a:pt x="10234748" y="1056271"/>
                  <a:pt x="10229370" y="1026850"/>
                  <a:pt x="10247126" y="1020932"/>
                </a:cubicBezTo>
                <a:lnTo>
                  <a:pt x="10273759" y="1012055"/>
                </a:lnTo>
                <a:cubicBezTo>
                  <a:pt x="10302942" y="992599"/>
                  <a:pt x="10294862" y="994611"/>
                  <a:pt x="10327025" y="985422"/>
                </a:cubicBezTo>
                <a:cubicBezTo>
                  <a:pt x="10338757" y="982070"/>
                  <a:pt x="10350336" y="976764"/>
                  <a:pt x="10362535" y="976544"/>
                </a:cubicBezTo>
                <a:lnTo>
                  <a:pt x="11312446" y="967666"/>
                </a:lnTo>
                <a:cubicBezTo>
                  <a:pt x="11321324" y="964707"/>
                  <a:pt x="11329872" y="960463"/>
                  <a:pt x="11339079" y="958789"/>
                </a:cubicBezTo>
                <a:cubicBezTo>
                  <a:pt x="11436362" y="941102"/>
                  <a:pt x="11517852" y="949911"/>
                  <a:pt x="11623164" y="9499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B9D4D5CB-CDDE-4CC9-B791-12E718CD996A}"/>
              </a:ext>
            </a:extLst>
          </p:cNvPr>
          <p:cNvSpPr/>
          <p:nvPr/>
        </p:nvSpPr>
        <p:spPr>
          <a:xfrm>
            <a:off x="11949344" y="1518082"/>
            <a:ext cx="159798" cy="346229"/>
          </a:xfrm>
          <a:custGeom>
            <a:avLst/>
            <a:gdLst>
              <a:gd name="connsiteX0" fmla="*/ 0 w 159798"/>
              <a:gd name="connsiteY0" fmla="*/ 0 h 346229"/>
              <a:gd name="connsiteX1" fmla="*/ 106532 w 159798"/>
              <a:gd name="connsiteY1" fmla="*/ 115409 h 346229"/>
              <a:gd name="connsiteX2" fmla="*/ 133165 w 159798"/>
              <a:gd name="connsiteY2" fmla="*/ 133165 h 346229"/>
              <a:gd name="connsiteX3" fmla="*/ 159798 w 159798"/>
              <a:gd name="connsiteY3" fmla="*/ 150920 h 346229"/>
              <a:gd name="connsiteX4" fmla="*/ 124287 w 159798"/>
              <a:gd name="connsiteY4" fmla="*/ 186431 h 346229"/>
              <a:gd name="connsiteX5" fmla="*/ 88776 w 159798"/>
              <a:gd name="connsiteY5" fmla="*/ 230819 h 346229"/>
              <a:gd name="connsiteX6" fmla="*/ 71021 w 159798"/>
              <a:gd name="connsiteY6" fmla="*/ 266330 h 346229"/>
              <a:gd name="connsiteX7" fmla="*/ 44388 w 159798"/>
              <a:gd name="connsiteY7" fmla="*/ 284085 h 346229"/>
              <a:gd name="connsiteX8" fmla="*/ 26633 w 159798"/>
              <a:gd name="connsiteY8" fmla="*/ 337351 h 346229"/>
              <a:gd name="connsiteX9" fmla="*/ 0 w 159798"/>
              <a:gd name="connsiteY9" fmla="*/ 346229 h 34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" h="346229">
                <a:moveTo>
                  <a:pt x="0" y="0"/>
                </a:moveTo>
                <a:cubicBezTo>
                  <a:pt x="65105" y="97657"/>
                  <a:pt x="26632" y="62142"/>
                  <a:pt x="106532" y="115409"/>
                </a:cubicBezTo>
                <a:lnTo>
                  <a:pt x="133165" y="133165"/>
                </a:lnTo>
                <a:lnTo>
                  <a:pt x="159798" y="150920"/>
                </a:lnTo>
                <a:cubicBezTo>
                  <a:pt x="147961" y="162757"/>
                  <a:pt x="133573" y="172502"/>
                  <a:pt x="124287" y="186431"/>
                </a:cubicBezTo>
                <a:cubicBezTo>
                  <a:pt x="101889" y="220028"/>
                  <a:pt x="114077" y="205520"/>
                  <a:pt x="88776" y="230819"/>
                </a:cubicBezTo>
                <a:cubicBezTo>
                  <a:pt x="82858" y="242656"/>
                  <a:pt x="79493" y="256163"/>
                  <a:pt x="71021" y="266330"/>
                </a:cubicBezTo>
                <a:cubicBezTo>
                  <a:pt x="64191" y="274527"/>
                  <a:pt x="50043" y="275037"/>
                  <a:pt x="44388" y="284085"/>
                </a:cubicBezTo>
                <a:cubicBezTo>
                  <a:pt x="34469" y="299956"/>
                  <a:pt x="44388" y="331432"/>
                  <a:pt x="26633" y="337351"/>
                </a:cubicBezTo>
                <a:lnTo>
                  <a:pt x="0" y="34622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F65FE184-6F49-44F0-AAC0-76573CAB4435}"/>
              </a:ext>
            </a:extLst>
          </p:cNvPr>
          <p:cNvSpPr/>
          <p:nvPr/>
        </p:nvSpPr>
        <p:spPr>
          <a:xfrm>
            <a:off x="7917978" y="603682"/>
            <a:ext cx="196372" cy="257452"/>
          </a:xfrm>
          <a:custGeom>
            <a:avLst/>
            <a:gdLst>
              <a:gd name="connsiteX0" fmla="*/ 9781 w 196372"/>
              <a:gd name="connsiteY0" fmla="*/ 0 h 257452"/>
              <a:gd name="connsiteX1" fmla="*/ 904 w 196372"/>
              <a:gd name="connsiteY1" fmla="*/ 53266 h 257452"/>
              <a:gd name="connsiteX2" fmla="*/ 27537 w 196372"/>
              <a:gd name="connsiteY2" fmla="*/ 79899 h 257452"/>
              <a:gd name="connsiteX3" fmla="*/ 89680 w 196372"/>
              <a:gd name="connsiteY3" fmla="*/ 159798 h 257452"/>
              <a:gd name="connsiteX4" fmla="*/ 107436 w 196372"/>
              <a:gd name="connsiteY4" fmla="*/ 133165 h 257452"/>
              <a:gd name="connsiteX5" fmla="*/ 125191 w 196372"/>
              <a:gd name="connsiteY5" fmla="*/ 79899 h 257452"/>
              <a:gd name="connsiteX6" fmla="*/ 178457 w 196372"/>
              <a:gd name="connsiteY6" fmla="*/ 8877 h 257452"/>
              <a:gd name="connsiteX7" fmla="*/ 196212 w 196372"/>
              <a:gd name="connsiteY7" fmla="*/ 35510 h 257452"/>
              <a:gd name="connsiteX8" fmla="*/ 187335 w 196372"/>
              <a:gd name="connsiteY8" fmla="*/ 62143 h 257452"/>
              <a:gd name="connsiteX9" fmla="*/ 187335 w 196372"/>
              <a:gd name="connsiteY9" fmla="*/ 257452 h 25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2" h="257452">
                <a:moveTo>
                  <a:pt x="9781" y="0"/>
                </a:moveTo>
                <a:cubicBezTo>
                  <a:pt x="6822" y="17755"/>
                  <a:pt x="-3001" y="35694"/>
                  <a:pt x="904" y="53266"/>
                </a:cubicBezTo>
                <a:cubicBezTo>
                  <a:pt x="3628" y="65522"/>
                  <a:pt x="20797" y="69307"/>
                  <a:pt x="27537" y="79899"/>
                </a:cubicBezTo>
                <a:cubicBezTo>
                  <a:pt x="80973" y="163871"/>
                  <a:pt x="33079" y="140930"/>
                  <a:pt x="89680" y="159798"/>
                </a:cubicBezTo>
                <a:cubicBezTo>
                  <a:pt x="95599" y="150920"/>
                  <a:pt x="103103" y="142915"/>
                  <a:pt x="107436" y="133165"/>
                </a:cubicBezTo>
                <a:cubicBezTo>
                  <a:pt x="115037" y="116062"/>
                  <a:pt x="114809" y="95471"/>
                  <a:pt x="125191" y="79899"/>
                </a:cubicBezTo>
                <a:cubicBezTo>
                  <a:pt x="165345" y="19669"/>
                  <a:pt x="145613" y="41723"/>
                  <a:pt x="178457" y="8877"/>
                </a:cubicBezTo>
                <a:cubicBezTo>
                  <a:pt x="184375" y="17755"/>
                  <a:pt x="194458" y="24986"/>
                  <a:pt x="196212" y="35510"/>
                </a:cubicBezTo>
                <a:cubicBezTo>
                  <a:pt x="197750" y="44740"/>
                  <a:pt x="187709" y="52793"/>
                  <a:pt x="187335" y="62143"/>
                </a:cubicBezTo>
                <a:cubicBezTo>
                  <a:pt x="184733" y="127194"/>
                  <a:pt x="187335" y="192349"/>
                  <a:pt x="187335" y="2574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8545DC2D-BD2A-479A-A730-8A2A5741FF28}"/>
              </a:ext>
            </a:extLst>
          </p:cNvPr>
          <p:cNvSpPr/>
          <p:nvPr/>
        </p:nvSpPr>
        <p:spPr>
          <a:xfrm>
            <a:off x="8194089" y="621437"/>
            <a:ext cx="266330" cy="226079"/>
          </a:xfrm>
          <a:custGeom>
            <a:avLst/>
            <a:gdLst>
              <a:gd name="connsiteX0" fmla="*/ 0 w 266330"/>
              <a:gd name="connsiteY0" fmla="*/ 0 h 226079"/>
              <a:gd name="connsiteX1" fmla="*/ 17756 w 266330"/>
              <a:gd name="connsiteY1" fmla="*/ 44388 h 226079"/>
              <a:gd name="connsiteX2" fmla="*/ 53266 w 266330"/>
              <a:gd name="connsiteY2" fmla="*/ 88777 h 226079"/>
              <a:gd name="connsiteX3" fmla="*/ 88777 w 266330"/>
              <a:gd name="connsiteY3" fmla="*/ 150920 h 226079"/>
              <a:gd name="connsiteX4" fmla="*/ 124288 w 266330"/>
              <a:gd name="connsiteY4" fmla="*/ 195309 h 226079"/>
              <a:gd name="connsiteX5" fmla="*/ 133165 w 266330"/>
              <a:gd name="connsiteY5" fmla="*/ 221942 h 226079"/>
              <a:gd name="connsiteX6" fmla="*/ 195309 w 266330"/>
              <a:gd name="connsiteY6" fmla="*/ 177553 h 226079"/>
              <a:gd name="connsiteX7" fmla="*/ 221942 w 266330"/>
              <a:gd name="connsiteY7" fmla="*/ 150920 h 226079"/>
              <a:gd name="connsiteX8" fmla="*/ 230820 w 266330"/>
              <a:gd name="connsiteY8" fmla="*/ 115410 h 226079"/>
              <a:gd name="connsiteX9" fmla="*/ 248575 w 266330"/>
              <a:gd name="connsiteY9" fmla="*/ 62144 h 226079"/>
              <a:gd name="connsiteX10" fmla="*/ 257453 w 266330"/>
              <a:gd name="connsiteY10" fmla="*/ 26633 h 226079"/>
              <a:gd name="connsiteX11" fmla="*/ 266330 w 266330"/>
              <a:gd name="connsiteY11" fmla="*/ 0 h 22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330" h="226079">
                <a:moveTo>
                  <a:pt x="0" y="0"/>
                </a:moveTo>
                <a:cubicBezTo>
                  <a:pt x="5919" y="14796"/>
                  <a:pt x="10629" y="30135"/>
                  <a:pt x="17756" y="44388"/>
                </a:cubicBezTo>
                <a:cubicBezTo>
                  <a:pt x="28955" y="66786"/>
                  <a:pt x="36752" y="72262"/>
                  <a:pt x="53266" y="88777"/>
                </a:cubicBezTo>
                <a:cubicBezTo>
                  <a:pt x="67673" y="131997"/>
                  <a:pt x="55185" y="103891"/>
                  <a:pt x="88777" y="150920"/>
                </a:cubicBezTo>
                <a:cubicBezTo>
                  <a:pt x="116776" y="190119"/>
                  <a:pt x="94593" y="165614"/>
                  <a:pt x="124288" y="195309"/>
                </a:cubicBezTo>
                <a:cubicBezTo>
                  <a:pt x="127247" y="204187"/>
                  <a:pt x="124287" y="218983"/>
                  <a:pt x="133165" y="221942"/>
                </a:cubicBezTo>
                <a:cubicBezTo>
                  <a:pt x="182552" y="238404"/>
                  <a:pt x="177804" y="202060"/>
                  <a:pt x="195309" y="177553"/>
                </a:cubicBezTo>
                <a:cubicBezTo>
                  <a:pt x="202606" y="167337"/>
                  <a:pt x="213064" y="159798"/>
                  <a:pt x="221942" y="150920"/>
                </a:cubicBezTo>
                <a:cubicBezTo>
                  <a:pt x="224901" y="139083"/>
                  <a:pt x="227314" y="127096"/>
                  <a:pt x="230820" y="115410"/>
                </a:cubicBezTo>
                <a:cubicBezTo>
                  <a:pt x="236198" y="97484"/>
                  <a:pt x="244036" y="80301"/>
                  <a:pt x="248575" y="62144"/>
                </a:cubicBezTo>
                <a:cubicBezTo>
                  <a:pt x="251534" y="50307"/>
                  <a:pt x="254101" y="38365"/>
                  <a:pt x="257453" y="26633"/>
                </a:cubicBezTo>
                <a:cubicBezTo>
                  <a:pt x="260024" y="17635"/>
                  <a:pt x="266330" y="0"/>
                  <a:pt x="26633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3CBECA2F-69E1-4026-93B8-F6B15520CE2A}"/>
              </a:ext>
            </a:extLst>
          </p:cNvPr>
          <p:cNvSpPr/>
          <p:nvPr/>
        </p:nvSpPr>
        <p:spPr>
          <a:xfrm>
            <a:off x="7847860" y="603682"/>
            <a:ext cx="88777" cy="214158"/>
          </a:xfrm>
          <a:custGeom>
            <a:avLst/>
            <a:gdLst>
              <a:gd name="connsiteX0" fmla="*/ 88777 w 88777"/>
              <a:gd name="connsiteY0" fmla="*/ 0 h 214158"/>
              <a:gd name="connsiteX1" fmla="*/ 53266 w 88777"/>
              <a:gd name="connsiteY1" fmla="*/ 44388 h 214158"/>
              <a:gd name="connsiteX2" fmla="*/ 26633 w 88777"/>
              <a:gd name="connsiteY2" fmla="*/ 133165 h 214158"/>
              <a:gd name="connsiteX3" fmla="*/ 8878 w 88777"/>
              <a:gd name="connsiteY3" fmla="*/ 213064 h 214158"/>
              <a:gd name="connsiteX4" fmla="*/ 0 w 88777"/>
              <a:gd name="connsiteY4" fmla="*/ 213064 h 21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" h="214158">
                <a:moveTo>
                  <a:pt x="88777" y="0"/>
                </a:moveTo>
                <a:cubicBezTo>
                  <a:pt x="76940" y="14796"/>
                  <a:pt x="62339" y="27753"/>
                  <a:pt x="53266" y="44388"/>
                </a:cubicBezTo>
                <a:cubicBezTo>
                  <a:pt x="46116" y="57496"/>
                  <a:pt x="30621" y="113223"/>
                  <a:pt x="26633" y="133165"/>
                </a:cubicBezTo>
                <a:cubicBezTo>
                  <a:pt x="25251" y="140073"/>
                  <a:pt x="18752" y="198254"/>
                  <a:pt x="8878" y="213064"/>
                </a:cubicBezTo>
                <a:cubicBezTo>
                  <a:pt x="7236" y="215526"/>
                  <a:pt x="2959" y="213064"/>
                  <a:pt x="0" y="2130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AE5A294B-9B0A-4262-B268-6F8F91E5AD41}"/>
              </a:ext>
            </a:extLst>
          </p:cNvPr>
          <p:cNvSpPr/>
          <p:nvPr/>
        </p:nvSpPr>
        <p:spPr>
          <a:xfrm>
            <a:off x="8584420" y="616934"/>
            <a:ext cx="222229" cy="137668"/>
          </a:xfrm>
          <a:custGeom>
            <a:avLst/>
            <a:gdLst>
              <a:gd name="connsiteX0" fmla="*/ 44675 w 222229"/>
              <a:gd name="connsiteY0" fmla="*/ 13381 h 137668"/>
              <a:gd name="connsiteX1" fmla="*/ 9164 w 222229"/>
              <a:gd name="connsiteY1" fmla="*/ 57769 h 137668"/>
              <a:gd name="connsiteX2" fmla="*/ 18042 w 222229"/>
              <a:gd name="connsiteY2" fmla="*/ 4503 h 137668"/>
              <a:gd name="connsiteX3" fmla="*/ 133452 w 222229"/>
              <a:gd name="connsiteY3" fmla="*/ 13381 h 137668"/>
              <a:gd name="connsiteX4" fmla="*/ 160085 w 222229"/>
              <a:gd name="connsiteY4" fmla="*/ 22258 h 137668"/>
              <a:gd name="connsiteX5" fmla="*/ 195596 w 222229"/>
              <a:gd name="connsiteY5" fmla="*/ 31136 h 137668"/>
              <a:gd name="connsiteX6" fmla="*/ 204473 w 222229"/>
              <a:gd name="connsiteY6" fmla="*/ 57769 h 137668"/>
              <a:gd name="connsiteX7" fmla="*/ 222229 w 222229"/>
              <a:gd name="connsiteY7" fmla="*/ 84402 h 137668"/>
              <a:gd name="connsiteX8" fmla="*/ 168963 w 222229"/>
              <a:gd name="connsiteY8" fmla="*/ 102157 h 137668"/>
              <a:gd name="connsiteX9" fmla="*/ 142330 w 222229"/>
              <a:gd name="connsiteY9" fmla="*/ 119913 h 137668"/>
              <a:gd name="connsiteX10" fmla="*/ 80186 w 222229"/>
              <a:gd name="connsiteY10" fmla="*/ 128790 h 137668"/>
              <a:gd name="connsiteX11" fmla="*/ 35797 w 222229"/>
              <a:gd name="connsiteY11" fmla="*/ 137668 h 13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229" h="137668">
                <a:moveTo>
                  <a:pt x="44675" y="13381"/>
                </a:moveTo>
                <a:cubicBezTo>
                  <a:pt x="32838" y="28177"/>
                  <a:pt x="27140" y="63761"/>
                  <a:pt x="9164" y="57769"/>
                </a:cubicBezTo>
                <a:cubicBezTo>
                  <a:pt x="-7912" y="52077"/>
                  <a:pt x="1090" y="10557"/>
                  <a:pt x="18042" y="4503"/>
                </a:cubicBezTo>
                <a:cubicBezTo>
                  <a:pt x="54378" y="-8474"/>
                  <a:pt x="94982" y="10422"/>
                  <a:pt x="133452" y="13381"/>
                </a:cubicBezTo>
                <a:cubicBezTo>
                  <a:pt x="142330" y="16340"/>
                  <a:pt x="151087" y="19687"/>
                  <a:pt x="160085" y="22258"/>
                </a:cubicBezTo>
                <a:cubicBezTo>
                  <a:pt x="171817" y="25610"/>
                  <a:pt x="186068" y="23514"/>
                  <a:pt x="195596" y="31136"/>
                </a:cubicBezTo>
                <a:cubicBezTo>
                  <a:pt x="202903" y="36982"/>
                  <a:pt x="200288" y="49399"/>
                  <a:pt x="204473" y="57769"/>
                </a:cubicBezTo>
                <a:cubicBezTo>
                  <a:pt x="209245" y="67312"/>
                  <a:pt x="216310" y="75524"/>
                  <a:pt x="222229" y="84402"/>
                </a:cubicBezTo>
                <a:cubicBezTo>
                  <a:pt x="204474" y="90320"/>
                  <a:pt x="184535" y="91775"/>
                  <a:pt x="168963" y="102157"/>
                </a:cubicBezTo>
                <a:cubicBezTo>
                  <a:pt x="160085" y="108076"/>
                  <a:pt x="152550" y="116847"/>
                  <a:pt x="142330" y="119913"/>
                </a:cubicBezTo>
                <a:cubicBezTo>
                  <a:pt x="122288" y="125926"/>
                  <a:pt x="100826" y="125350"/>
                  <a:pt x="80186" y="128790"/>
                </a:cubicBezTo>
                <a:cubicBezTo>
                  <a:pt x="65302" y="131271"/>
                  <a:pt x="35797" y="137668"/>
                  <a:pt x="35797" y="1376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A9CAA2E-BFF3-4D50-9353-6CFD15CE2F92}"/>
              </a:ext>
            </a:extLst>
          </p:cNvPr>
          <p:cNvSpPr/>
          <p:nvPr/>
        </p:nvSpPr>
        <p:spPr>
          <a:xfrm>
            <a:off x="8577772" y="639192"/>
            <a:ext cx="24690" cy="239697"/>
          </a:xfrm>
          <a:custGeom>
            <a:avLst/>
            <a:gdLst>
              <a:gd name="connsiteX0" fmla="*/ 24690 w 24690"/>
              <a:gd name="connsiteY0" fmla="*/ 0 h 239697"/>
              <a:gd name="connsiteX1" fmla="*/ 6935 w 24690"/>
              <a:gd name="connsiteY1" fmla="*/ 239697 h 23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690" h="239697">
                <a:moveTo>
                  <a:pt x="24690" y="0"/>
                </a:moveTo>
                <a:cubicBezTo>
                  <a:pt x="-17243" y="104836"/>
                  <a:pt x="6935" y="28453"/>
                  <a:pt x="6935" y="2396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A26575C-6398-4E20-B5B8-E506B6881A2A}"/>
              </a:ext>
            </a:extLst>
          </p:cNvPr>
          <p:cNvSpPr txBox="1"/>
          <p:nvPr/>
        </p:nvSpPr>
        <p:spPr>
          <a:xfrm>
            <a:off x="53505" y="5814717"/>
            <a:ext cx="917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LOW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6762358-A8E5-4BF7-8B3E-00682E131CD7}"/>
              </a:ext>
            </a:extLst>
          </p:cNvPr>
          <p:cNvSpPr txBox="1"/>
          <p:nvPr/>
        </p:nvSpPr>
        <p:spPr>
          <a:xfrm>
            <a:off x="19263" y="1464482"/>
            <a:ext cx="917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985652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6EF91-820B-4DA2-B398-3E168AFF17A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77203" y="5316688"/>
            <a:ext cx="10014868" cy="67689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16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Hardworking!!!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SAVE Your health ♥️ ♥️ ♥️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4EC38A0-3DAB-4B29-9BBE-45A9EBDB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2052" name="Picture 4" descr="Image result for ghen cô vy">
            <a:extLst>
              <a:ext uri="{FF2B5EF4-FFF2-40B4-BE49-F238E27FC236}">
                <a16:creationId xmlns:a16="http://schemas.microsoft.com/office/drawing/2014/main" id="{0546AD54-6F6F-41E6-A8A5-DD0AD94F4F8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9" b="2218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0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AC026-ED50-4C14-A5EF-A9C4A87E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1727200"/>
            <a:ext cx="8596668" cy="34036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Group 5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       </a:t>
            </a:r>
            <a:r>
              <a:rPr lang="en-US" dirty="0">
                <a:solidFill>
                  <a:srgbClr val="FF0000"/>
                </a:solidFill>
              </a:rPr>
              <a:t>PET CARING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5300" dirty="0">
                <a:solidFill>
                  <a:srgbClr val="FF0000"/>
                </a:solidFill>
              </a:rPr>
              <a:t> </a:t>
            </a:r>
            <a:r>
              <a:rPr lang="en-US" sz="53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MVP:Website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shows the service of the local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petstores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when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cusromers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select the services online from a specific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petstore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sz="53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Founders orders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petstore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serving the customers.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487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71">
            <a:extLst>
              <a:ext uri="{FF2B5EF4-FFF2-40B4-BE49-F238E27FC236}">
                <a16:creationId xmlns:a16="http://schemas.microsoft.com/office/drawing/2014/main" id="{EAE96B49-AE82-4E92-ADC5-61A70333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03" y="6071739"/>
            <a:ext cx="1545400" cy="54316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Necessity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4820C-0D65-43BC-84D8-383A0F6A6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191" y="1730565"/>
            <a:ext cx="914400" cy="383643"/>
          </a:xfrm>
        </p:spPr>
        <p:txBody>
          <a:bodyPr>
            <a:noAutofit/>
          </a:bodyPr>
          <a:lstStyle/>
          <a:p>
            <a:r>
              <a:rPr lang="en-US" sz="2400" b="1" dirty="0"/>
              <a:t>Flow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26C4B-11D2-49D2-AF3E-A66AAD29B890}"/>
              </a:ext>
            </a:extLst>
          </p:cNvPr>
          <p:cNvSpPr/>
          <p:nvPr/>
        </p:nvSpPr>
        <p:spPr>
          <a:xfrm>
            <a:off x="1802295" y="850438"/>
            <a:ext cx="1179444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Services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40DFB8-CD11-458F-82EA-EC58EF597E26}"/>
              </a:ext>
            </a:extLst>
          </p:cNvPr>
          <p:cNvSpPr/>
          <p:nvPr/>
        </p:nvSpPr>
        <p:spPr>
          <a:xfrm>
            <a:off x="3657599" y="850438"/>
            <a:ext cx="914400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Pet store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A58AFB-DCC6-46A8-9C1F-01A8BEAB412D}"/>
              </a:ext>
            </a:extLst>
          </p:cNvPr>
          <p:cNvSpPr/>
          <p:nvPr/>
        </p:nvSpPr>
        <p:spPr>
          <a:xfrm>
            <a:off x="5390535" y="850438"/>
            <a:ext cx="914400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Time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17E939-5A13-4AEA-98A3-545D7C61DBD3}"/>
              </a:ext>
            </a:extLst>
          </p:cNvPr>
          <p:cNvSpPr/>
          <p:nvPr/>
        </p:nvSpPr>
        <p:spPr>
          <a:xfrm>
            <a:off x="7620003" y="1307638"/>
            <a:ext cx="1325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DFA908-26EC-4915-BEB8-CF67AF231FB9}"/>
              </a:ext>
            </a:extLst>
          </p:cNvPr>
          <p:cNvSpPr/>
          <p:nvPr/>
        </p:nvSpPr>
        <p:spPr>
          <a:xfrm>
            <a:off x="1581215" y="2736429"/>
            <a:ext cx="1474672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Select types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2FB306-17AE-4466-85BD-9CB99A74275E}"/>
              </a:ext>
            </a:extLst>
          </p:cNvPr>
          <p:cNvSpPr/>
          <p:nvPr/>
        </p:nvSpPr>
        <p:spPr>
          <a:xfrm>
            <a:off x="1507067" y="4370684"/>
            <a:ext cx="1474672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Select quality pets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82A9BD-9E13-4E0C-8F10-431E98B68EF3}"/>
              </a:ext>
            </a:extLst>
          </p:cNvPr>
          <p:cNvSpPr/>
          <p:nvPr/>
        </p:nvSpPr>
        <p:spPr>
          <a:xfrm>
            <a:off x="4276771" y="4759208"/>
            <a:ext cx="69942" cy="13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0E863E1-4A11-4530-97D6-B477BF94ADB2}"/>
              </a:ext>
            </a:extLst>
          </p:cNvPr>
          <p:cNvSpPr/>
          <p:nvPr/>
        </p:nvSpPr>
        <p:spPr>
          <a:xfrm>
            <a:off x="4051485" y="4850841"/>
            <a:ext cx="6331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D007BED-24A0-4CC9-BD26-DF67EC1255DF}"/>
              </a:ext>
            </a:extLst>
          </p:cNvPr>
          <p:cNvSpPr/>
          <p:nvPr/>
        </p:nvSpPr>
        <p:spPr>
          <a:xfrm>
            <a:off x="7162803" y="838821"/>
            <a:ext cx="1179444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Contact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3F6A721-4109-4169-B4F0-A83A7218CF4D}"/>
              </a:ext>
            </a:extLst>
          </p:cNvPr>
          <p:cNvSpPr/>
          <p:nvPr/>
        </p:nvSpPr>
        <p:spPr>
          <a:xfrm>
            <a:off x="3472070" y="2736429"/>
            <a:ext cx="1205947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Select store 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B9232E5-9DE7-4116-9832-576AAA8BB7EA}"/>
              </a:ext>
            </a:extLst>
          </p:cNvPr>
          <p:cNvSpPr/>
          <p:nvPr/>
        </p:nvSpPr>
        <p:spPr>
          <a:xfrm>
            <a:off x="3472070" y="4393641"/>
            <a:ext cx="1387661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Select price level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CA02F57-A70E-43A3-8B9A-754866E96D0A}"/>
              </a:ext>
            </a:extLst>
          </p:cNvPr>
          <p:cNvSpPr/>
          <p:nvPr/>
        </p:nvSpPr>
        <p:spPr>
          <a:xfrm>
            <a:off x="5168348" y="2740539"/>
            <a:ext cx="1205947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Set date 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B51FA51-0795-4300-A1F0-A3B10A4D3BD8}"/>
              </a:ext>
            </a:extLst>
          </p:cNvPr>
          <p:cNvSpPr/>
          <p:nvPr/>
        </p:nvSpPr>
        <p:spPr>
          <a:xfrm>
            <a:off x="5261114" y="4373025"/>
            <a:ext cx="1205947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Set time 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A7B3DCE-AC8A-4C31-B57D-FD565359A99A}"/>
              </a:ext>
            </a:extLst>
          </p:cNvPr>
          <p:cNvSpPr/>
          <p:nvPr/>
        </p:nvSpPr>
        <p:spPr>
          <a:xfrm>
            <a:off x="7268816" y="4370684"/>
            <a:ext cx="1205947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Edit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62A0027-4BBC-424F-9CE5-41E0726A4EC4}"/>
              </a:ext>
            </a:extLst>
          </p:cNvPr>
          <p:cNvSpPr/>
          <p:nvPr/>
        </p:nvSpPr>
        <p:spPr>
          <a:xfrm>
            <a:off x="7050159" y="2724952"/>
            <a:ext cx="159025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Confirm</a:t>
            </a: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4A13AD42-F4DA-4433-8E03-405A26043CB6}"/>
              </a:ext>
            </a:extLst>
          </p:cNvPr>
          <p:cNvSpPr/>
          <p:nvPr/>
        </p:nvSpPr>
        <p:spPr>
          <a:xfrm>
            <a:off x="966827" y="2164702"/>
            <a:ext cx="8733764" cy="126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BB9B0CCE-D1DE-411F-85F9-3FBE4D81940C}"/>
              </a:ext>
            </a:extLst>
          </p:cNvPr>
          <p:cNvSpPr/>
          <p:nvPr/>
        </p:nvSpPr>
        <p:spPr>
          <a:xfrm>
            <a:off x="966827" y="443803"/>
            <a:ext cx="145776" cy="5499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021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rial view of open farm land">
            <a:extLst>
              <a:ext uri="{FF2B5EF4-FFF2-40B4-BE49-F238E27FC236}">
                <a16:creationId xmlns:a16="http://schemas.microsoft.com/office/drawing/2014/main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13" y="1463041"/>
            <a:ext cx="6840000" cy="1547446"/>
          </a:xfrm>
        </p:spPr>
        <p:txBody>
          <a:bodyPr/>
          <a:lstStyle/>
          <a:p>
            <a:r>
              <a:rPr lang="en-US" sz="5400" dirty="0"/>
              <a:t>Smart Farm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13" y="3010487"/>
            <a:ext cx="6840000" cy="3123028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6 :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(PM)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Chu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  <a:p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6D0B8EE-8E06-4051-87BF-62C153F3F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308689">
            <a:off x="5269765" y="1275138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2">
            <a:extLst>
              <a:ext uri="{FF2B5EF4-FFF2-40B4-BE49-F238E27FC236}">
                <a16:creationId xmlns:a16="http://schemas.microsoft.com/office/drawing/2014/main" id="{C6EC2205-6F04-44FE-8FD0-BF7E9FD4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4810"/>
            <a:ext cx="11340000" cy="432000"/>
          </a:xfrm>
        </p:spPr>
        <p:txBody>
          <a:bodyPr/>
          <a:lstStyle/>
          <a:p>
            <a:pPr algn="ctr"/>
            <a:r>
              <a:rPr lang="en-US" dirty="0"/>
              <a:t>Smart farm</a:t>
            </a:r>
          </a:p>
        </p:txBody>
      </p:sp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FE98FF14-17BA-43BA-B02A-9BAF100157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1" i="1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057AB71-0033-43DE-9AF0-9C14D17737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9113" y="1157556"/>
            <a:ext cx="10234061" cy="4326888"/>
          </a:xfrm>
        </p:spPr>
        <p:txBody>
          <a:bodyPr/>
          <a:lstStyle/>
          <a:p>
            <a:pPr marL="828675" lvl="2" indent="-285750">
              <a:buFont typeface="Wingdings" panose="05000000000000000000" pitchFamily="2" charset="2"/>
              <a:buChar char="q"/>
            </a:pPr>
            <a:r>
              <a:rPr lang="en-US" sz="2800" dirty="0"/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Product:</a:t>
            </a:r>
          </a:p>
          <a:p>
            <a:pPr marL="1095375" lvl="3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 vegetables,</a:t>
            </a:r>
          </a:p>
          <a:p>
            <a:pPr marL="1095375" lvl="3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Delivery  services               </a:t>
            </a:r>
          </a:p>
          <a:p>
            <a:pPr marL="828675" lvl="2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Customers:</a:t>
            </a:r>
          </a:p>
          <a:p>
            <a:pPr marL="1095375" lvl="3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Supermarkets, markets,  shops</a:t>
            </a:r>
          </a:p>
          <a:p>
            <a:pPr marL="1095375" lvl="3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regions                           </a:t>
            </a:r>
          </a:p>
          <a:p>
            <a:pPr marL="828675" lvl="2" indent="-28575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Benefit:</a:t>
            </a:r>
          </a:p>
          <a:p>
            <a:pPr marL="1095375" lvl="3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Fresh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and healthy vegetables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5" lvl="3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Conveniences</a:t>
            </a:r>
          </a:p>
          <a:p>
            <a:r>
              <a:rPr lang="en-US" sz="2800" dirty="0"/>
              <a:t>                              </a:t>
            </a:r>
          </a:p>
        </p:txBody>
      </p:sp>
      <p:pic>
        <p:nvPicPr>
          <p:cNvPr id="6" name="Hình ảnh 5" descr="Ảnh có chứa tòa nhà, đầy, thực phẩm, sản xuất&#10;&#10;Mô tả được tạo tự động">
            <a:extLst>
              <a:ext uri="{FF2B5EF4-FFF2-40B4-BE49-F238E27FC236}">
                <a16:creationId xmlns:a16="http://schemas.microsoft.com/office/drawing/2014/main" id="{EEA0F7E4-8D71-4E61-BA0C-6F283138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47" y="744977"/>
            <a:ext cx="5208922" cy="2612374"/>
          </a:xfrm>
          <a:prstGeom prst="rect">
            <a:avLst/>
          </a:prstGeom>
        </p:spPr>
      </p:pic>
      <p:pic>
        <p:nvPicPr>
          <p:cNvPr id="8" name="Hình ảnh 7" descr="Ảnh có chứa con đường, ngoài trời, cỏ, xe tải&#10;&#10;Mô tả được tạo tự động">
            <a:extLst>
              <a:ext uri="{FF2B5EF4-FFF2-40B4-BE49-F238E27FC236}">
                <a16:creationId xmlns:a16="http://schemas.microsoft.com/office/drawing/2014/main" id="{1C63B590-FAC2-4DD2-B0DF-F3125A276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158" y="3615518"/>
            <a:ext cx="4290980" cy="24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5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 descr="Divider line">
            <a:extLst>
              <a:ext uri="{FF2B5EF4-FFF2-40B4-BE49-F238E27FC236}">
                <a16:creationId xmlns:a16="http://schemas.microsoft.com/office/drawing/2014/main" id="{9077A82B-3934-4E71-9B3F-015A4A3D7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82026" y="795298"/>
            <a:ext cx="0" cy="5941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 descr="Divider line">
            <a:extLst>
              <a:ext uri="{FF2B5EF4-FFF2-40B4-BE49-F238E27FC236}">
                <a16:creationId xmlns:a16="http://schemas.microsoft.com/office/drawing/2014/main" id="{9B0D7320-87C3-4723-BDE5-C3765A9CB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82674" y="1677711"/>
            <a:ext cx="1153033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A41922E-3B27-4E72-A480-944F6668703B}"/>
              </a:ext>
            </a:extLst>
          </p:cNvPr>
          <p:cNvSpPr txBox="1"/>
          <p:nvPr/>
        </p:nvSpPr>
        <p:spPr>
          <a:xfrm>
            <a:off x="150110" y="4703929"/>
            <a:ext cx="1456202" cy="4616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Necessity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AB66CF-5A8D-4AF9-BE68-49974B66BC42}"/>
              </a:ext>
            </a:extLst>
          </p:cNvPr>
          <p:cNvCxnSpPr/>
          <p:nvPr/>
        </p:nvCxnSpPr>
        <p:spPr>
          <a:xfrm>
            <a:off x="1482026" y="6737059"/>
            <a:ext cx="0" cy="150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Hình chữ nhật 9">
            <a:extLst>
              <a:ext uri="{FF2B5EF4-FFF2-40B4-BE49-F238E27FC236}">
                <a16:creationId xmlns:a16="http://schemas.microsoft.com/office/drawing/2014/main" id="{553ADC18-557A-4B66-95E5-37A1686A1713}"/>
              </a:ext>
            </a:extLst>
          </p:cNvPr>
          <p:cNvSpPr/>
          <p:nvPr/>
        </p:nvSpPr>
        <p:spPr>
          <a:xfrm>
            <a:off x="1606313" y="699838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Infrastructure preparation</a:t>
            </a:r>
          </a:p>
        </p:txBody>
      </p:sp>
      <p:sp>
        <p:nvSpPr>
          <p:cNvPr id="40" name="Hình chữ nhật 10">
            <a:extLst>
              <a:ext uri="{FF2B5EF4-FFF2-40B4-BE49-F238E27FC236}">
                <a16:creationId xmlns:a16="http://schemas.microsoft.com/office/drawing/2014/main" id="{A60A519C-2692-47DF-9391-B74C90AFFD53}"/>
              </a:ext>
            </a:extLst>
          </p:cNvPr>
          <p:cNvSpPr/>
          <p:nvPr/>
        </p:nvSpPr>
        <p:spPr>
          <a:xfrm>
            <a:off x="3328412" y="717229"/>
            <a:ext cx="1560672" cy="8260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Starting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operation</a:t>
            </a:r>
          </a:p>
        </p:txBody>
      </p:sp>
      <p:sp>
        <p:nvSpPr>
          <p:cNvPr id="41" name="Hình chữ nhật 11">
            <a:extLst>
              <a:ext uri="{FF2B5EF4-FFF2-40B4-BE49-F238E27FC236}">
                <a16:creationId xmlns:a16="http://schemas.microsoft.com/office/drawing/2014/main" id="{4E0B72E2-3DA4-4338-8B84-0597D448B3CC}"/>
              </a:ext>
            </a:extLst>
          </p:cNvPr>
          <p:cNvSpPr/>
          <p:nvPr/>
        </p:nvSpPr>
        <p:spPr>
          <a:xfrm>
            <a:off x="5054706" y="717229"/>
            <a:ext cx="1560672" cy="8260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Planting</a:t>
            </a:r>
          </a:p>
        </p:txBody>
      </p:sp>
      <p:sp>
        <p:nvSpPr>
          <p:cNvPr id="42" name="Hình chữ nhật 12">
            <a:extLst>
              <a:ext uri="{FF2B5EF4-FFF2-40B4-BE49-F238E27FC236}">
                <a16:creationId xmlns:a16="http://schemas.microsoft.com/office/drawing/2014/main" id="{558D0D89-A848-44C2-A30C-23067960DBA3}"/>
              </a:ext>
            </a:extLst>
          </p:cNvPr>
          <p:cNvSpPr/>
          <p:nvPr/>
        </p:nvSpPr>
        <p:spPr>
          <a:xfrm>
            <a:off x="6735470" y="700555"/>
            <a:ext cx="1518573" cy="842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Conditions controlling </a:t>
            </a:r>
          </a:p>
        </p:txBody>
      </p:sp>
      <p:sp>
        <p:nvSpPr>
          <p:cNvPr id="43" name="Hình chữ nhật 13">
            <a:extLst>
              <a:ext uri="{FF2B5EF4-FFF2-40B4-BE49-F238E27FC236}">
                <a16:creationId xmlns:a16="http://schemas.microsoft.com/office/drawing/2014/main" id="{3447B616-352F-4789-A0A7-BF6E3A9A7606}"/>
              </a:ext>
            </a:extLst>
          </p:cNvPr>
          <p:cNvSpPr/>
          <p:nvPr/>
        </p:nvSpPr>
        <p:spPr>
          <a:xfrm>
            <a:off x="8424414" y="700555"/>
            <a:ext cx="1518573" cy="842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Harvesting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Hình chữ nhật 14">
            <a:extLst>
              <a:ext uri="{FF2B5EF4-FFF2-40B4-BE49-F238E27FC236}">
                <a16:creationId xmlns:a16="http://schemas.microsoft.com/office/drawing/2014/main" id="{62D6481D-351A-4118-BDEA-2EABA73A88D7}"/>
              </a:ext>
            </a:extLst>
          </p:cNvPr>
          <p:cNvSpPr/>
          <p:nvPr/>
        </p:nvSpPr>
        <p:spPr>
          <a:xfrm>
            <a:off x="10113358" y="700554"/>
            <a:ext cx="1518573" cy="8426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Doing business</a:t>
            </a:r>
          </a:p>
        </p:txBody>
      </p:sp>
      <p:sp>
        <p:nvSpPr>
          <p:cNvPr id="84" name="Hình chữ nhật 9">
            <a:extLst>
              <a:ext uri="{FF2B5EF4-FFF2-40B4-BE49-F238E27FC236}">
                <a16:creationId xmlns:a16="http://schemas.microsoft.com/office/drawing/2014/main" id="{13E3D4AC-D35B-4E06-A62E-BD60D84E53D0}"/>
              </a:ext>
            </a:extLst>
          </p:cNvPr>
          <p:cNvSpPr/>
          <p:nvPr/>
        </p:nvSpPr>
        <p:spPr>
          <a:xfrm>
            <a:off x="1604671" y="2862936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Construct farm</a:t>
            </a:r>
          </a:p>
        </p:txBody>
      </p:sp>
      <p:sp>
        <p:nvSpPr>
          <p:cNvPr id="85" name="Hình chữ nhật 9">
            <a:extLst>
              <a:ext uri="{FF2B5EF4-FFF2-40B4-BE49-F238E27FC236}">
                <a16:creationId xmlns:a16="http://schemas.microsoft.com/office/drawing/2014/main" id="{FE12964D-90B9-44B8-B3D8-E6C4B00F1BDB}"/>
              </a:ext>
            </a:extLst>
          </p:cNvPr>
          <p:cNvSpPr/>
          <p:nvPr/>
        </p:nvSpPr>
        <p:spPr>
          <a:xfrm>
            <a:off x="1599907" y="4934745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Build arable land</a:t>
            </a:r>
          </a:p>
        </p:txBody>
      </p:sp>
      <p:sp>
        <p:nvSpPr>
          <p:cNvPr id="86" name="Hình chữ nhật 9">
            <a:extLst>
              <a:ext uri="{FF2B5EF4-FFF2-40B4-BE49-F238E27FC236}">
                <a16:creationId xmlns:a16="http://schemas.microsoft.com/office/drawing/2014/main" id="{395BB437-67BF-4DC3-981D-7B33B4CE995C}"/>
              </a:ext>
            </a:extLst>
          </p:cNvPr>
          <p:cNvSpPr/>
          <p:nvPr/>
        </p:nvSpPr>
        <p:spPr>
          <a:xfrm>
            <a:off x="1603624" y="5881287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Buy machines</a:t>
            </a:r>
          </a:p>
        </p:txBody>
      </p:sp>
      <p:sp>
        <p:nvSpPr>
          <p:cNvPr id="87" name="Hình chữ nhật 9">
            <a:extLst>
              <a:ext uri="{FF2B5EF4-FFF2-40B4-BE49-F238E27FC236}">
                <a16:creationId xmlns:a16="http://schemas.microsoft.com/office/drawing/2014/main" id="{F512EEBD-DA54-4371-B979-C5CFF0A94D4D}"/>
              </a:ext>
            </a:extLst>
          </p:cNvPr>
          <p:cNvSpPr/>
          <p:nvPr/>
        </p:nvSpPr>
        <p:spPr>
          <a:xfrm>
            <a:off x="3328411" y="1829850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Set up automatic machines</a:t>
            </a:r>
          </a:p>
        </p:txBody>
      </p:sp>
      <p:sp>
        <p:nvSpPr>
          <p:cNvPr id="88" name="Hình chữ nhật 9">
            <a:extLst>
              <a:ext uri="{FF2B5EF4-FFF2-40B4-BE49-F238E27FC236}">
                <a16:creationId xmlns:a16="http://schemas.microsoft.com/office/drawing/2014/main" id="{3049FECD-D74F-46A9-B3F8-DF9A720465C1}"/>
              </a:ext>
            </a:extLst>
          </p:cNvPr>
          <p:cNvSpPr/>
          <p:nvPr/>
        </p:nvSpPr>
        <p:spPr>
          <a:xfrm>
            <a:off x="1599906" y="3868378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Soil planning</a:t>
            </a:r>
          </a:p>
        </p:txBody>
      </p:sp>
      <p:sp>
        <p:nvSpPr>
          <p:cNvPr id="89" name="Hình chữ nhật 9">
            <a:extLst>
              <a:ext uri="{FF2B5EF4-FFF2-40B4-BE49-F238E27FC236}">
                <a16:creationId xmlns:a16="http://schemas.microsoft.com/office/drawing/2014/main" id="{1999632F-F3C5-42E6-AD64-27D94CAC8F2E}"/>
              </a:ext>
            </a:extLst>
          </p:cNvPr>
          <p:cNvSpPr/>
          <p:nvPr/>
        </p:nvSpPr>
        <p:spPr>
          <a:xfrm>
            <a:off x="5050510" y="1829850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Seeds selection </a:t>
            </a:r>
          </a:p>
        </p:txBody>
      </p:sp>
      <p:sp>
        <p:nvSpPr>
          <p:cNvPr id="90" name="Hình chữ nhật 9">
            <a:extLst>
              <a:ext uri="{FF2B5EF4-FFF2-40B4-BE49-F238E27FC236}">
                <a16:creationId xmlns:a16="http://schemas.microsoft.com/office/drawing/2014/main" id="{3788F412-8ECF-4C0F-A244-A6D51501B979}"/>
              </a:ext>
            </a:extLst>
          </p:cNvPr>
          <p:cNvSpPr/>
          <p:nvPr/>
        </p:nvSpPr>
        <p:spPr>
          <a:xfrm>
            <a:off x="5054705" y="2845181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Seeding</a:t>
            </a:r>
          </a:p>
        </p:txBody>
      </p:sp>
      <p:sp>
        <p:nvSpPr>
          <p:cNvPr id="91" name="Hình chữ nhật 9">
            <a:extLst>
              <a:ext uri="{FF2B5EF4-FFF2-40B4-BE49-F238E27FC236}">
                <a16:creationId xmlns:a16="http://schemas.microsoft.com/office/drawing/2014/main" id="{6FCA58C3-EFD1-490A-942F-63BDDD872A9E}"/>
              </a:ext>
            </a:extLst>
          </p:cNvPr>
          <p:cNvSpPr/>
          <p:nvPr/>
        </p:nvSpPr>
        <p:spPr>
          <a:xfrm>
            <a:off x="6735468" y="1790270"/>
            <a:ext cx="1552699" cy="920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Indicating watering, Cultivation schedule</a:t>
            </a:r>
          </a:p>
        </p:txBody>
      </p:sp>
      <p:sp>
        <p:nvSpPr>
          <p:cNvPr id="92" name="Hình chữ nhật 9">
            <a:extLst>
              <a:ext uri="{FF2B5EF4-FFF2-40B4-BE49-F238E27FC236}">
                <a16:creationId xmlns:a16="http://schemas.microsoft.com/office/drawing/2014/main" id="{6507CCB7-D7E4-4D1E-B67E-B70ED8F096AA}"/>
              </a:ext>
            </a:extLst>
          </p:cNvPr>
          <p:cNvSpPr/>
          <p:nvPr/>
        </p:nvSpPr>
        <p:spPr>
          <a:xfrm>
            <a:off x="6735466" y="2845180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Collect temperature and humidity data</a:t>
            </a:r>
          </a:p>
        </p:txBody>
      </p:sp>
      <p:sp>
        <p:nvSpPr>
          <p:cNvPr id="93" name="Hình chữ nhật 9">
            <a:extLst>
              <a:ext uri="{FF2B5EF4-FFF2-40B4-BE49-F238E27FC236}">
                <a16:creationId xmlns:a16="http://schemas.microsoft.com/office/drawing/2014/main" id="{7D5B83BB-AFA0-452E-A605-41EE42A52094}"/>
              </a:ext>
            </a:extLst>
          </p:cNvPr>
          <p:cNvSpPr/>
          <p:nvPr/>
        </p:nvSpPr>
        <p:spPr>
          <a:xfrm>
            <a:off x="8420426" y="1825779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Checking ripen fruits</a:t>
            </a:r>
          </a:p>
        </p:txBody>
      </p:sp>
      <p:sp>
        <p:nvSpPr>
          <p:cNvPr id="94" name="Hình chữ nhật 9">
            <a:extLst>
              <a:ext uri="{FF2B5EF4-FFF2-40B4-BE49-F238E27FC236}">
                <a16:creationId xmlns:a16="http://schemas.microsoft.com/office/drawing/2014/main" id="{A9BDFB98-50DE-4628-A5C3-8F97FCF186AA}"/>
              </a:ext>
            </a:extLst>
          </p:cNvPr>
          <p:cNvSpPr/>
          <p:nvPr/>
        </p:nvSpPr>
        <p:spPr>
          <a:xfrm>
            <a:off x="8424414" y="2845180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Harvesting</a:t>
            </a:r>
          </a:p>
        </p:txBody>
      </p:sp>
      <p:sp>
        <p:nvSpPr>
          <p:cNvPr id="95" name="Hình chữ nhật 9">
            <a:extLst>
              <a:ext uri="{FF2B5EF4-FFF2-40B4-BE49-F238E27FC236}">
                <a16:creationId xmlns:a16="http://schemas.microsoft.com/office/drawing/2014/main" id="{562F2225-08FD-4C19-9B49-8AA563E39734}"/>
              </a:ext>
            </a:extLst>
          </p:cNvPr>
          <p:cNvSpPr/>
          <p:nvPr/>
        </p:nvSpPr>
        <p:spPr>
          <a:xfrm>
            <a:off x="6735466" y="3861204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Modify to suitable temperature </a:t>
            </a:r>
          </a:p>
        </p:txBody>
      </p:sp>
      <p:sp>
        <p:nvSpPr>
          <p:cNvPr id="96" name="Hình chữ nhật 9">
            <a:extLst>
              <a:ext uri="{FF2B5EF4-FFF2-40B4-BE49-F238E27FC236}">
                <a16:creationId xmlns:a16="http://schemas.microsoft.com/office/drawing/2014/main" id="{62324E1D-4F51-4096-814D-3099EA7D35AB}"/>
              </a:ext>
            </a:extLst>
          </p:cNvPr>
          <p:cNvSpPr/>
          <p:nvPr/>
        </p:nvSpPr>
        <p:spPr>
          <a:xfrm>
            <a:off x="8420426" y="3860512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Checking quality</a:t>
            </a:r>
          </a:p>
        </p:txBody>
      </p:sp>
      <p:sp>
        <p:nvSpPr>
          <p:cNvPr id="97" name="Hình chữ nhật 9">
            <a:extLst>
              <a:ext uri="{FF2B5EF4-FFF2-40B4-BE49-F238E27FC236}">
                <a16:creationId xmlns:a16="http://schemas.microsoft.com/office/drawing/2014/main" id="{F07B3D9D-E019-4D1E-A929-6B8682C10246}"/>
              </a:ext>
            </a:extLst>
          </p:cNvPr>
          <p:cNvSpPr/>
          <p:nvPr/>
        </p:nvSpPr>
        <p:spPr>
          <a:xfrm>
            <a:off x="5050509" y="3860512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Watering</a:t>
            </a:r>
          </a:p>
        </p:txBody>
      </p:sp>
      <p:sp>
        <p:nvSpPr>
          <p:cNvPr id="98" name="Hình chữ nhật 9">
            <a:extLst>
              <a:ext uri="{FF2B5EF4-FFF2-40B4-BE49-F238E27FC236}">
                <a16:creationId xmlns:a16="http://schemas.microsoft.com/office/drawing/2014/main" id="{A7CC2B11-8DFA-4D45-833E-82405A953A8C}"/>
              </a:ext>
            </a:extLst>
          </p:cNvPr>
          <p:cNvSpPr/>
          <p:nvPr/>
        </p:nvSpPr>
        <p:spPr>
          <a:xfrm>
            <a:off x="5053790" y="4875843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Manuring</a:t>
            </a:r>
          </a:p>
        </p:txBody>
      </p:sp>
      <p:sp>
        <p:nvSpPr>
          <p:cNvPr id="100" name="Hình chữ nhật 9">
            <a:extLst>
              <a:ext uri="{FF2B5EF4-FFF2-40B4-BE49-F238E27FC236}">
                <a16:creationId xmlns:a16="http://schemas.microsoft.com/office/drawing/2014/main" id="{A5D001CB-478F-4016-B6BD-B94369973036}"/>
              </a:ext>
            </a:extLst>
          </p:cNvPr>
          <p:cNvSpPr/>
          <p:nvPr/>
        </p:nvSpPr>
        <p:spPr>
          <a:xfrm>
            <a:off x="8420426" y="4856065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Storing and classify</a:t>
            </a:r>
          </a:p>
        </p:txBody>
      </p:sp>
      <p:sp>
        <p:nvSpPr>
          <p:cNvPr id="101" name="Hình chữ nhật 9">
            <a:extLst>
              <a:ext uri="{FF2B5EF4-FFF2-40B4-BE49-F238E27FC236}">
                <a16:creationId xmlns:a16="http://schemas.microsoft.com/office/drawing/2014/main" id="{AD279857-88A9-4AD8-8BA9-9DAB384641D7}"/>
              </a:ext>
            </a:extLst>
          </p:cNvPr>
          <p:cNvSpPr/>
          <p:nvPr/>
        </p:nvSpPr>
        <p:spPr>
          <a:xfrm>
            <a:off x="10113358" y="1826056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Advertising</a:t>
            </a:r>
          </a:p>
        </p:txBody>
      </p:sp>
      <p:sp>
        <p:nvSpPr>
          <p:cNvPr id="102" name="Hình chữ nhật 9">
            <a:extLst>
              <a:ext uri="{FF2B5EF4-FFF2-40B4-BE49-F238E27FC236}">
                <a16:creationId xmlns:a16="http://schemas.microsoft.com/office/drawing/2014/main" id="{16121B5C-5384-4A2A-9B4A-AF85CFF904EE}"/>
              </a:ext>
            </a:extLst>
          </p:cNvPr>
          <p:cNvSpPr/>
          <p:nvPr/>
        </p:nvSpPr>
        <p:spPr>
          <a:xfrm>
            <a:off x="10113358" y="2855069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Sale</a:t>
            </a:r>
          </a:p>
        </p:txBody>
      </p:sp>
      <p:sp>
        <p:nvSpPr>
          <p:cNvPr id="103" name="Hình chữ nhật 9">
            <a:extLst>
              <a:ext uri="{FF2B5EF4-FFF2-40B4-BE49-F238E27FC236}">
                <a16:creationId xmlns:a16="http://schemas.microsoft.com/office/drawing/2014/main" id="{CAB2A04C-6906-4CA8-8FAE-C19D393940FA}"/>
              </a:ext>
            </a:extLst>
          </p:cNvPr>
          <p:cNvSpPr/>
          <p:nvPr/>
        </p:nvSpPr>
        <p:spPr>
          <a:xfrm>
            <a:off x="10113358" y="3907302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Delivering</a:t>
            </a:r>
          </a:p>
        </p:txBody>
      </p:sp>
      <p:sp>
        <p:nvSpPr>
          <p:cNvPr id="31" name="Hình chữ nhật 9">
            <a:extLst>
              <a:ext uri="{FF2B5EF4-FFF2-40B4-BE49-F238E27FC236}">
                <a16:creationId xmlns:a16="http://schemas.microsoft.com/office/drawing/2014/main" id="{4ED16BBD-F102-4C9B-BF14-AB82A051BCEC}"/>
              </a:ext>
            </a:extLst>
          </p:cNvPr>
          <p:cNvSpPr/>
          <p:nvPr/>
        </p:nvSpPr>
        <p:spPr>
          <a:xfrm>
            <a:off x="1599908" y="1839737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Prepare resources</a:t>
            </a:r>
          </a:p>
        </p:txBody>
      </p:sp>
      <p:sp>
        <p:nvSpPr>
          <p:cNvPr id="32" name="Hình chữ nhật 9">
            <a:extLst>
              <a:ext uri="{FF2B5EF4-FFF2-40B4-BE49-F238E27FC236}">
                <a16:creationId xmlns:a16="http://schemas.microsoft.com/office/drawing/2014/main" id="{30D2330E-2552-4D17-9699-A811090E7BD5}"/>
              </a:ext>
            </a:extLst>
          </p:cNvPr>
          <p:cNvSpPr/>
          <p:nvPr/>
        </p:nvSpPr>
        <p:spPr>
          <a:xfrm>
            <a:off x="6735465" y="4875842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Send data to host computer, analysis</a:t>
            </a:r>
          </a:p>
        </p:txBody>
      </p:sp>
      <p:sp>
        <p:nvSpPr>
          <p:cNvPr id="33" name="Hình chữ nhật 9">
            <a:extLst>
              <a:ext uri="{FF2B5EF4-FFF2-40B4-BE49-F238E27FC236}">
                <a16:creationId xmlns:a16="http://schemas.microsoft.com/office/drawing/2014/main" id="{0152B5D9-8DC6-4103-9F04-E440CE9D51BD}"/>
              </a:ext>
            </a:extLst>
          </p:cNvPr>
          <p:cNvSpPr/>
          <p:nvPr/>
        </p:nvSpPr>
        <p:spPr>
          <a:xfrm>
            <a:off x="3328410" y="2884520"/>
            <a:ext cx="1560673" cy="843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Technique inspection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9600EEFF-D004-4B34-8EE9-246609C5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43" y="121913"/>
            <a:ext cx="11340000" cy="432000"/>
          </a:xfrm>
        </p:spPr>
        <p:txBody>
          <a:bodyPr/>
          <a:lstStyle/>
          <a:p>
            <a:pPr algn="ctr"/>
            <a:r>
              <a:rPr lang="en-US" dirty="0"/>
              <a:t>Smart farm</a:t>
            </a:r>
          </a:p>
        </p:txBody>
      </p:sp>
    </p:spTree>
    <p:extLst>
      <p:ext uri="{BB962C8B-B14F-4D97-AF65-F5344CB8AC3E}">
        <p14:creationId xmlns:p14="http://schemas.microsoft.com/office/powerpoint/2010/main" val="3737687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AAC">
            <a:alpha val="67843"/>
          </a:srgb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738900" y="939275"/>
            <a:ext cx="10714200" cy="16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en-US" sz="8800" b="1" dirty="0"/>
              <a:t>Story map and MVP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3323400" y="2931650"/>
            <a:ext cx="55452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Instructor :-  Prof. Dr. Harald Wehnes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5198493" y="436535"/>
            <a:ext cx="17950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Team - 7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830700" y="3642125"/>
            <a:ext cx="4530600" cy="24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Group Members</a:t>
            </a:r>
            <a:endParaRPr kumimoji="0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Duc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Nguyen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Thanh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Ngan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Pramod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Manuja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Wickramasinghe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Dang Tuan Long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Huynh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Duc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Minh ( Day 3 PM )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Nguyen Tien Nam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4319724" y="6164633"/>
            <a:ext cx="3552540" cy="51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HUST, March 12</a:t>
            </a:r>
            <a:r>
              <a:rPr kumimoji="0" lang="en-US" sz="2400" b="0" i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2019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 rot="-5400000">
            <a:off x="10842072" y="5508071"/>
            <a:ext cx="1455489" cy="1244368"/>
          </a:xfrm>
          <a:prstGeom prst="rtTriangle">
            <a:avLst/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569816" y="6014905"/>
            <a:ext cx="529904" cy="71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7CAA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44250" y="6014888"/>
            <a:ext cx="17490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Team - 7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50" y="1368025"/>
            <a:ext cx="11885734" cy="3618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AD6F-0AF9-4220-9722-14AC2A2C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31091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STORY 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D5FD0-DB06-44B7-9211-085F36F24BBF}"/>
              </a:ext>
            </a:extLst>
          </p:cNvPr>
          <p:cNvSpPr txBox="1"/>
          <p:nvPr/>
        </p:nvSpPr>
        <p:spPr>
          <a:xfrm>
            <a:off x="1492898" y="2118049"/>
            <a:ext cx="309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Brainstorming: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backbone: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EFEBEE-4698-4962-9795-2B28AD3E4726}"/>
              </a:ext>
            </a:extLst>
          </p:cNvPr>
          <p:cNvSpPr txBox="1"/>
          <p:nvPr/>
        </p:nvSpPr>
        <p:spPr>
          <a:xfrm>
            <a:off x="11019454" y="3545633"/>
            <a:ext cx="63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1FBCE1F-DDBF-43D3-AD23-540C44D3E1E3}"/>
              </a:ext>
            </a:extLst>
          </p:cNvPr>
          <p:cNvCxnSpPr>
            <a:cxnSpLocks/>
          </p:cNvCxnSpPr>
          <p:nvPr/>
        </p:nvCxnSpPr>
        <p:spPr>
          <a:xfrm>
            <a:off x="942392" y="3918857"/>
            <a:ext cx="10515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90FB949-8A4C-4C4F-9645-5F4AB13A20B8}"/>
              </a:ext>
            </a:extLst>
          </p:cNvPr>
          <p:cNvSpPr/>
          <p:nvPr/>
        </p:nvSpPr>
        <p:spPr>
          <a:xfrm>
            <a:off x="1474237" y="3256383"/>
            <a:ext cx="2780522" cy="494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Security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8782D01-828F-4588-AE7A-75FD7CF0205A}"/>
              </a:ext>
            </a:extLst>
          </p:cNvPr>
          <p:cNvSpPr/>
          <p:nvPr/>
        </p:nvSpPr>
        <p:spPr>
          <a:xfrm>
            <a:off x="4332513" y="3268825"/>
            <a:ext cx="2758751" cy="494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Interior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420181C-07D2-460F-AFD6-A6A57E7E618E}"/>
              </a:ext>
            </a:extLst>
          </p:cNvPr>
          <p:cNvSpPr/>
          <p:nvPr/>
        </p:nvSpPr>
        <p:spPr>
          <a:xfrm>
            <a:off x="7187681" y="3268825"/>
            <a:ext cx="2208246" cy="494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Energy-saving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377FD7A-2FEF-4F18-84DE-6DCBE00ABB4B}"/>
              </a:ext>
            </a:extLst>
          </p:cNvPr>
          <p:cNvSpPr/>
          <p:nvPr/>
        </p:nvSpPr>
        <p:spPr>
          <a:xfrm>
            <a:off x="9461240" y="3259493"/>
            <a:ext cx="1539551" cy="494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IoT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62F6F38-C585-48DD-BAF4-20FFF3A2A54F}"/>
              </a:ext>
            </a:extLst>
          </p:cNvPr>
          <p:cNvSpPr/>
          <p:nvPr/>
        </p:nvSpPr>
        <p:spPr>
          <a:xfrm>
            <a:off x="1511559" y="4058815"/>
            <a:ext cx="839755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Door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8A98219-F9DE-49AA-AA23-69D1E118911A}"/>
              </a:ext>
            </a:extLst>
          </p:cNvPr>
          <p:cNvSpPr/>
          <p:nvPr/>
        </p:nvSpPr>
        <p:spPr>
          <a:xfrm>
            <a:off x="2388637" y="4061925"/>
            <a:ext cx="886407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Fire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Alarm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54A9DA6-45ED-4A3F-853B-B99D31DC2ADC}"/>
              </a:ext>
            </a:extLst>
          </p:cNvPr>
          <p:cNvSpPr/>
          <p:nvPr/>
        </p:nvSpPr>
        <p:spPr>
          <a:xfrm>
            <a:off x="3331029" y="4061925"/>
            <a:ext cx="942391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Smoke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Alarm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C39E75D-B3C7-414A-817D-A69FC24EFADB}"/>
              </a:ext>
            </a:extLst>
          </p:cNvPr>
          <p:cNvSpPr/>
          <p:nvPr/>
        </p:nvSpPr>
        <p:spPr>
          <a:xfrm>
            <a:off x="4385388" y="4071255"/>
            <a:ext cx="755779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Lights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CC93EB3-34C8-4EC2-A3D3-DACF4C701BE9}"/>
              </a:ext>
            </a:extLst>
          </p:cNvPr>
          <p:cNvSpPr/>
          <p:nvPr/>
        </p:nvSpPr>
        <p:spPr>
          <a:xfrm>
            <a:off x="5169159" y="4077477"/>
            <a:ext cx="821094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Fans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B596B94-3823-427B-B9B4-6380DCAEE46F}"/>
              </a:ext>
            </a:extLst>
          </p:cNvPr>
          <p:cNvSpPr/>
          <p:nvPr/>
        </p:nvSpPr>
        <p:spPr>
          <a:xfrm>
            <a:off x="6033797" y="4055705"/>
            <a:ext cx="1085460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Air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conditioner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BA855D4-7A3E-4C70-A2AE-A4A6F2DCEE48}"/>
              </a:ext>
            </a:extLst>
          </p:cNvPr>
          <p:cNvSpPr/>
          <p:nvPr/>
        </p:nvSpPr>
        <p:spPr>
          <a:xfrm>
            <a:off x="7277878" y="4052595"/>
            <a:ext cx="2155371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Power System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3D48106-9984-4F56-BAFE-59044B72D4C0}"/>
              </a:ext>
            </a:extLst>
          </p:cNvPr>
          <p:cNvSpPr/>
          <p:nvPr/>
        </p:nvSpPr>
        <p:spPr>
          <a:xfrm>
            <a:off x="9532776" y="4046376"/>
            <a:ext cx="1533330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App. control</a:t>
            </a:r>
          </a:p>
        </p:txBody>
      </p:sp>
    </p:spTree>
    <p:extLst>
      <p:ext uri="{BB962C8B-B14F-4D97-AF65-F5344CB8AC3E}">
        <p14:creationId xmlns:p14="http://schemas.microsoft.com/office/powerpoint/2010/main" val="2849152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7AC14-93C4-490E-A0E0-5CFD8D1454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FA78E-D85D-4348-A371-E9E5548B8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ED231-9493-45CD-BBD8-D79F18A1D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E39352-C4F7-41FF-B9B7-82AF75E3E63C}"/>
              </a:ext>
            </a:extLst>
          </p:cNvPr>
          <p:cNvSpPr/>
          <p:nvPr/>
        </p:nvSpPr>
        <p:spPr>
          <a:xfrm>
            <a:off x="389020" y="414606"/>
            <a:ext cx="95370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PROJECT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MOBILE APP For Finding Parking Places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E0B5F-9087-4C92-B03D-55112F10B1BE}"/>
              </a:ext>
            </a:extLst>
          </p:cNvPr>
          <p:cNvSpPr/>
          <p:nvPr/>
        </p:nvSpPr>
        <p:spPr>
          <a:xfrm>
            <a:off x="389019" y="2357419"/>
            <a:ext cx="953703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Team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Nguyen Minh Phuong ( Team manager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 </a:t>
            </a:r>
            <a:r>
              <a:rPr kumimoji="0" lang="en-US" sz="2400" b="1" i="0" u="none" strike="noStrike" kern="1200" cap="none" spc="0" normalizeH="0" baseline="0" noProof="0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Thuong</a:t>
            </a: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Nguyen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Pham Hong </a:t>
            </a:r>
            <a:r>
              <a:rPr kumimoji="0" lang="en-US" sz="2400" b="1" i="0" u="none" strike="noStrike" kern="1200" cap="none" spc="0" normalizeH="0" baseline="0" noProof="0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Phuc</a:t>
            </a:r>
            <a:endParaRPr kumimoji="0" lang="en-US" sz="24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Hoang The Nguyen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Pham Van Quang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Nguyen Ba Quang</a:t>
            </a:r>
          </a:p>
        </p:txBody>
      </p:sp>
    </p:spTree>
    <p:extLst>
      <p:ext uri="{BB962C8B-B14F-4D97-AF65-F5344CB8AC3E}">
        <p14:creationId xmlns:p14="http://schemas.microsoft.com/office/powerpoint/2010/main" val="4007869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B2D9-835C-48DF-90B6-E9B4EA25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B53E3-D66A-4411-9EB0-EE5B6D762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4AC86-B70D-4BC7-ACAE-41DBCC026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C6A68C-6975-4C61-9AF7-6C8BF9A92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25"/>
            <a:ext cx="12192000" cy="3152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4CF4BB-C0CE-4AB3-92DB-A9FDF0329C35}"/>
              </a:ext>
            </a:extLst>
          </p:cNvPr>
          <p:cNvSpPr txBox="1"/>
          <p:nvPr/>
        </p:nvSpPr>
        <p:spPr>
          <a:xfrm>
            <a:off x="397041" y="128925"/>
            <a:ext cx="395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Story Map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8F12B-D9CF-463C-A110-487B73358C20}"/>
              </a:ext>
            </a:extLst>
          </p:cNvPr>
          <p:cNvSpPr txBox="1"/>
          <p:nvPr/>
        </p:nvSpPr>
        <p:spPr>
          <a:xfrm>
            <a:off x="3874168" y="620713"/>
            <a:ext cx="69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MOBILE APP For Finding Parking Places</a:t>
            </a:r>
          </a:p>
        </p:txBody>
      </p:sp>
    </p:spTree>
    <p:extLst>
      <p:ext uri="{BB962C8B-B14F-4D97-AF65-F5344CB8AC3E}">
        <p14:creationId xmlns:p14="http://schemas.microsoft.com/office/powerpoint/2010/main" val="945850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FDDB-219C-4EC5-AE6B-1986242B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1C5E-AA3E-476F-ADAE-1F36118C3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13431-EC6B-4FF1-A1CB-ACDA8F507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BD4037-F455-4D91-A673-8F6B406279A0}"/>
              </a:ext>
            </a:extLst>
          </p:cNvPr>
          <p:cNvSpPr txBox="1"/>
          <p:nvPr/>
        </p:nvSpPr>
        <p:spPr>
          <a:xfrm>
            <a:off x="838200" y="261374"/>
            <a:ext cx="395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MVP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BA752-86F2-4586-9A08-1FD7B8776654}"/>
              </a:ext>
            </a:extLst>
          </p:cNvPr>
          <p:cNvSpPr txBox="1"/>
          <p:nvPr/>
        </p:nvSpPr>
        <p:spPr>
          <a:xfrm>
            <a:off x="2911642" y="769205"/>
            <a:ext cx="69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MOBILE APP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Finding Parking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CC80D2-1A27-43C2-BD74-79DFFA861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4439"/>
            <a:ext cx="12192000" cy="32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09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0B35-59D9-4EA3-96A3-BB69C01D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A71188-B0CB-42A8-A6CF-22DE04B2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298611-B32C-4DC1-A7C9-A98C886FC673}"/>
              </a:ext>
            </a:extLst>
          </p:cNvPr>
          <p:cNvSpPr txBox="1"/>
          <p:nvPr/>
        </p:nvSpPr>
        <p:spPr>
          <a:xfrm>
            <a:off x="661737" y="721192"/>
            <a:ext cx="7182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Thanks for listening!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8544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208688" y="1208691"/>
            <a:ext cx="10085439" cy="483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</a:t>
            </a:r>
          </a:p>
        </p:txBody>
      </p:sp>
      <p:sp>
        <p:nvSpPr>
          <p:cNvPr id="11" name="Left Arrow 10"/>
          <p:cNvSpPr/>
          <p:nvPr/>
        </p:nvSpPr>
        <p:spPr>
          <a:xfrm rot="16200000">
            <a:off x="-1188833" y="3380240"/>
            <a:ext cx="3281554" cy="4309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NECESSITY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08689" y="1954925"/>
          <a:ext cx="10085439" cy="3281554"/>
        </p:xfrm>
        <a:graphic>
          <a:graphicData uri="http://schemas.openxmlformats.org/drawingml/2006/table">
            <a:tbl>
              <a:tblPr/>
              <a:tblGrid>
                <a:gridCol w="1567272">
                  <a:extLst>
                    <a:ext uri="{9D8B030D-6E8A-4147-A177-3AD203B41FA5}">
                      <a16:colId xmlns:a16="http://schemas.microsoft.com/office/drawing/2014/main" val="1564439750"/>
                    </a:ext>
                  </a:extLst>
                </a:gridCol>
                <a:gridCol w="1646964">
                  <a:extLst>
                    <a:ext uri="{9D8B030D-6E8A-4147-A177-3AD203B41FA5}">
                      <a16:colId xmlns:a16="http://schemas.microsoft.com/office/drawing/2014/main" val="371459533"/>
                    </a:ext>
                  </a:extLst>
                </a:gridCol>
                <a:gridCol w="2040937">
                  <a:extLst>
                    <a:ext uri="{9D8B030D-6E8A-4147-A177-3AD203B41FA5}">
                      <a16:colId xmlns:a16="http://schemas.microsoft.com/office/drawing/2014/main" val="278108764"/>
                    </a:ext>
                  </a:extLst>
                </a:gridCol>
                <a:gridCol w="1465501">
                  <a:extLst>
                    <a:ext uri="{9D8B030D-6E8A-4147-A177-3AD203B41FA5}">
                      <a16:colId xmlns:a16="http://schemas.microsoft.com/office/drawing/2014/main" val="263526409"/>
                    </a:ext>
                  </a:extLst>
                </a:gridCol>
                <a:gridCol w="1735510">
                  <a:extLst>
                    <a:ext uri="{9D8B030D-6E8A-4147-A177-3AD203B41FA5}">
                      <a16:colId xmlns:a16="http://schemas.microsoft.com/office/drawing/2014/main" val="2881460979"/>
                    </a:ext>
                  </a:extLst>
                </a:gridCol>
                <a:gridCol w="1629255">
                  <a:extLst>
                    <a:ext uri="{9D8B030D-6E8A-4147-A177-3AD203B41FA5}">
                      <a16:colId xmlns:a16="http://schemas.microsoft.com/office/drawing/2014/main" val="2647704117"/>
                    </a:ext>
                  </a:extLst>
                </a:gridCol>
              </a:tblGrid>
              <a:tr h="44143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Work Operations</a:t>
                      </a:r>
                    </a:p>
                  </a:txBody>
                  <a:tcPr marL="11052" marR="11052" marT="11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Account Settings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App Preferences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805330"/>
                  </a:ext>
                </a:extLst>
              </a:tr>
              <a:tr h="355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Search</a:t>
                      </a:r>
                    </a:p>
                  </a:txBody>
                  <a:tcPr marL="11052" marR="11052" marT="11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 Manage </a:t>
                      </a:r>
                    </a:p>
                  </a:txBody>
                  <a:tcPr marL="11052" marR="11052" marT="11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Company Security</a:t>
                      </a:r>
                    </a:p>
                  </a:txBody>
                  <a:tcPr marL="11052" marR="11052" marT="11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Data </a:t>
                      </a:r>
                    </a:p>
                  </a:txBody>
                  <a:tcPr marL="11052" marR="11052" marT="11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688317"/>
                  </a:ext>
                </a:extLst>
              </a:tr>
              <a:tr h="355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Tasks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Staff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Database access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Organize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Login/out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Synchronization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35288"/>
                  </a:ext>
                </a:extLst>
              </a:tr>
              <a:tr h="355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Contracts/files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Workflow 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Contracts access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Synchronization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Change account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Appearance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089879"/>
                  </a:ext>
                </a:extLst>
              </a:tr>
              <a:tr h="355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Contacts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 Timeline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File access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Sharing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Permission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052" marR="11052" marT="11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936651"/>
                  </a:ext>
                </a:extLst>
              </a:tr>
              <a:tr h="710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To-do list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Contracts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Workflow access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Authentication Method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170215"/>
                  </a:ext>
                </a:extLst>
              </a:tr>
              <a:tr h="355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052" marR="11052" marT="11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To-do list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052" marR="11052" marT="11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181134"/>
                  </a:ext>
                </a:extLst>
              </a:tr>
              <a:tr h="355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052" marR="11052" marT="11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Social Networks</a:t>
                      </a:r>
                    </a:p>
                  </a:txBody>
                  <a:tcPr marL="11052" marR="11052" marT="11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052" marR="11052" marT="11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052" marR="11052" marT="11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052" marR="11052" marT="11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1052" marR="11052" marT="11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10314"/>
                  </a:ext>
                </a:extLst>
              </a:tr>
            </a:tbl>
          </a:graphicData>
        </a:graphic>
      </p:graphicFrame>
      <p:cxnSp>
        <p:nvCxnSpPr>
          <p:cNvPr id="18" name="Elbow Connector 17"/>
          <p:cNvCxnSpPr/>
          <p:nvPr/>
        </p:nvCxnSpPr>
        <p:spPr>
          <a:xfrm>
            <a:off x="987972" y="3727082"/>
            <a:ext cx="3321269" cy="66624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4309241" y="3930869"/>
            <a:ext cx="851338" cy="46245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flipV="1">
            <a:off x="5160579" y="3048000"/>
            <a:ext cx="2900855" cy="882870"/>
          </a:xfrm>
          <a:prstGeom prst="bentConnector3">
            <a:avLst>
              <a:gd name="adj1" fmla="val 4782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061434" y="3048000"/>
            <a:ext cx="0" cy="4414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061434" y="3489435"/>
            <a:ext cx="34534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514845" y="2795752"/>
            <a:ext cx="0" cy="6936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66" idx="0"/>
          </p:cNvCxnSpPr>
          <p:nvPr/>
        </p:nvCxnSpPr>
        <p:spPr>
          <a:xfrm flipH="1" flipV="1">
            <a:off x="938047" y="2795751"/>
            <a:ext cx="10576799" cy="210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54117" y="2795751"/>
            <a:ext cx="367860" cy="931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MVP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FEB46DD-9ABB-4231-B03C-2F8262A0A7E5}"/>
              </a:ext>
            </a:extLst>
          </p:cNvPr>
          <p:cNvSpPr txBox="1"/>
          <p:nvPr/>
        </p:nvSpPr>
        <p:spPr>
          <a:xfrm>
            <a:off x="5657418" y="5233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Team 9</a:t>
            </a:r>
          </a:p>
        </p:txBody>
      </p:sp>
    </p:spTree>
    <p:extLst>
      <p:ext uri="{BB962C8B-B14F-4D97-AF65-F5344CB8AC3E}">
        <p14:creationId xmlns:p14="http://schemas.microsoft.com/office/powerpoint/2010/main" val="3978220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00A5B0C-9A81-4013-925A-18A072441FD3}"/>
              </a:ext>
            </a:extLst>
          </p:cNvPr>
          <p:cNvSpPr txBox="1"/>
          <p:nvPr/>
        </p:nvSpPr>
        <p:spPr>
          <a:xfrm>
            <a:off x="3177309" y="1200727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Team 10: pdf</a:t>
            </a:r>
          </a:p>
        </p:txBody>
      </p:sp>
    </p:spTree>
    <p:extLst>
      <p:ext uri="{BB962C8B-B14F-4D97-AF65-F5344CB8AC3E}">
        <p14:creationId xmlns:p14="http://schemas.microsoft.com/office/powerpoint/2010/main" val="2104679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"/>
            <a:ext cx="1059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Team#11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15121" y="1853366"/>
            <a:ext cx="9054790" cy="8555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30604" y="914398"/>
            <a:ext cx="33453" cy="4806176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00674" y="1461811"/>
            <a:ext cx="80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Flow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7853" y="5634629"/>
            <a:ext cx="141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Necessity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2024" y="1154481"/>
            <a:ext cx="1054063" cy="584775"/>
          </a:xfrm>
          <a:prstGeom prst="rect">
            <a:avLst/>
          </a:prstGeom>
          <a:solidFill>
            <a:srgbClr val="AC73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Show the route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34247" y="1142600"/>
            <a:ext cx="1144859" cy="584775"/>
          </a:xfrm>
          <a:prstGeom prst="rect">
            <a:avLst/>
          </a:prstGeom>
          <a:solidFill>
            <a:srgbClr val="AC73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 the traffic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18114" y="1154479"/>
            <a:ext cx="1470075" cy="584775"/>
          </a:xfrm>
          <a:prstGeom prst="rect">
            <a:avLst/>
          </a:prstGeom>
          <a:solidFill>
            <a:srgbClr val="AC73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Evaluate the traffic volume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85972" y="1154479"/>
            <a:ext cx="1144859" cy="584775"/>
          </a:xfrm>
          <a:prstGeom prst="rect">
            <a:avLst/>
          </a:prstGeom>
          <a:solidFill>
            <a:srgbClr val="AC73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best route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1435188">
            <a:off x="2554279" y="2079302"/>
            <a:ext cx="1006020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Navigate user position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1401391">
            <a:off x="8703807" y="2124270"/>
            <a:ext cx="1005257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Optimize 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road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35403">
            <a:off x="4483345" y="3204620"/>
            <a:ext cx="1092167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Show the predicted traffic jam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27092" y="4405661"/>
            <a:ext cx="1025625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Alert the traffic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72507">
            <a:off x="2562268" y="3363999"/>
            <a:ext cx="107173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Navigate destination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21341919">
            <a:off x="2597044" y="4442990"/>
            <a:ext cx="1023142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Show the available route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70290" y="2124270"/>
            <a:ext cx="1092167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Calculate the cars, motors,..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1371372">
            <a:off x="6633838" y="3262629"/>
            <a:ext cx="910907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Warning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313827">
            <a:off x="8617299" y="3299248"/>
            <a:ext cx="1124927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the best road for user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05810" y="2059959"/>
            <a:ext cx="997021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Notice the traffic data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062331" y="1199083"/>
            <a:ext cx="22302" cy="18898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54878" y="3066583"/>
            <a:ext cx="2038985" cy="1126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40124" y="3179272"/>
            <a:ext cx="14988" cy="11490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481402" y="4306025"/>
            <a:ext cx="35846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2374467" y="1990777"/>
            <a:ext cx="106935" cy="23487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121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012" y="973783"/>
            <a:ext cx="8144134" cy="1373070"/>
          </a:xfrm>
        </p:spPr>
        <p:txBody>
          <a:bodyPr>
            <a:normAutofit/>
          </a:bodyPr>
          <a:lstStyle/>
          <a:p>
            <a:r>
              <a:rPr lang="en-US" sz="5400" dirty="0"/>
              <a:t>Team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2556" y="2551044"/>
            <a:ext cx="14914481" cy="4306956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Tuyên-20164437(PM)</a:t>
            </a:r>
          </a:p>
          <a:p>
            <a:pPr algn="l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Tường-20164583</a:t>
            </a:r>
          </a:p>
          <a:p>
            <a:pPr algn="l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Vinh-20164689</a:t>
            </a:r>
          </a:p>
          <a:p>
            <a:pPr algn="l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Vinh-20167445 </a:t>
            </a:r>
          </a:p>
          <a:p>
            <a:pPr algn="l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-20176673 </a:t>
            </a:r>
          </a:p>
          <a:p>
            <a:pPr algn="l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Vinh-20176674 </a:t>
            </a:r>
          </a:p>
          <a:p>
            <a:pPr algn="l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-20176675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2556" y="172279"/>
            <a:ext cx="6838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Story Map and MVP</a:t>
            </a:r>
          </a:p>
        </p:txBody>
      </p:sp>
    </p:spTree>
    <p:extLst>
      <p:ext uri="{BB962C8B-B14F-4D97-AF65-F5344CB8AC3E}">
        <p14:creationId xmlns:p14="http://schemas.microsoft.com/office/powerpoint/2010/main" val="1095338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5" y="0"/>
            <a:ext cx="8963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2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895D-AFF4-489F-912D-7C717B53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0573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STORY MAP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008606-175E-42D4-9D63-D0EEFB8D68DB}"/>
              </a:ext>
            </a:extLst>
          </p:cNvPr>
          <p:cNvCxnSpPr>
            <a:cxnSpLocks/>
          </p:cNvCxnSpPr>
          <p:nvPr/>
        </p:nvCxnSpPr>
        <p:spPr>
          <a:xfrm>
            <a:off x="1091682" y="2649894"/>
            <a:ext cx="10515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E35302-6F78-4013-897A-73A25D77A8BB}"/>
              </a:ext>
            </a:extLst>
          </p:cNvPr>
          <p:cNvSpPr/>
          <p:nvPr/>
        </p:nvSpPr>
        <p:spPr>
          <a:xfrm>
            <a:off x="1623527" y="1987420"/>
            <a:ext cx="2780522" cy="494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Security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4FDD38-DADC-472C-A0E2-987FCA4263C2}"/>
              </a:ext>
            </a:extLst>
          </p:cNvPr>
          <p:cNvSpPr/>
          <p:nvPr/>
        </p:nvSpPr>
        <p:spPr>
          <a:xfrm>
            <a:off x="4481803" y="1999862"/>
            <a:ext cx="2758751" cy="494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Interior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112038-AB65-4769-8BF0-AA878993E921}"/>
              </a:ext>
            </a:extLst>
          </p:cNvPr>
          <p:cNvSpPr/>
          <p:nvPr/>
        </p:nvSpPr>
        <p:spPr>
          <a:xfrm>
            <a:off x="7336971" y="1999862"/>
            <a:ext cx="2208246" cy="494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Energy-saving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FE033D-CC2E-4773-9079-AFA160F994A8}"/>
              </a:ext>
            </a:extLst>
          </p:cNvPr>
          <p:cNvSpPr/>
          <p:nvPr/>
        </p:nvSpPr>
        <p:spPr>
          <a:xfrm>
            <a:off x="9610530" y="1990530"/>
            <a:ext cx="1539551" cy="494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BBB23A-D1B7-452E-B24F-77BC851AF789}"/>
              </a:ext>
            </a:extLst>
          </p:cNvPr>
          <p:cNvSpPr/>
          <p:nvPr/>
        </p:nvSpPr>
        <p:spPr>
          <a:xfrm>
            <a:off x="1660849" y="2789852"/>
            <a:ext cx="839755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Door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519A03-1E9B-4F69-A508-2CED647CF16E}"/>
              </a:ext>
            </a:extLst>
          </p:cNvPr>
          <p:cNvSpPr/>
          <p:nvPr/>
        </p:nvSpPr>
        <p:spPr>
          <a:xfrm>
            <a:off x="2537927" y="2792962"/>
            <a:ext cx="886407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Fire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Alarm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8C0467-37BB-4521-A090-8E0678FAD8E1}"/>
              </a:ext>
            </a:extLst>
          </p:cNvPr>
          <p:cNvSpPr/>
          <p:nvPr/>
        </p:nvSpPr>
        <p:spPr>
          <a:xfrm>
            <a:off x="3480319" y="2792962"/>
            <a:ext cx="942391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Smoke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Alarm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5C1511-DE6D-4286-BBD6-D5CAB027B534}"/>
              </a:ext>
            </a:extLst>
          </p:cNvPr>
          <p:cNvSpPr/>
          <p:nvPr/>
        </p:nvSpPr>
        <p:spPr>
          <a:xfrm>
            <a:off x="4534678" y="2802292"/>
            <a:ext cx="755779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Lights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C2DE9F-DF99-4FA7-9D8D-57B1C6B3C5AE}"/>
              </a:ext>
            </a:extLst>
          </p:cNvPr>
          <p:cNvSpPr/>
          <p:nvPr/>
        </p:nvSpPr>
        <p:spPr>
          <a:xfrm>
            <a:off x="5318449" y="2808514"/>
            <a:ext cx="821094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Fans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FF6C81-C5DC-42A0-90DF-9BF23DE0B19D}"/>
              </a:ext>
            </a:extLst>
          </p:cNvPr>
          <p:cNvSpPr/>
          <p:nvPr/>
        </p:nvSpPr>
        <p:spPr>
          <a:xfrm>
            <a:off x="6183087" y="2786742"/>
            <a:ext cx="1085460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Air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conditioner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19B8B3-A898-4BB6-A2F9-E298EDF47FBD}"/>
              </a:ext>
            </a:extLst>
          </p:cNvPr>
          <p:cNvSpPr/>
          <p:nvPr/>
        </p:nvSpPr>
        <p:spPr>
          <a:xfrm>
            <a:off x="7427168" y="2783632"/>
            <a:ext cx="2155371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Power System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A28879-DBFF-4FD5-872A-F230511B2984}"/>
              </a:ext>
            </a:extLst>
          </p:cNvPr>
          <p:cNvCxnSpPr>
            <a:cxnSpLocks/>
          </p:cNvCxnSpPr>
          <p:nvPr/>
        </p:nvCxnSpPr>
        <p:spPr>
          <a:xfrm>
            <a:off x="1464907" y="2192693"/>
            <a:ext cx="0" cy="4516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FEAADA1-1CCF-4612-8AF4-F31522D9A1B4}"/>
              </a:ext>
            </a:extLst>
          </p:cNvPr>
          <p:cNvSpPr txBox="1"/>
          <p:nvPr/>
        </p:nvSpPr>
        <p:spPr>
          <a:xfrm>
            <a:off x="11131422" y="2220686"/>
            <a:ext cx="63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899EFA-90E9-4BE2-A328-AF103DF8454B}"/>
              </a:ext>
            </a:extLst>
          </p:cNvPr>
          <p:cNvSpPr txBox="1"/>
          <p:nvPr/>
        </p:nvSpPr>
        <p:spPr>
          <a:xfrm>
            <a:off x="382556" y="5691673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Necessity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717BBD-3A09-436F-8734-80A8F8D41FFD}"/>
              </a:ext>
            </a:extLst>
          </p:cNvPr>
          <p:cNvSpPr/>
          <p:nvPr/>
        </p:nvSpPr>
        <p:spPr>
          <a:xfrm>
            <a:off x="1673290" y="3511420"/>
            <a:ext cx="839755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Auto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AC52E61-CF36-4E29-99CB-4A7AB038E9FF}"/>
              </a:ext>
            </a:extLst>
          </p:cNvPr>
          <p:cNvSpPr/>
          <p:nvPr/>
        </p:nvSpPr>
        <p:spPr>
          <a:xfrm>
            <a:off x="1663959" y="4220546"/>
            <a:ext cx="839755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Check status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D45D1D5-DB15-4CE0-9EAD-BAE1607F10BF}"/>
              </a:ext>
            </a:extLst>
          </p:cNvPr>
          <p:cNvSpPr/>
          <p:nvPr/>
        </p:nvSpPr>
        <p:spPr>
          <a:xfrm>
            <a:off x="1663959" y="4920341"/>
            <a:ext cx="839755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Face ID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3D332F-B037-4DDF-B8C3-BEE0FB315B3B}"/>
              </a:ext>
            </a:extLst>
          </p:cNvPr>
          <p:cNvSpPr/>
          <p:nvPr/>
        </p:nvSpPr>
        <p:spPr>
          <a:xfrm>
            <a:off x="1667069" y="5651239"/>
            <a:ext cx="839755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Change status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338B9B5-3E94-4CEF-BDB9-80E47DDD88DC}"/>
              </a:ext>
            </a:extLst>
          </p:cNvPr>
          <p:cNvSpPr/>
          <p:nvPr/>
        </p:nvSpPr>
        <p:spPr>
          <a:xfrm>
            <a:off x="2569029" y="3514530"/>
            <a:ext cx="886407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Alarm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6470F9E-A126-4662-9E1E-DF757F6EDC85}"/>
              </a:ext>
            </a:extLst>
          </p:cNvPr>
          <p:cNvSpPr/>
          <p:nvPr/>
        </p:nvSpPr>
        <p:spPr>
          <a:xfrm>
            <a:off x="2559698" y="4223656"/>
            <a:ext cx="886407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Notify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241F01A-ADC0-4F9B-B99D-26E223A43DDC}"/>
              </a:ext>
            </a:extLst>
          </p:cNvPr>
          <p:cNvSpPr/>
          <p:nvPr/>
        </p:nvSpPr>
        <p:spPr>
          <a:xfrm>
            <a:off x="3502090" y="3505199"/>
            <a:ext cx="942391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Alarm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260A3C3-B30F-4AA0-9472-7C2FCA6C58A1}"/>
              </a:ext>
            </a:extLst>
          </p:cNvPr>
          <p:cNvSpPr/>
          <p:nvPr/>
        </p:nvSpPr>
        <p:spPr>
          <a:xfrm>
            <a:off x="3502091" y="4223656"/>
            <a:ext cx="942391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Notify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026A876-D3B3-4DC8-B9A4-C92ACCDDFA08}"/>
              </a:ext>
            </a:extLst>
          </p:cNvPr>
          <p:cNvSpPr/>
          <p:nvPr/>
        </p:nvSpPr>
        <p:spPr>
          <a:xfrm>
            <a:off x="4565780" y="3505199"/>
            <a:ext cx="755779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Auto.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A78CC16-FE17-4371-8638-34772DF644A9}"/>
              </a:ext>
            </a:extLst>
          </p:cNvPr>
          <p:cNvSpPr/>
          <p:nvPr/>
        </p:nvSpPr>
        <p:spPr>
          <a:xfrm>
            <a:off x="4559560" y="4217435"/>
            <a:ext cx="755779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Check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status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499FF1-B0E9-42FE-8FAC-C1DFBD87AA41}"/>
              </a:ext>
            </a:extLst>
          </p:cNvPr>
          <p:cNvSpPr/>
          <p:nvPr/>
        </p:nvSpPr>
        <p:spPr>
          <a:xfrm>
            <a:off x="4568890" y="4935893"/>
            <a:ext cx="755779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Change status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C422A4C-1EDC-4A1C-A207-FA42E79DD5B9}"/>
              </a:ext>
            </a:extLst>
          </p:cNvPr>
          <p:cNvSpPr/>
          <p:nvPr/>
        </p:nvSpPr>
        <p:spPr>
          <a:xfrm>
            <a:off x="4572001" y="5648129"/>
            <a:ext cx="755779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Voice comm.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2DCB547-D1A5-4A1A-B0C4-5D07856F2315}"/>
              </a:ext>
            </a:extLst>
          </p:cNvPr>
          <p:cNvSpPr/>
          <p:nvPr/>
        </p:nvSpPr>
        <p:spPr>
          <a:xfrm>
            <a:off x="5358882" y="3511421"/>
            <a:ext cx="821094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Check status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989A158-815F-482A-ADD4-1C8F45692A03}"/>
              </a:ext>
            </a:extLst>
          </p:cNvPr>
          <p:cNvSpPr/>
          <p:nvPr/>
        </p:nvSpPr>
        <p:spPr>
          <a:xfrm>
            <a:off x="5380654" y="4223658"/>
            <a:ext cx="821094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Change status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338B630-5A09-4412-89C9-8A6ABF212787}"/>
              </a:ext>
            </a:extLst>
          </p:cNvPr>
          <p:cNvSpPr/>
          <p:nvPr/>
        </p:nvSpPr>
        <p:spPr>
          <a:xfrm>
            <a:off x="5389984" y="4932784"/>
            <a:ext cx="821094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Voice comm.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685992B-AEA7-4F8A-B377-5A4D8E880551}"/>
              </a:ext>
            </a:extLst>
          </p:cNvPr>
          <p:cNvSpPr/>
          <p:nvPr/>
        </p:nvSpPr>
        <p:spPr>
          <a:xfrm>
            <a:off x="6229738" y="3505201"/>
            <a:ext cx="1057469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Check status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8E4D938-5713-484E-99E6-30F84CDDA745}"/>
              </a:ext>
            </a:extLst>
          </p:cNvPr>
          <p:cNvSpPr/>
          <p:nvPr/>
        </p:nvSpPr>
        <p:spPr>
          <a:xfrm>
            <a:off x="6251510" y="4217438"/>
            <a:ext cx="1057469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Change status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09C9A22-5DDB-4EBC-9996-C5D36A193874}"/>
              </a:ext>
            </a:extLst>
          </p:cNvPr>
          <p:cNvSpPr/>
          <p:nvPr/>
        </p:nvSpPr>
        <p:spPr>
          <a:xfrm>
            <a:off x="6260840" y="4926564"/>
            <a:ext cx="1057469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Voice comm.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2B1D06D-C088-4EF5-990C-093FCB4C1759}"/>
              </a:ext>
            </a:extLst>
          </p:cNvPr>
          <p:cNvSpPr/>
          <p:nvPr/>
        </p:nvSpPr>
        <p:spPr>
          <a:xfrm>
            <a:off x="7461380" y="3495870"/>
            <a:ext cx="2111828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B744630-B039-4018-9FF2-FF941205504A}"/>
              </a:ext>
            </a:extLst>
          </p:cNvPr>
          <p:cNvSpPr/>
          <p:nvPr/>
        </p:nvSpPr>
        <p:spPr>
          <a:xfrm>
            <a:off x="7483152" y="4208107"/>
            <a:ext cx="2111828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Analysis &amp; advisory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4A3BEA2-43A3-4C72-810A-E08E53D1ABDE}"/>
              </a:ext>
            </a:extLst>
          </p:cNvPr>
          <p:cNvSpPr/>
          <p:nvPr/>
        </p:nvSpPr>
        <p:spPr>
          <a:xfrm>
            <a:off x="7492482" y="4917233"/>
            <a:ext cx="2111828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Solar panels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541BFC-1A09-47D4-83D9-3BD65B0D9CC7}"/>
              </a:ext>
            </a:extLst>
          </p:cNvPr>
          <p:cNvSpPr/>
          <p:nvPr/>
        </p:nvSpPr>
        <p:spPr>
          <a:xfrm>
            <a:off x="9682066" y="2777413"/>
            <a:ext cx="1533330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App. control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2C5B5B4-567C-4DE6-972C-15CEC9AFF74F}"/>
              </a:ext>
            </a:extLst>
          </p:cNvPr>
          <p:cNvSpPr/>
          <p:nvPr/>
        </p:nvSpPr>
        <p:spPr>
          <a:xfrm>
            <a:off x="9703838" y="3489650"/>
            <a:ext cx="1533330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379338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2B98-1314-4EE2-A870-22D9FBDE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571" y="1289711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MVP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EBF3EBF-DB1B-4EB7-BE23-7A76C437DAC8}"/>
              </a:ext>
            </a:extLst>
          </p:cNvPr>
          <p:cNvCxnSpPr>
            <a:cxnSpLocks/>
          </p:cNvCxnSpPr>
          <p:nvPr/>
        </p:nvCxnSpPr>
        <p:spPr>
          <a:xfrm>
            <a:off x="1091682" y="2649894"/>
            <a:ext cx="10515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EC63C4-D9D8-428E-A8CC-73FCC1A7749D}"/>
              </a:ext>
            </a:extLst>
          </p:cNvPr>
          <p:cNvSpPr/>
          <p:nvPr/>
        </p:nvSpPr>
        <p:spPr>
          <a:xfrm>
            <a:off x="1623527" y="1987420"/>
            <a:ext cx="2780522" cy="494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Security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E5571-1AAD-47C8-B4D3-EB1C12BC4E8F}"/>
              </a:ext>
            </a:extLst>
          </p:cNvPr>
          <p:cNvSpPr/>
          <p:nvPr/>
        </p:nvSpPr>
        <p:spPr>
          <a:xfrm>
            <a:off x="4481803" y="1999862"/>
            <a:ext cx="2758751" cy="494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Interior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4E2E8E-FBCA-4A2F-8BDA-B6C5FAD4303F}"/>
              </a:ext>
            </a:extLst>
          </p:cNvPr>
          <p:cNvSpPr/>
          <p:nvPr/>
        </p:nvSpPr>
        <p:spPr>
          <a:xfrm>
            <a:off x="7336971" y="1999862"/>
            <a:ext cx="2208246" cy="494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Energy-saving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24BC04-FF0B-4408-AB6B-AE9F3E36A99A}"/>
              </a:ext>
            </a:extLst>
          </p:cNvPr>
          <p:cNvSpPr/>
          <p:nvPr/>
        </p:nvSpPr>
        <p:spPr>
          <a:xfrm>
            <a:off x="9610530" y="1990530"/>
            <a:ext cx="1539551" cy="4945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IoT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E98AE9-7734-41DB-872E-552C787CAFE9}"/>
              </a:ext>
            </a:extLst>
          </p:cNvPr>
          <p:cNvSpPr/>
          <p:nvPr/>
        </p:nvSpPr>
        <p:spPr>
          <a:xfrm>
            <a:off x="1660849" y="2789852"/>
            <a:ext cx="839755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Door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D6642F-0264-4718-ACEF-215B21A20D89}"/>
              </a:ext>
            </a:extLst>
          </p:cNvPr>
          <p:cNvSpPr/>
          <p:nvPr/>
        </p:nvSpPr>
        <p:spPr>
          <a:xfrm>
            <a:off x="2537927" y="2792962"/>
            <a:ext cx="886407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Fire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Alarm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2316DB-0477-42C9-BF3E-6BA6A17CA899}"/>
              </a:ext>
            </a:extLst>
          </p:cNvPr>
          <p:cNvSpPr/>
          <p:nvPr/>
        </p:nvSpPr>
        <p:spPr>
          <a:xfrm>
            <a:off x="3480319" y="2792962"/>
            <a:ext cx="942391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Smoke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Alarm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78A552-9562-4E4E-AC5C-1691FB21F618}"/>
              </a:ext>
            </a:extLst>
          </p:cNvPr>
          <p:cNvSpPr/>
          <p:nvPr/>
        </p:nvSpPr>
        <p:spPr>
          <a:xfrm>
            <a:off x="4534678" y="2802292"/>
            <a:ext cx="755779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Lights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CE80A7-6642-4CE3-9DEB-3C9B9922303C}"/>
              </a:ext>
            </a:extLst>
          </p:cNvPr>
          <p:cNvSpPr/>
          <p:nvPr/>
        </p:nvSpPr>
        <p:spPr>
          <a:xfrm>
            <a:off x="5318449" y="2808514"/>
            <a:ext cx="821094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Fans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64F8F8-3342-401A-BDE3-2F4A3F182B92}"/>
              </a:ext>
            </a:extLst>
          </p:cNvPr>
          <p:cNvSpPr/>
          <p:nvPr/>
        </p:nvSpPr>
        <p:spPr>
          <a:xfrm>
            <a:off x="6183087" y="2786742"/>
            <a:ext cx="1085460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Air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conditioner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1F102F-16B1-4BA4-8E81-990DE2B68243}"/>
              </a:ext>
            </a:extLst>
          </p:cNvPr>
          <p:cNvSpPr/>
          <p:nvPr/>
        </p:nvSpPr>
        <p:spPr>
          <a:xfrm>
            <a:off x="7427168" y="2783632"/>
            <a:ext cx="2155371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Power System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33D86F-6E40-423D-ACA7-A0175C6F70C2}"/>
              </a:ext>
            </a:extLst>
          </p:cNvPr>
          <p:cNvCxnSpPr>
            <a:cxnSpLocks/>
          </p:cNvCxnSpPr>
          <p:nvPr/>
        </p:nvCxnSpPr>
        <p:spPr>
          <a:xfrm>
            <a:off x="1464907" y="2192693"/>
            <a:ext cx="0" cy="4516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8402D36-D19F-4198-84A6-40845C593A71}"/>
              </a:ext>
            </a:extLst>
          </p:cNvPr>
          <p:cNvSpPr txBox="1"/>
          <p:nvPr/>
        </p:nvSpPr>
        <p:spPr>
          <a:xfrm>
            <a:off x="11131422" y="2220686"/>
            <a:ext cx="63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D9B60-C2BB-4ED9-9E25-92757EA1EDA5}"/>
              </a:ext>
            </a:extLst>
          </p:cNvPr>
          <p:cNvSpPr txBox="1"/>
          <p:nvPr/>
        </p:nvSpPr>
        <p:spPr>
          <a:xfrm>
            <a:off x="382556" y="5691673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Necessity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0C7A990-DA98-46E1-AB60-9A295997EBB8}"/>
              </a:ext>
            </a:extLst>
          </p:cNvPr>
          <p:cNvSpPr/>
          <p:nvPr/>
        </p:nvSpPr>
        <p:spPr>
          <a:xfrm>
            <a:off x="1673290" y="3511420"/>
            <a:ext cx="839755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Auto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lock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37E0FB-B6A3-46B3-AB4D-D0C767683200}"/>
              </a:ext>
            </a:extLst>
          </p:cNvPr>
          <p:cNvSpPr/>
          <p:nvPr/>
        </p:nvSpPr>
        <p:spPr>
          <a:xfrm>
            <a:off x="1663959" y="4220546"/>
            <a:ext cx="839755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Check status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404B8C-69FC-42CA-B456-A98C741EAC0B}"/>
              </a:ext>
            </a:extLst>
          </p:cNvPr>
          <p:cNvSpPr/>
          <p:nvPr/>
        </p:nvSpPr>
        <p:spPr>
          <a:xfrm>
            <a:off x="1663959" y="4920341"/>
            <a:ext cx="839755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Face ID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D504BF0-467A-4535-B2DD-4D85D0E9A45C}"/>
              </a:ext>
            </a:extLst>
          </p:cNvPr>
          <p:cNvSpPr/>
          <p:nvPr/>
        </p:nvSpPr>
        <p:spPr>
          <a:xfrm>
            <a:off x="1667069" y="5651239"/>
            <a:ext cx="839755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Change status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F601AD-6C2E-4B8F-BD7C-53DD425EF722}"/>
              </a:ext>
            </a:extLst>
          </p:cNvPr>
          <p:cNvSpPr/>
          <p:nvPr/>
        </p:nvSpPr>
        <p:spPr>
          <a:xfrm>
            <a:off x="2569029" y="3514530"/>
            <a:ext cx="886407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Alarm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B28D942-BA51-48D5-B947-07EACF6BC978}"/>
              </a:ext>
            </a:extLst>
          </p:cNvPr>
          <p:cNvSpPr/>
          <p:nvPr/>
        </p:nvSpPr>
        <p:spPr>
          <a:xfrm>
            <a:off x="2559698" y="4223656"/>
            <a:ext cx="886407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Notify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EA7404F-BCFB-4248-A9DA-6E1DF9FFE3B6}"/>
              </a:ext>
            </a:extLst>
          </p:cNvPr>
          <p:cNvSpPr/>
          <p:nvPr/>
        </p:nvSpPr>
        <p:spPr>
          <a:xfrm>
            <a:off x="3502090" y="3505199"/>
            <a:ext cx="942391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Alarm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6E9E993-1743-4304-8C85-2DB6D8F0E554}"/>
              </a:ext>
            </a:extLst>
          </p:cNvPr>
          <p:cNvSpPr/>
          <p:nvPr/>
        </p:nvSpPr>
        <p:spPr>
          <a:xfrm>
            <a:off x="3502091" y="4223656"/>
            <a:ext cx="942391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Notify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B4E1A61-DAC7-4F6E-B510-E261D74F6113}"/>
              </a:ext>
            </a:extLst>
          </p:cNvPr>
          <p:cNvSpPr/>
          <p:nvPr/>
        </p:nvSpPr>
        <p:spPr>
          <a:xfrm>
            <a:off x="4565780" y="3505199"/>
            <a:ext cx="755779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Auto.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FEF3516-A6C0-4E1B-BC3E-342A02EB63F2}"/>
              </a:ext>
            </a:extLst>
          </p:cNvPr>
          <p:cNvSpPr/>
          <p:nvPr/>
        </p:nvSpPr>
        <p:spPr>
          <a:xfrm>
            <a:off x="4559560" y="4217435"/>
            <a:ext cx="755779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Check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status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8F75CF9-C50E-44A3-97C6-762A706951D0}"/>
              </a:ext>
            </a:extLst>
          </p:cNvPr>
          <p:cNvSpPr/>
          <p:nvPr/>
        </p:nvSpPr>
        <p:spPr>
          <a:xfrm>
            <a:off x="4568890" y="4935893"/>
            <a:ext cx="755779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Change status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F957592-5F9D-4597-84BD-9A085E0A5792}"/>
              </a:ext>
            </a:extLst>
          </p:cNvPr>
          <p:cNvSpPr/>
          <p:nvPr/>
        </p:nvSpPr>
        <p:spPr>
          <a:xfrm>
            <a:off x="4572001" y="5648129"/>
            <a:ext cx="755779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Voice comm.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2A74C01-AC67-4A62-8FE7-63B3A8789661}"/>
              </a:ext>
            </a:extLst>
          </p:cNvPr>
          <p:cNvSpPr/>
          <p:nvPr/>
        </p:nvSpPr>
        <p:spPr>
          <a:xfrm>
            <a:off x="5358882" y="3511421"/>
            <a:ext cx="821094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Check status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8B5DB39-FFC1-4ABB-8CF2-392381C94C3F}"/>
              </a:ext>
            </a:extLst>
          </p:cNvPr>
          <p:cNvSpPr/>
          <p:nvPr/>
        </p:nvSpPr>
        <p:spPr>
          <a:xfrm>
            <a:off x="5380654" y="4223658"/>
            <a:ext cx="821094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Change status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96766C8-FC82-443D-9810-35D1030C51D7}"/>
              </a:ext>
            </a:extLst>
          </p:cNvPr>
          <p:cNvSpPr/>
          <p:nvPr/>
        </p:nvSpPr>
        <p:spPr>
          <a:xfrm>
            <a:off x="5389984" y="4932784"/>
            <a:ext cx="821094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Voice comm.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F6C36DC-8432-4400-860F-6E104AFDA87D}"/>
              </a:ext>
            </a:extLst>
          </p:cNvPr>
          <p:cNvSpPr/>
          <p:nvPr/>
        </p:nvSpPr>
        <p:spPr>
          <a:xfrm>
            <a:off x="6229738" y="3505201"/>
            <a:ext cx="1057469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Check status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C779D95-43EC-4EB5-9C9E-134556687EE4}"/>
              </a:ext>
            </a:extLst>
          </p:cNvPr>
          <p:cNvSpPr/>
          <p:nvPr/>
        </p:nvSpPr>
        <p:spPr>
          <a:xfrm>
            <a:off x="6251510" y="4217438"/>
            <a:ext cx="1057469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Change status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B574FD5-9441-417A-BF72-F1741494C520}"/>
              </a:ext>
            </a:extLst>
          </p:cNvPr>
          <p:cNvSpPr/>
          <p:nvPr/>
        </p:nvSpPr>
        <p:spPr>
          <a:xfrm>
            <a:off x="6260840" y="4926564"/>
            <a:ext cx="1057469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Voice comm.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91065AC-B2D1-48EF-9F8C-07BCB2E6D958}"/>
              </a:ext>
            </a:extLst>
          </p:cNvPr>
          <p:cNvSpPr/>
          <p:nvPr/>
        </p:nvSpPr>
        <p:spPr>
          <a:xfrm>
            <a:off x="7461380" y="3495870"/>
            <a:ext cx="2111828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40C4FD7-18E3-4517-A3BA-4B0E1A9286AD}"/>
              </a:ext>
            </a:extLst>
          </p:cNvPr>
          <p:cNvSpPr/>
          <p:nvPr/>
        </p:nvSpPr>
        <p:spPr>
          <a:xfrm>
            <a:off x="7483152" y="4208107"/>
            <a:ext cx="2111828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Analysis &amp; advisory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2F6D7D7-E5C1-4FB8-AAF3-3E742E9D6071}"/>
              </a:ext>
            </a:extLst>
          </p:cNvPr>
          <p:cNvSpPr/>
          <p:nvPr/>
        </p:nvSpPr>
        <p:spPr>
          <a:xfrm>
            <a:off x="7492482" y="4917233"/>
            <a:ext cx="2111828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Solar panels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8CD1052-92A0-4CA7-B068-24167BEA5548}"/>
              </a:ext>
            </a:extLst>
          </p:cNvPr>
          <p:cNvSpPr/>
          <p:nvPr/>
        </p:nvSpPr>
        <p:spPr>
          <a:xfrm>
            <a:off x="9682066" y="2777413"/>
            <a:ext cx="1533330" cy="6531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App. control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19D23B5-5B84-444E-A56E-7E2589258F2D}"/>
              </a:ext>
            </a:extLst>
          </p:cNvPr>
          <p:cNvSpPr/>
          <p:nvPr/>
        </p:nvSpPr>
        <p:spPr>
          <a:xfrm>
            <a:off x="9703838" y="3489650"/>
            <a:ext cx="1533330" cy="65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AI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D1E726D-DD22-495B-B345-C29243071C3D}"/>
              </a:ext>
            </a:extLst>
          </p:cNvPr>
          <p:cNvCxnSpPr>
            <a:cxnSpLocks/>
          </p:cNvCxnSpPr>
          <p:nvPr/>
        </p:nvCxnSpPr>
        <p:spPr>
          <a:xfrm flipV="1">
            <a:off x="1175657" y="4879910"/>
            <a:ext cx="1371600" cy="186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B08F23-5B95-4D05-8B5C-09798241E46A}"/>
              </a:ext>
            </a:extLst>
          </p:cNvPr>
          <p:cNvCxnSpPr>
            <a:cxnSpLocks/>
          </p:cNvCxnSpPr>
          <p:nvPr/>
        </p:nvCxnSpPr>
        <p:spPr>
          <a:xfrm>
            <a:off x="2522375" y="4192555"/>
            <a:ext cx="1965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85E40F-9B4B-4C11-A072-BC4F03FD880E}"/>
              </a:ext>
            </a:extLst>
          </p:cNvPr>
          <p:cNvCxnSpPr>
            <a:cxnSpLocks/>
          </p:cNvCxnSpPr>
          <p:nvPr/>
        </p:nvCxnSpPr>
        <p:spPr>
          <a:xfrm>
            <a:off x="4478694" y="4904791"/>
            <a:ext cx="8957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7E0DA4-E24C-4397-9A7A-4FFB78B27871}"/>
              </a:ext>
            </a:extLst>
          </p:cNvPr>
          <p:cNvCxnSpPr>
            <a:cxnSpLocks/>
          </p:cNvCxnSpPr>
          <p:nvPr/>
        </p:nvCxnSpPr>
        <p:spPr>
          <a:xfrm flipV="1">
            <a:off x="5346192" y="4186335"/>
            <a:ext cx="4320322" cy="1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1AEE8EC-E64B-4529-868F-EFD713EACA51}"/>
              </a:ext>
            </a:extLst>
          </p:cNvPr>
          <p:cNvCxnSpPr>
            <a:cxnSpLocks/>
          </p:cNvCxnSpPr>
          <p:nvPr/>
        </p:nvCxnSpPr>
        <p:spPr>
          <a:xfrm>
            <a:off x="9643872" y="3461408"/>
            <a:ext cx="20567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159A67F-332D-47F1-99A1-41434101DB0F}"/>
              </a:ext>
            </a:extLst>
          </p:cNvPr>
          <p:cNvCxnSpPr>
            <a:cxnSpLocks/>
          </p:cNvCxnSpPr>
          <p:nvPr/>
        </p:nvCxnSpPr>
        <p:spPr>
          <a:xfrm>
            <a:off x="2528596" y="4189445"/>
            <a:ext cx="0" cy="6904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F556A23-206E-4325-9496-9D001A5E2C97}"/>
              </a:ext>
            </a:extLst>
          </p:cNvPr>
          <p:cNvCxnSpPr>
            <a:cxnSpLocks/>
          </p:cNvCxnSpPr>
          <p:nvPr/>
        </p:nvCxnSpPr>
        <p:spPr>
          <a:xfrm>
            <a:off x="4491134" y="4173894"/>
            <a:ext cx="0" cy="7246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310F2F5-206D-48ED-94C3-1A7F8761DFEE}"/>
              </a:ext>
            </a:extLst>
          </p:cNvPr>
          <p:cNvCxnSpPr>
            <a:cxnSpLocks/>
          </p:cNvCxnSpPr>
          <p:nvPr/>
        </p:nvCxnSpPr>
        <p:spPr>
          <a:xfrm>
            <a:off x="5358882" y="4208106"/>
            <a:ext cx="0" cy="712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E37C5A7-4343-4E04-8F06-564E89185E2F}"/>
              </a:ext>
            </a:extLst>
          </p:cNvPr>
          <p:cNvCxnSpPr>
            <a:cxnSpLocks/>
          </p:cNvCxnSpPr>
          <p:nvPr/>
        </p:nvCxnSpPr>
        <p:spPr>
          <a:xfrm>
            <a:off x="9648724" y="3444240"/>
            <a:ext cx="0" cy="7468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B871A22-B018-4178-9D53-1CADE40E7566}"/>
              </a:ext>
            </a:extLst>
          </p:cNvPr>
          <p:cNvSpPr txBox="1"/>
          <p:nvPr/>
        </p:nvSpPr>
        <p:spPr>
          <a:xfrm>
            <a:off x="494524" y="4618653"/>
            <a:ext cx="78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MVP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1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7A31-1849-417C-B7A8-97EBA58E0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780062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Group 2</a:t>
            </a:r>
            <a:br>
              <a:rPr lang="en-US" sz="5000" dirty="0"/>
            </a:br>
            <a:r>
              <a:rPr lang="en-US" sz="5000" dirty="0"/>
              <a:t>Traffic Advisory Application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89F92-8D28-402F-86F5-CB48A234E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2707689"/>
            <a:ext cx="10058400" cy="289093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/>
              <a:t>Members:</a:t>
            </a:r>
          </a:p>
          <a:p>
            <a:pPr algn="ctr"/>
            <a:r>
              <a:rPr lang="en-US" sz="2000" dirty="0"/>
              <a:t>Le </a:t>
            </a:r>
            <a:r>
              <a:rPr lang="en-US" sz="2000" dirty="0" err="1"/>
              <a:t>Manh</a:t>
            </a:r>
            <a:r>
              <a:rPr lang="en-US" sz="2000" dirty="0"/>
              <a:t> </a:t>
            </a:r>
            <a:r>
              <a:rPr lang="en-US" sz="2000" dirty="0" err="1"/>
              <a:t>duc</a:t>
            </a:r>
            <a:r>
              <a:rPr lang="en-US" sz="2000" dirty="0"/>
              <a:t> (daily pm)</a:t>
            </a:r>
          </a:p>
          <a:p>
            <a:pPr algn="ctr"/>
            <a:r>
              <a:rPr lang="en-US" sz="2000" dirty="0"/>
              <a:t>Tran </a:t>
            </a:r>
            <a:r>
              <a:rPr lang="en-US" sz="2000" dirty="0" err="1"/>
              <a:t>duc</a:t>
            </a:r>
            <a:r>
              <a:rPr lang="en-US" sz="2000" dirty="0"/>
              <a:t> </a:t>
            </a:r>
            <a:r>
              <a:rPr lang="en-US" sz="2000" dirty="0" err="1"/>
              <a:t>cong</a:t>
            </a:r>
            <a:endParaRPr lang="en-US" sz="2000" dirty="0"/>
          </a:p>
          <a:p>
            <a:pPr algn="ctr"/>
            <a:r>
              <a:rPr lang="en-US" sz="2000" dirty="0"/>
              <a:t>Do </a:t>
            </a:r>
            <a:r>
              <a:rPr lang="en-US" sz="2000" dirty="0" err="1"/>
              <a:t>huu</a:t>
            </a:r>
            <a:r>
              <a:rPr lang="en-US" sz="2000" dirty="0"/>
              <a:t> </a:t>
            </a:r>
            <a:r>
              <a:rPr lang="en-US" sz="2000" dirty="0" err="1"/>
              <a:t>duc</a:t>
            </a:r>
            <a:endParaRPr lang="en-US" sz="2000" dirty="0"/>
          </a:p>
          <a:p>
            <a:pPr algn="ctr"/>
            <a:r>
              <a:rPr lang="en-US" sz="2000" dirty="0"/>
              <a:t>Tran van </a:t>
            </a:r>
            <a:r>
              <a:rPr lang="en-US" sz="2000" dirty="0" err="1"/>
              <a:t>duc</a:t>
            </a:r>
            <a:endParaRPr lang="en-US" sz="2000" dirty="0"/>
          </a:p>
          <a:p>
            <a:pPr algn="ctr"/>
            <a:r>
              <a:rPr lang="en-US" sz="2000" dirty="0"/>
              <a:t>Le Nguyen dung</a:t>
            </a:r>
          </a:p>
          <a:p>
            <a:pPr algn="ctr"/>
            <a:r>
              <a:rPr lang="en-US" sz="2000" dirty="0"/>
              <a:t>Nguyen </a:t>
            </a:r>
            <a:r>
              <a:rPr lang="en-US" sz="2000" dirty="0" err="1"/>
              <a:t>tien</a:t>
            </a:r>
            <a:r>
              <a:rPr lang="en-US" sz="2000" dirty="0"/>
              <a:t> dung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5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246F99-0D46-4ACD-A1BC-2E434C120C7F}"/>
              </a:ext>
            </a:extLst>
          </p:cNvPr>
          <p:cNvCxnSpPr>
            <a:cxnSpLocks/>
          </p:cNvCxnSpPr>
          <p:nvPr/>
        </p:nvCxnSpPr>
        <p:spPr>
          <a:xfrm>
            <a:off x="1340528" y="213064"/>
            <a:ext cx="0" cy="6303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90B6D49-FFE5-482C-8E78-A998CCE3649D}"/>
              </a:ext>
            </a:extLst>
          </p:cNvPr>
          <p:cNvSpPr txBox="1"/>
          <p:nvPr/>
        </p:nvSpPr>
        <p:spPr>
          <a:xfrm>
            <a:off x="11302753" y="868246"/>
            <a:ext cx="106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A51D8-A315-4707-91EE-80CCF5E641B4}"/>
              </a:ext>
            </a:extLst>
          </p:cNvPr>
          <p:cNvSpPr txBox="1"/>
          <p:nvPr/>
        </p:nvSpPr>
        <p:spPr>
          <a:xfrm>
            <a:off x="78163" y="596932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Necessity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1EBEB-B4E8-4330-B24D-F5C459F7AB3D}"/>
              </a:ext>
            </a:extLst>
          </p:cNvPr>
          <p:cNvSpPr/>
          <p:nvPr/>
        </p:nvSpPr>
        <p:spPr>
          <a:xfrm>
            <a:off x="1580225" y="372862"/>
            <a:ext cx="1402669" cy="680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Input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B14D7-3B3A-4722-BC57-FEE3915E0B40}"/>
              </a:ext>
            </a:extLst>
          </p:cNvPr>
          <p:cNvSpPr/>
          <p:nvPr/>
        </p:nvSpPr>
        <p:spPr>
          <a:xfrm>
            <a:off x="4833892" y="372862"/>
            <a:ext cx="1402668" cy="680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Display Information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0D5C2D-DF1A-4821-8BEE-219CC8406EAB}"/>
              </a:ext>
            </a:extLst>
          </p:cNvPr>
          <p:cNvSpPr/>
          <p:nvPr/>
        </p:nvSpPr>
        <p:spPr>
          <a:xfrm>
            <a:off x="7998782" y="372862"/>
            <a:ext cx="1402668" cy="680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User Contribution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AA69B-6D98-4737-A7B1-C3CB73B4F0D0}"/>
              </a:ext>
            </a:extLst>
          </p:cNvPr>
          <p:cNvSpPr/>
          <p:nvPr/>
        </p:nvSpPr>
        <p:spPr>
          <a:xfrm>
            <a:off x="1580224" y="1342008"/>
            <a:ext cx="1402669" cy="68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Enter User Location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60744A-66EF-4498-B9D0-030902E17D81}"/>
              </a:ext>
            </a:extLst>
          </p:cNvPr>
          <p:cNvSpPr/>
          <p:nvPr/>
        </p:nvSpPr>
        <p:spPr>
          <a:xfrm>
            <a:off x="3222588" y="1342008"/>
            <a:ext cx="1402669" cy="68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Enter Destination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78F5BC-A008-4872-89FA-6FA0F9E0AA9F}"/>
              </a:ext>
            </a:extLst>
          </p:cNvPr>
          <p:cNvSpPr/>
          <p:nvPr/>
        </p:nvSpPr>
        <p:spPr>
          <a:xfrm>
            <a:off x="4833891" y="1355040"/>
            <a:ext cx="1402669" cy="68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Display Warning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0EB421-D2FA-4CB0-8480-BE0AFB1EBE93}"/>
              </a:ext>
            </a:extLst>
          </p:cNvPr>
          <p:cNvSpPr/>
          <p:nvPr/>
        </p:nvSpPr>
        <p:spPr>
          <a:xfrm>
            <a:off x="6445194" y="1342008"/>
            <a:ext cx="1402669" cy="68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Display Traveling Route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E1399C-48E6-4CD8-BC77-B472BBF8744B}"/>
              </a:ext>
            </a:extLst>
          </p:cNvPr>
          <p:cNvSpPr/>
          <p:nvPr/>
        </p:nvSpPr>
        <p:spPr>
          <a:xfrm>
            <a:off x="7998781" y="1355040"/>
            <a:ext cx="1402669" cy="68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Report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66155C-D426-4FF0-8C77-75DFB9E9465E}"/>
              </a:ext>
            </a:extLst>
          </p:cNvPr>
          <p:cNvSpPr/>
          <p:nvPr/>
        </p:nvSpPr>
        <p:spPr>
          <a:xfrm>
            <a:off x="9552368" y="1342008"/>
            <a:ext cx="1278389" cy="68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6BF0A0-7720-40C8-AC69-D8A51EC31876}"/>
              </a:ext>
            </a:extLst>
          </p:cNvPr>
          <p:cNvSpPr/>
          <p:nvPr/>
        </p:nvSpPr>
        <p:spPr>
          <a:xfrm>
            <a:off x="1580224" y="2207412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C63B66-8773-4E91-B45C-07BB7B5B147F}"/>
              </a:ext>
            </a:extLst>
          </p:cNvPr>
          <p:cNvSpPr/>
          <p:nvPr/>
        </p:nvSpPr>
        <p:spPr>
          <a:xfrm>
            <a:off x="1580223" y="3072817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GPS of Phones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8FAA8F-0819-4CCE-8AA6-EAED94662883}"/>
              </a:ext>
            </a:extLst>
          </p:cNvPr>
          <p:cNvSpPr/>
          <p:nvPr/>
        </p:nvSpPr>
        <p:spPr>
          <a:xfrm>
            <a:off x="1580222" y="3950394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Location Suggestion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681C9B-0E51-4C95-AB31-F54B4B6FE717}"/>
              </a:ext>
            </a:extLst>
          </p:cNvPr>
          <p:cNvSpPr/>
          <p:nvPr/>
        </p:nvSpPr>
        <p:spPr>
          <a:xfrm>
            <a:off x="1580222" y="4880733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Voice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A33E40-7380-495A-9830-C0E6CCC896FB}"/>
              </a:ext>
            </a:extLst>
          </p:cNvPr>
          <p:cNvSpPr/>
          <p:nvPr/>
        </p:nvSpPr>
        <p:spPr>
          <a:xfrm>
            <a:off x="3222588" y="2207412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7B3DB4-5C97-4469-8C87-E2A1CCE0A60D}"/>
              </a:ext>
            </a:extLst>
          </p:cNvPr>
          <p:cNvSpPr/>
          <p:nvPr/>
        </p:nvSpPr>
        <p:spPr>
          <a:xfrm>
            <a:off x="3222588" y="3072817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Location Suggestion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605A6-E7D0-44C0-B574-5CA511E8A0D2}"/>
              </a:ext>
            </a:extLst>
          </p:cNvPr>
          <p:cNvSpPr/>
          <p:nvPr/>
        </p:nvSpPr>
        <p:spPr>
          <a:xfrm>
            <a:off x="3222588" y="4003156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Voice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4497D1-4D6C-43A2-8672-F26F1323BB88}"/>
              </a:ext>
            </a:extLst>
          </p:cNvPr>
          <p:cNvSpPr/>
          <p:nvPr/>
        </p:nvSpPr>
        <p:spPr>
          <a:xfrm>
            <a:off x="4864950" y="3996639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Traffic Jam Location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580C81-8C15-463C-919C-FB22A4520E62}"/>
              </a:ext>
            </a:extLst>
          </p:cNvPr>
          <p:cNvSpPr/>
          <p:nvPr/>
        </p:nvSpPr>
        <p:spPr>
          <a:xfrm>
            <a:off x="4864953" y="3059784"/>
            <a:ext cx="1402669" cy="7288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Accident Location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42E3F4-DA77-4683-BBF9-F67F8A030B57}"/>
              </a:ext>
            </a:extLst>
          </p:cNvPr>
          <p:cNvSpPr/>
          <p:nvPr/>
        </p:nvSpPr>
        <p:spPr>
          <a:xfrm>
            <a:off x="4833891" y="4884719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Time Estimation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B42AB5-0F9B-402A-A789-2355036D68AF}"/>
              </a:ext>
            </a:extLst>
          </p:cNvPr>
          <p:cNvSpPr/>
          <p:nvPr/>
        </p:nvSpPr>
        <p:spPr>
          <a:xfrm>
            <a:off x="4833890" y="5762296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Max Speed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5F482B-CE80-42A9-A442-5E554C016EE9}"/>
              </a:ext>
            </a:extLst>
          </p:cNvPr>
          <p:cNvCxnSpPr>
            <a:endCxn id="4" idx="2"/>
          </p:cNvCxnSpPr>
          <p:nvPr/>
        </p:nvCxnSpPr>
        <p:spPr>
          <a:xfrm>
            <a:off x="898124" y="1237578"/>
            <a:ext cx="109372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BB445A1-E88F-4051-B843-F2E9438A30A7}"/>
              </a:ext>
            </a:extLst>
          </p:cNvPr>
          <p:cNvSpPr/>
          <p:nvPr/>
        </p:nvSpPr>
        <p:spPr>
          <a:xfrm>
            <a:off x="4833890" y="2207412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Overview of Traffic Flow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DD7494-154E-4247-917C-4E1DDB23CB87}"/>
              </a:ext>
            </a:extLst>
          </p:cNvPr>
          <p:cNvSpPr/>
          <p:nvPr/>
        </p:nvSpPr>
        <p:spPr>
          <a:xfrm>
            <a:off x="6445192" y="2202687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Shortest Route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721D91E-8476-4168-9415-914B33FD2E23}"/>
              </a:ext>
            </a:extLst>
          </p:cNvPr>
          <p:cNvSpPr/>
          <p:nvPr/>
        </p:nvSpPr>
        <p:spPr>
          <a:xfrm>
            <a:off x="6445191" y="3090547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Fastest Route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105410-96BA-4DD2-8E99-9DCC46D10907}"/>
              </a:ext>
            </a:extLst>
          </p:cNvPr>
          <p:cNvSpPr/>
          <p:nvPr/>
        </p:nvSpPr>
        <p:spPr>
          <a:xfrm>
            <a:off x="7998780" y="2200727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Accident Location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B3BA1F-A82E-4B7C-A04E-476A07CE617A}"/>
              </a:ext>
            </a:extLst>
          </p:cNvPr>
          <p:cNvSpPr/>
          <p:nvPr/>
        </p:nvSpPr>
        <p:spPr>
          <a:xfrm>
            <a:off x="7998779" y="3084172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Traffic Jam Location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4470BE-B134-4527-B582-2FCBC6EB6EAA}"/>
              </a:ext>
            </a:extLst>
          </p:cNvPr>
          <p:cNvCxnSpPr/>
          <p:nvPr/>
        </p:nvCxnSpPr>
        <p:spPr>
          <a:xfrm>
            <a:off x="1340528" y="2974019"/>
            <a:ext cx="339127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F10B183-ED35-467A-A77A-101CB8332753}"/>
              </a:ext>
            </a:extLst>
          </p:cNvPr>
          <p:cNvCxnSpPr>
            <a:cxnSpLocks/>
          </p:cNvCxnSpPr>
          <p:nvPr/>
        </p:nvCxnSpPr>
        <p:spPr>
          <a:xfrm>
            <a:off x="4758431" y="2993799"/>
            <a:ext cx="0" cy="8679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240EEE3-FF41-4042-B42B-BB76C434A297}"/>
              </a:ext>
            </a:extLst>
          </p:cNvPr>
          <p:cNvCxnSpPr/>
          <p:nvPr/>
        </p:nvCxnSpPr>
        <p:spPr>
          <a:xfrm>
            <a:off x="4758431" y="3890443"/>
            <a:ext cx="161573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66C73E-1C3B-494B-97C6-08C67FE71B5E}"/>
              </a:ext>
            </a:extLst>
          </p:cNvPr>
          <p:cNvCxnSpPr/>
          <p:nvPr/>
        </p:nvCxnSpPr>
        <p:spPr>
          <a:xfrm flipV="1">
            <a:off x="6374167" y="3002676"/>
            <a:ext cx="0" cy="88776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3A29A04-8E02-466A-A289-62C1B45A3574}"/>
              </a:ext>
            </a:extLst>
          </p:cNvPr>
          <p:cNvCxnSpPr>
            <a:cxnSpLocks/>
          </p:cNvCxnSpPr>
          <p:nvPr/>
        </p:nvCxnSpPr>
        <p:spPr>
          <a:xfrm>
            <a:off x="6374167" y="2993799"/>
            <a:ext cx="3108664" cy="887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CC5FDAE3-834C-49C9-831A-BF6F2CF00693}"/>
              </a:ext>
            </a:extLst>
          </p:cNvPr>
          <p:cNvSpPr/>
          <p:nvPr/>
        </p:nvSpPr>
        <p:spPr>
          <a:xfrm>
            <a:off x="6445190" y="3996639"/>
            <a:ext cx="1402669" cy="68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Recommend Traveling Time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AF525A-0282-4C6C-800B-8683202A4174}"/>
              </a:ext>
            </a:extLst>
          </p:cNvPr>
          <p:cNvCxnSpPr>
            <a:cxnSpLocks/>
          </p:cNvCxnSpPr>
          <p:nvPr/>
        </p:nvCxnSpPr>
        <p:spPr>
          <a:xfrm flipV="1">
            <a:off x="9482831" y="1237578"/>
            <a:ext cx="0" cy="172756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4378" y="671164"/>
            <a:ext cx="5145880" cy="1512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  </a:t>
            </a:r>
            <a:r>
              <a:rPr lang="en-US" sz="4800" dirty="0">
                <a:solidFill>
                  <a:srgbClr val="FF0000"/>
                </a:solidFill>
              </a:rPr>
              <a:t>STORY MAP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2859" y="2372603"/>
            <a:ext cx="7055703" cy="3506722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     BY</a:t>
            </a:r>
            <a:endParaRPr lang="en-US" dirty="0"/>
          </a:p>
          <a:p>
            <a:pPr algn="ctr"/>
            <a:r>
              <a:rPr lang="en-US" dirty="0">
                <a:solidFill>
                  <a:srgbClr val="FFFFFF"/>
                </a:solidFill>
              </a:rPr>
              <a:t>                 </a:t>
            </a:r>
            <a:r>
              <a:rPr lang="en-US" dirty="0">
                <a:solidFill>
                  <a:srgbClr val="FF0000"/>
                </a:solidFill>
              </a:rPr>
              <a:t>Team #3</a:t>
            </a:r>
            <a:r>
              <a:rPr lang="en-US" dirty="0">
                <a:solidFill>
                  <a:srgbClr val="FFFFFF"/>
                </a:solidFill>
              </a:rPr>
              <a:t>          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   </a:t>
            </a:r>
            <a:r>
              <a:rPr lang="en-US" sz="1400" dirty="0">
                <a:solidFill>
                  <a:srgbClr val="FF0000"/>
                </a:solidFill>
              </a:rPr>
              <a:t> MEMBERS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   </a:t>
            </a:r>
            <a:r>
              <a:rPr lang="en-US" sz="1400" dirty="0" err="1">
                <a:solidFill>
                  <a:srgbClr val="FFFFFF"/>
                </a:solidFill>
              </a:rPr>
              <a:t>Trần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đức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dũng</a:t>
            </a:r>
            <a:r>
              <a:rPr lang="en-US" sz="1400" dirty="0">
                <a:solidFill>
                  <a:srgbClr val="FFFFFF"/>
                </a:solidFill>
              </a:rPr>
              <a:t> - 20176638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   </a:t>
            </a:r>
            <a:r>
              <a:rPr lang="en-US" sz="1400" dirty="0" err="1">
                <a:solidFill>
                  <a:srgbClr val="FFFFFF"/>
                </a:solidFill>
              </a:rPr>
              <a:t>Trương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đức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dũng</a:t>
            </a:r>
            <a:r>
              <a:rPr lang="en-US" sz="1400" dirty="0">
                <a:solidFill>
                  <a:srgbClr val="FFFFFF"/>
                </a:solidFill>
              </a:rPr>
              <a:t> - 20160713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     </a:t>
            </a:r>
            <a:r>
              <a:rPr lang="en-US" sz="1400" dirty="0" err="1">
                <a:solidFill>
                  <a:srgbClr val="FFFFFF"/>
                </a:solidFill>
              </a:rPr>
              <a:t>Ngô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hoàng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Dương</a:t>
            </a:r>
            <a:r>
              <a:rPr lang="en-US" sz="1400" dirty="0">
                <a:solidFill>
                  <a:srgbClr val="FFFFFF"/>
                </a:solidFill>
              </a:rPr>
              <a:t> - 20176639 (pm)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     Phan </a:t>
            </a:r>
            <a:r>
              <a:rPr lang="en-US" sz="1400" dirty="0" err="1">
                <a:solidFill>
                  <a:srgbClr val="FFFFFF"/>
                </a:solidFill>
              </a:rPr>
              <a:t>đại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dương</a:t>
            </a:r>
            <a:r>
              <a:rPr lang="en-US" sz="1400" dirty="0">
                <a:solidFill>
                  <a:srgbClr val="FFFFFF"/>
                </a:solidFill>
              </a:rPr>
              <a:t> - 20160856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     </a:t>
            </a:r>
            <a:r>
              <a:rPr lang="en-US" sz="1400" dirty="0" err="1">
                <a:solidFill>
                  <a:srgbClr val="FFFFFF"/>
                </a:solidFill>
              </a:rPr>
              <a:t>Vũ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khắc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dương</a:t>
            </a:r>
            <a:r>
              <a:rPr lang="en-US" sz="1400" dirty="0">
                <a:solidFill>
                  <a:srgbClr val="FFFFFF"/>
                </a:solidFill>
              </a:rPr>
              <a:t> - 20160878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     </a:t>
            </a:r>
            <a:r>
              <a:rPr lang="en-US" sz="1400" dirty="0" err="1">
                <a:solidFill>
                  <a:srgbClr val="FFFFFF"/>
                </a:solidFill>
              </a:rPr>
              <a:t>Nguyễn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trường</a:t>
            </a:r>
            <a:r>
              <a:rPr lang="en-US" sz="1400" dirty="0">
                <a:solidFill>
                  <a:srgbClr val="FFFFFF"/>
                </a:solidFill>
              </a:rPr>
              <a:t> </a:t>
            </a:r>
            <a:r>
              <a:rPr lang="en-US" sz="1400" dirty="0" err="1">
                <a:solidFill>
                  <a:srgbClr val="FFFFFF"/>
                </a:solidFill>
              </a:rPr>
              <a:t>giang</a:t>
            </a:r>
            <a:r>
              <a:rPr lang="en-US" sz="1400" dirty="0">
                <a:solidFill>
                  <a:srgbClr val="FFFFFF"/>
                </a:solidFill>
              </a:rPr>
              <a:t> - 20176641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8DE7D5F-3D7D-42E4-B03E-5A305C0D5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00" y="131675"/>
            <a:ext cx="8848843" cy="682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8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6370" y="457199"/>
            <a:ext cx="7866204" cy="58996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DRONE FOOD Delivery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MVP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Hanoi, 11 March</a:t>
            </a:r>
          </a:p>
        </p:txBody>
      </p:sp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1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5_Green pitch deck_AAS_v4" id="{7774237F-020F-43A5-B912-064E6C199417}" vid="{D87B7C14-9379-4774-A3D4-9FA5066AD9EB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1139</Words>
  <Application>Microsoft Office PowerPoint</Application>
  <PresentationFormat>Breitbild</PresentationFormat>
  <Paragraphs>400</Paragraphs>
  <Slides>28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11</vt:i4>
      </vt:variant>
      <vt:variant>
        <vt:lpstr>Folientitel</vt:lpstr>
      </vt:variant>
      <vt:variant>
        <vt:i4>28</vt:i4>
      </vt:variant>
    </vt:vector>
  </HeadingPairs>
  <TitlesOfParts>
    <vt:vector size="52" baseType="lpstr">
      <vt:lpstr>Arial</vt:lpstr>
      <vt:lpstr>Calibri</vt:lpstr>
      <vt:lpstr>Calibri Light</vt:lpstr>
      <vt:lpstr>Century Gothic</vt:lpstr>
      <vt:lpstr>Century Schoolbook</vt:lpstr>
      <vt:lpstr>Corbel</vt:lpstr>
      <vt:lpstr>Gill Sans MT</vt:lpstr>
      <vt:lpstr>Rockwell</vt:lpstr>
      <vt:lpstr>Times New Roman</vt:lpstr>
      <vt:lpstr>Trebuchet MS</vt:lpstr>
      <vt:lpstr>Wingdings</vt:lpstr>
      <vt:lpstr>Wingdings 2</vt:lpstr>
      <vt:lpstr>Wingdings 3</vt:lpstr>
      <vt:lpstr>Gallery</vt:lpstr>
      <vt:lpstr>Ion</vt:lpstr>
      <vt:lpstr>Ion Boardroom</vt:lpstr>
      <vt:lpstr>DividendVTI</vt:lpstr>
      <vt:lpstr>Facet</vt:lpstr>
      <vt:lpstr>Office Theme</vt:lpstr>
      <vt:lpstr>1_Office Theme</vt:lpstr>
      <vt:lpstr>2_Office Theme</vt:lpstr>
      <vt:lpstr>3_Office Theme</vt:lpstr>
      <vt:lpstr>4_Office Theme</vt:lpstr>
      <vt:lpstr>View</vt:lpstr>
      <vt:lpstr>STORY MAP &amp; MVP</vt:lpstr>
      <vt:lpstr>STORY MAP</vt:lpstr>
      <vt:lpstr>STORY MAP</vt:lpstr>
      <vt:lpstr>MVP</vt:lpstr>
      <vt:lpstr>Group 2 Traffic Advisory Application </vt:lpstr>
      <vt:lpstr>PowerPoint-Präsentation</vt:lpstr>
      <vt:lpstr>  STORY MAP</vt:lpstr>
      <vt:lpstr>PowerPoint-Präsentation</vt:lpstr>
      <vt:lpstr>DRONE FOOD Delivery MVP</vt:lpstr>
      <vt:lpstr>Group 4 </vt:lpstr>
      <vt:lpstr>PowerPoint-Präsentation</vt:lpstr>
      <vt:lpstr>THANK YOU!</vt:lpstr>
      <vt:lpstr>Group 5             PET CARING   .MVP:Website shows the service of the local petstores when cusromers select the services online from a specific petstore.    .Founders orders petstore serving the customers.     </vt:lpstr>
      <vt:lpstr>Necessity</vt:lpstr>
      <vt:lpstr>Smart Farm</vt:lpstr>
      <vt:lpstr>Smart farm</vt:lpstr>
      <vt:lpstr>Smart farm</vt:lpstr>
      <vt:lpstr>Story map and MVP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Team 12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MAP &amp; MVP</dc:title>
  <dc:creator>Nguyen Hoang Anh 20160132</dc:creator>
  <cp:lastModifiedBy>HW-GPM</cp:lastModifiedBy>
  <cp:revision>13</cp:revision>
  <dcterms:created xsi:type="dcterms:W3CDTF">2020-03-11T07:56:15Z</dcterms:created>
  <dcterms:modified xsi:type="dcterms:W3CDTF">2020-03-12T03:09:02Z</dcterms:modified>
</cp:coreProperties>
</file>