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12" r:id="rId1"/>
    <p:sldMasterId id="2147483716" r:id="rId2"/>
    <p:sldMasterId id="2147483722" r:id="rId3"/>
    <p:sldMasterId id="2147483746" r:id="rId4"/>
  </p:sldMasterIdLst>
  <p:notesMasterIdLst>
    <p:notesMasterId r:id="rId8"/>
  </p:notesMasterIdLst>
  <p:handoutMasterIdLst>
    <p:handoutMasterId r:id="rId9"/>
  </p:handoutMasterIdLst>
  <p:sldIdLst>
    <p:sldId id="797" r:id="rId5"/>
    <p:sldId id="425" r:id="rId6"/>
    <p:sldId id="798" r:id="rId7"/>
  </p:sldIdLst>
  <p:sldSz cx="9144000" cy="6858000" type="screen4x3"/>
  <p:notesSz cx="6888163" cy="100187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5pPr>
    <a:lvl6pPr marL="2286000" algn="l" defTabSz="914400" rtl="0" eaLnBrk="1" latinLnBrk="0" hangingPunct="1">
      <a:defRPr sz="1400" b="1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6pPr>
    <a:lvl7pPr marL="2743200" algn="l" defTabSz="914400" rtl="0" eaLnBrk="1" latinLnBrk="0" hangingPunct="1">
      <a:defRPr sz="1400" b="1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7pPr>
    <a:lvl8pPr marL="3200400" algn="l" defTabSz="914400" rtl="0" eaLnBrk="1" latinLnBrk="0" hangingPunct="1">
      <a:defRPr sz="1400" b="1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8pPr>
    <a:lvl9pPr marL="3657600" algn="l" defTabSz="914400" rtl="0" eaLnBrk="1" latinLnBrk="0" hangingPunct="1">
      <a:defRPr sz="1400" b="1" kern="1200">
        <a:solidFill>
          <a:schemeClr val="tx1"/>
        </a:solidFill>
        <a:latin typeface="Arial Rounded MT Bold" pitchFamily="34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Standardabschnitt" id="{5559BDF6-EFBF-4841-A2E8-8E98F57900C7}">
          <p14:sldIdLst>
            <p14:sldId id="797"/>
            <p14:sldId id="425"/>
            <p14:sldId id="79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572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3156">
          <p15:clr>
            <a:srgbClr val="A4A3A4"/>
          </p15:clr>
        </p15:guide>
        <p15:guide id="4" pos="217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2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CCFFCC"/>
    <a:srgbClr val="4D4D4D"/>
    <a:srgbClr val="FFFFFF"/>
    <a:srgbClr val="7F7F7F"/>
    <a:srgbClr val="FF6464"/>
    <a:srgbClr val="FFB164"/>
    <a:srgbClr val="FFFF64"/>
    <a:srgbClr val="B1FF64"/>
    <a:srgbClr val="64FF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ittlere Formatvorlage 3 - Akz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3" autoAdjust="0"/>
    <p:restoredTop sz="89528" autoAdjust="0"/>
  </p:normalViewPr>
  <p:slideViewPr>
    <p:cSldViewPr>
      <p:cViewPr varScale="1">
        <p:scale>
          <a:sx n="74" d="100"/>
          <a:sy n="74" d="100"/>
        </p:scale>
        <p:origin x="1483" y="67"/>
      </p:cViewPr>
      <p:guideLst>
        <p:guide orient="horz" pos="57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>
        <p:scale>
          <a:sx n="125" d="100"/>
          <a:sy n="125" d="100"/>
        </p:scale>
        <p:origin x="3000" y="-2766"/>
      </p:cViewPr>
      <p:guideLst>
        <p:guide orient="horz" pos="3127"/>
        <p:guide pos="2160"/>
        <p:guide orient="horz" pos="3156"/>
        <p:guide pos="21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4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076" cy="500392"/>
          </a:xfrm>
          <a:prstGeom prst="rect">
            <a:avLst/>
          </a:prstGeom>
        </p:spPr>
        <p:txBody>
          <a:bodyPr vert="horz" lIns="89181" tIns="44591" rIns="89181" bIns="44591" rtlCol="0"/>
          <a:lstStyle>
            <a:lvl1pPr algn="l">
              <a:defRPr sz="1200"/>
            </a:lvl1pPr>
          </a:lstStyle>
          <a:p>
            <a:endParaRPr lang="de-DE" b="0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901548" y="0"/>
            <a:ext cx="2985076" cy="500392"/>
          </a:xfrm>
          <a:prstGeom prst="rect">
            <a:avLst/>
          </a:prstGeom>
        </p:spPr>
        <p:txBody>
          <a:bodyPr vert="horz" lIns="89181" tIns="44591" rIns="89181" bIns="44591" rtlCol="0"/>
          <a:lstStyle>
            <a:lvl1pPr algn="r">
              <a:defRPr sz="1200"/>
            </a:lvl1pPr>
          </a:lstStyle>
          <a:p>
            <a:fld id="{8A7087F8-3C32-4B7F-A496-954FEB00FB9B}" type="datetimeFigureOut">
              <a:rPr lang="de-DE" b="0" smtClean="0"/>
              <a:t>14.03.2020</a:t>
            </a:fld>
            <a:endParaRPr lang="de-DE" b="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516767"/>
            <a:ext cx="2985076" cy="500392"/>
          </a:xfrm>
          <a:prstGeom prst="rect">
            <a:avLst/>
          </a:prstGeom>
        </p:spPr>
        <p:txBody>
          <a:bodyPr vert="horz" lIns="89181" tIns="44591" rIns="89181" bIns="44591" rtlCol="0" anchor="b"/>
          <a:lstStyle>
            <a:lvl1pPr algn="l">
              <a:defRPr sz="1200"/>
            </a:lvl1pPr>
          </a:lstStyle>
          <a:p>
            <a:endParaRPr lang="de-DE" b="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901548" y="9516767"/>
            <a:ext cx="2985076" cy="500392"/>
          </a:xfrm>
          <a:prstGeom prst="rect">
            <a:avLst/>
          </a:prstGeom>
        </p:spPr>
        <p:txBody>
          <a:bodyPr vert="horz" lIns="89181" tIns="44591" rIns="89181" bIns="44591" rtlCol="0" anchor="b"/>
          <a:lstStyle>
            <a:lvl1pPr algn="r">
              <a:defRPr sz="1200"/>
            </a:lvl1pPr>
          </a:lstStyle>
          <a:p>
            <a:fld id="{129ECA9F-CAE7-418F-A4D6-0F21FA3F20DC}" type="slidenum">
              <a:rPr lang="de-DE" b="0" smtClean="0"/>
              <a:t>‹Nr.›</a:t>
            </a:fld>
            <a:endParaRPr lang="de-DE" b="0" dirty="0"/>
          </a:p>
        </p:txBody>
      </p:sp>
    </p:spTree>
    <p:extLst>
      <p:ext uri="{BB962C8B-B14F-4D97-AF65-F5344CB8AC3E}">
        <p14:creationId xmlns:p14="http://schemas.microsoft.com/office/powerpoint/2010/main" val="1504218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0" cy="500936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0" cy="500936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45FDC342-76F8-487B-AFAD-49984BA599E0}" type="datetimeFigureOut">
              <a:rPr lang="de-DE"/>
              <a:pPr>
                <a:defRPr/>
              </a:pPr>
              <a:t>14.03.2020</a:t>
            </a:fld>
            <a:endParaRPr lang="de-D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52475"/>
            <a:ext cx="5005387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98" tIns="46049" rIns="92098" bIns="46049" rtlCol="0" anchor="ctr"/>
          <a:lstStyle/>
          <a:p>
            <a:pPr lvl="0"/>
            <a:endParaRPr lang="de-DE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758889"/>
            <a:ext cx="5510530" cy="4508421"/>
          </a:xfrm>
          <a:prstGeom prst="rect">
            <a:avLst/>
          </a:prstGeom>
        </p:spPr>
        <p:txBody>
          <a:bodyPr vert="horz" lIns="92098" tIns="46049" rIns="92098" bIns="4604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de-DE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516039"/>
            <a:ext cx="2984870" cy="500936"/>
          </a:xfrm>
          <a:prstGeom prst="rect">
            <a:avLst/>
          </a:prstGeom>
        </p:spPr>
        <p:txBody>
          <a:bodyPr vert="horz" lIns="92098" tIns="46049" rIns="92098" bIns="46049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39"/>
            <a:ext cx="2984870" cy="500936"/>
          </a:xfrm>
          <a:prstGeom prst="rect">
            <a:avLst/>
          </a:prstGeom>
        </p:spPr>
        <p:txBody>
          <a:bodyPr vert="horz" lIns="92098" tIns="46049" rIns="92098" bIns="46049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14957E00-0839-4024-AB33-0BCEF32475CC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827239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6677" indent="-29103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4117" indent="-23282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29764" indent="-23282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95412" indent="-23282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1059" indent="-2328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26704" indent="-2328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92351" indent="-2328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57999" indent="-2328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2B53051-0943-4CBD-A259-C3D818917150}" type="slidenum">
              <a:rPr lang="de-DE" smtClean="0">
                <a:solidFill>
                  <a:srgbClr val="000000"/>
                </a:solidFill>
              </a:rPr>
              <a:pPr eaLnBrk="1" hangingPunct="1"/>
              <a:t>1</a:t>
            </a:fld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8213" y="750888"/>
            <a:ext cx="5011737" cy="3757612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10000"/>
              </a:spcBef>
            </a:pPr>
            <a:endParaRPr lang="de-DE" sz="1000" b="0" noProof="0" dirty="0"/>
          </a:p>
        </p:txBody>
      </p:sp>
    </p:spTree>
    <p:extLst>
      <p:ext uri="{BB962C8B-B14F-4D97-AF65-F5344CB8AC3E}">
        <p14:creationId xmlns:p14="http://schemas.microsoft.com/office/powerpoint/2010/main" val="1756531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e-DE" dirty="0"/>
          </a:p>
        </p:txBody>
      </p:sp>
      <p:pic>
        <p:nvPicPr>
          <p:cNvPr id="5" name="Picture 18"/>
          <p:cNvPicPr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6309320"/>
            <a:ext cx="408842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63500" dir="3187806" algn="ctr" rotWithShape="0">
              <a:srgbClr val="C0C0C0">
                <a:alpha val="5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94285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2041" indent="0">
              <a:buNone/>
              <a:defRPr sz="1662"/>
            </a:lvl2pPr>
            <a:lvl3pPr marL="844083" indent="0">
              <a:buNone/>
              <a:defRPr sz="1477"/>
            </a:lvl3pPr>
            <a:lvl4pPr marL="1266124" indent="0">
              <a:buNone/>
              <a:defRPr sz="1292"/>
            </a:lvl4pPr>
            <a:lvl5pPr marL="1688165" indent="0">
              <a:buNone/>
              <a:defRPr sz="1292"/>
            </a:lvl5pPr>
            <a:lvl6pPr marL="2110207" indent="0">
              <a:buNone/>
              <a:defRPr sz="1292"/>
            </a:lvl6pPr>
            <a:lvl7pPr marL="2532248" indent="0">
              <a:buNone/>
              <a:defRPr sz="1292"/>
            </a:lvl7pPr>
            <a:lvl8pPr marL="2954289" indent="0">
              <a:buNone/>
              <a:defRPr sz="1292"/>
            </a:lvl8pPr>
            <a:lvl9pPr marL="3376331" indent="0">
              <a:buNone/>
              <a:defRPr sz="129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74996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-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unilogo4c"/>
          <p:cNvPicPr>
            <a:picLocks noChangeAspect="1" noChangeArrowheads="1"/>
          </p:cNvPicPr>
          <p:nvPr userDrawn="1"/>
        </p:nvPicPr>
        <p:blipFill>
          <a:blip r:embed="rId2" cstate="print"/>
          <a:srcRect r="20525"/>
          <a:stretch>
            <a:fillRect/>
          </a:stretch>
        </p:blipFill>
        <p:spPr bwMode="auto">
          <a:xfrm>
            <a:off x="-16514" y="10195"/>
            <a:ext cx="9144000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3384550" y="116632"/>
            <a:ext cx="4572000" cy="73866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r" eaLnBrk="0" hangingPunct="0">
              <a:defRPr/>
            </a:pPr>
            <a:r>
              <a:rPr lang="en-US" b="0" dirty="0">
                <a:latin typeface="Arial" charset="0"/>
                <a:cs typeface="+mn-cs"/>
              </a:rPr>
              <a:t>Institute</a:t>
            </a:r>
            <a:r>
              <a:rPr lang="en-US" b="0" baseline="0" dirty="0">
                <a:latin typeface="Arial" charset="0"/>
                <a:cs typeface="+mn-cs"/>
              </a:rPr>
              <a:t> of Computer Science</a:t>
            </a:r>
            <a:endParaRPr lang="en-US" b="0" dirty="0">
              <a:latin typeface="Arial" charset="0"/>
              <a:cs typeface="+mn-cs"/>
            </a:endParaRPr>
          </a:p>
          <a:p>
            <a:pPr algn="r" eaLnBrk="0" hangingPunct="0">
              <a:defRPr/>
            </a:pPr>
            <a:r>
              <a:rPr lang="en-US" b="0" dirty="0">
                <a:latin typeface="Arial" charset="0"/>
                <a:cs typeface="+mn-cs"/>
              </a:rPr>
              <a:t>Chair of Communication Networks</a:t>
            </a:r>
          </a:p>
          <a:p>
            <a:pPr algn="r" eaLnBrk="0" hangingPunct="0">
              <a:defRPr/>
            </a:pPr>
            <a:r>
              <a:rPr lang="en-US" b="0" dirty="0">
                <a:latin typeface="Arial" charset="0"/>
                <a:cs typeface="+mn-cs"/>
              </a:rPr>
              <a:t>Prof. Dr.-Ing. P. Tran-Gia</a:t>
            </a:r>
          </a:p>
        </p:txBody>
      </p:sp>
      <p:pic>
        <p:nvPicPr>
          <p:cNvPr id="6" name="Picture 11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553" y="118219"/>
            <a:ext cx="70008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63500" dir="3187806" algn="ctr" rotWithShape="0">
              <a:schemeClr val="bg2">
                <a:alpha val="5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31979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778649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4744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e-DE" dirty="0"/>
          </a:p>
        </p:txBody>
      </p:sp>
      <p:pic>
        <p:nvPicPr>
          <p:cNvPr id="5" name="Picture 18"/>
          <p:cNvPicPr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00243" y="6308726"/>
            <a:ext cx="408842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63500" dir="3187806" algn="ctr" rotWithShape="0">
              <a:srgbClr val="C0C0C0">
                <a:alpha val="5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19291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-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unilogo4c"/>
          <p:cNvPicPr>
            <a:picLocks noChangeAspect="1" noChangeArrowheads="1"/>
          </p:cNvPicPr>
          <p:nvPr userDrawn="1"/>
        </p:nvPicPr>
        <p:blipFill>
          <a:blip r:embed="rId2" cstate="print"/>
          <a:srcRect r="20525"/>
          <a:stretch>
            <a:fillRect/>
          </a:stretch>
        </p:blipFill>
        <p:spPr bwMode="auto">
          <a:xfrm>
            <a:off x="0" y="-246"/>
            <a:ext cx="9144000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3384550" y="-27384"/>
            <a:ext cx="4572000" cy="85965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r" eaLnBrk="0" hangingPunct="0">
              <a:defRPr/>
            </a:pPr>
            <a:r>
              <a:rPr lang="en-US" sz="1662" b="0" dirty="0">
                <a:solidFill>
                  <a:prstClr val="black"/>
                </a:solidFill>
                <a:latin typeface="Arial" charset="0"/>
                <a:cs typeface="+mn-cs"/>
              </a:rPr>
              <a:t>Institute of Computer Science</a:t>
            </a:r>
          </a:p>
          <a:p>
            <a:pPr algn="r" eaLnBrk="0" hangingPunct="0">
              <a:defRPr/>
            </a:pPr>
            <a:r>
              <a:rPr lang="en-US" sz="1662" b="0" dirty="0">
                <a:solidFill>
                  <a:prstClr val="black"/>
                </a:solidFill>
                <a:latin typeface="Arial" charset="0"/>
                <a:cs typeface="+mn-cs"/>
              </a:rPr>
              <a:t>Chair of Communication Networks</a:t>
            </a:r>
          </a:p>
          <a:p>
            <a:pPr algn="r" eaLnBrk="0" hangingPunct="0">
              <a:defRPr/>
            </a:pPr>
            <a:r>
              <a:rPr lang="en-US" sz="1662" b="0" dirty="0">
                <a:solidFill>
                  <a:prstClr val="black"/>
                </a:solidFill>
                <a:latin typeface="Arial" charset="0"/>
                <a:cs typeface="+mn-cs"/>
              </a:rPr>
              <a:t>Prof. Dr.-Ing. P. Tran-Gia</a:t>
            </a:r>
          </a:p>
        </p:txBody>
      </p:sp>
      <p:pic>
        <p:nvPicPr>
          <p:cNvPr id="6" name="Picture 11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552" y="69602"/>
            <a:ext cx="70008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63500" dir="3187806" algn="ctr" rotWithShape="0">
              <a:schemeClr val="bg2">
                <a:alpha val="5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87201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e-DE" dirty="0"/>
          </a:p>
        </p:txBody>
      </p:sp>
      <p:pic>
        <p:nvPicPr>
          <p:cNvPr id="5" name="Picture 18"/>
          <p:cNvPicPr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00243" y="6308736"/>
            <a:ext cx="408842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63500" dir="3187806" algn="ctr" rotWithShape="0">
              <a:srgbClr val="C0C0C0">
                <a:alpha val="5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50241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-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unilogo4c"/>
          <p:cNvPicPr>
            <a:picLocks noChangeAspect="1" noChangeArrowheads="1"/>
          </p:cNvPicPr>
          <p:nvPr userDrawn="1"/>
        </p:nvPicPr>
        <p:blipFill>
          <a:blip r:embed="rId2" cstate="print"/>
          <a:srcRect r="20525"/>
          <a:stretch>
            <a:fillRect/>
          </a:stretch>
        </p:blipFill>
        <p:spPr bwMode="auto">
          <a:xfrm>
            <a:off x="0" y="10198"/>
            <a:ext cx="9144000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3384550" y="-16943"/>
            <a:ext cx="4572000" cy="85965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r" eaLnBrk="0" hangingPunct="0">
              <a:defRPr/>
            </a:pPr>
            <a:r>
              <a:rPr lang="en-US" sz="1662" b="0" dirty="0">
                <a:solidFill>
                  <a:prstClr val="black"/>
                </a:solidFill>
                <a:latin typeface="Arial" charset="0"/>
                <a:cs typeface="+mn-cs"/>
              </a:rPr>
              <a:t>Institute of Computer Science</a:t>
            </a:r>
          </a:p>
          <a:p>
            <a:pPr algn="r" eaLnBrk="0" hangingPunct="0">
              <a:defRPr/>
            </a:pPr>
            <a:r>
              <a:rPr lang="en-US" sz="1662" b="0" dirty="0">
                <a:solidFill>
                  <a:prstClr val="black"/>
                </a:solidFill>
                <a:latin typeface="Arial" charset="0"/>
                <a:cs typeface="+mn-cs"/>
              </a:rPr>
              <a:t>Chair of Communication Networks</a:t>
            </a:r>
          </a:p>
          <a:p>
            <a:pPr algn="r" eaLnBrk="0" hangingPunct="0">
              <a:defRPr/>
            </a:pPr>
            <a:r>
              <a:rPr lang="en-US" sz="1662" b="0" dirty="0">
                <a:solidFill>
                  <a:prstClr val="black"/>
                </a:solidFill>
                <a:latin typeface="Arial" charset="0"/>
                <a:cs typeface="+mn-cs"/>
              </a:rPr>
              <a:t>Prof. Dr.-Ing. P. Tran-Gia</a:t>
            </a:r>
          </a:p>
        </p:txBody>
      </p:sp>
      <p:pic>
        <p:nvPicPr>
          <p:cNvPr id="6" name="Picture 11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554" y="80043"/>
            <a:ext cx="70008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63500" dir="3187806" algn="ctr" rotWithShape="0">
              <a:schemeClr val="bg2">
                <a:alpha val="5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61111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36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22041" indent="0" algn="ctr">
              <a:buNone/>
              <a:defRPr/>
            </a:lvl2pPr>
            <a:lvl3pPr marL="844083" indent="0" algn="ctr">
              <a:buNone/>
              <a:defRPr/>
            </a:lvl3pPr>
            <a:lvl4pPr marL="1266124" indent="0" algn="ctr">
              <a:buNone/>
              <a:defRPr/>
            </a:lvl4pPr>
            <a:lvl5pPr marL="1688165" indent="0" algn="ctr">
              <a:buNone/>
              <a:defRPr/>
            </a:lvl5pPr>
            <a:lvl6pPr marL="2110207" indent="0" algn="ctr">
              <a:buNone/>
              <a:defRPr/>
            </a:lvl6pPr>
            <a:lvl7pPr marL="2532248" indent="0" algn="ctr">
              <a:buNone/>
              <a:defRPr/>
            </a:lvl7pPr>
            <a:lvl8pPr marL="2954289" indent="0" algn="ctr">
              <a:buNone/>
              <a:defRPr/>
            </a:lvl8pPr>
            <a:lvl9pPr marL="3376331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686558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34"/>
          <p:cNvSpPr txBox="1">
            <a:spLocks noChangeArrowheads="1"/>
          </p:cNvSpPr>
          <p:nvPr/>
        </p:nvSpPr>
        <p:spPr bwMode="auto">
          <a:xfrm>
            <a:off x="7416874" y="6394450"/>
            <a:ext cx="488950" cy="274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r" eaLnBrk="0" hangingPunct="0">
              <a:defRPr/>
            </a:pPr>
            <a:fld id="{F0A2C93E-CADF-4F4D-8BAC-BF58C084BA02}" type="slidenum">
              <a:rPr lang="de-DE" sz="1200" b="0">
                <a:solidFill>
                  <a:schemeClr val="bg2"/>
                </a:solidFill>
                <a:cs typeface="+mn-cs"/>
              </a:rPr>
              <a:pPr algn="r" eaLnBrk="0" hangingPunct="0">
                <a:defRPr/>
              </a:pPr>
              <a:t>‹Nr.›</a:t>
            </a:fld>
            <a:endParaRPr lang="de-DE" sz="1200" b="0" dirty="0">
              <a:solidFill>
                <a:schemeClr val="bg2"/>
              </a:solidFill>
              <a:cs typeface="+mn-cs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3322" y="0"/>
            <a:ext cx="8857357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/>
              <a:t>Klicken</a:t>
            </a:r>
            <a:r>
              <a:rPr lang="en-GB" dirty="0"/>
              <a:t> um das </a:t>
            </a:r>
            <a:r>
              <a:rPr lang="en-GB" dirty="0" err="1"/>
              <a:t>Titelformat</a:t>
            </a:r>
            <a:r>
              <a:rPr lang="en-GB" dirty="0"/>
              <a:t> </a:t>
            </a:r>
            <a:r>
              <a:rPr lang="en-GB" dirty="0" err="1"/>
              <a:t>zu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914400"/>
            <a:ext cx="8001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Klicken Sie, um die Formate des Vorlagentextes zu bearbeiten</a:t>
            </a:r>
          </a:p>
          <a:p>
            <a:pPr lvl="1"/>
            <a:r>
              <a:rPr lang="en-GB"/>
              <a:t>Zweite Ebene</a:t>
            </a:r>
          </a:p>
          <a:p>
            <a:pPr lvl="2"/>
            <a:r>
              <a:rPr lang="en-GB"/>
              <a:t>Dritte Ebene</a:t>
            </a:r>
          </a:p>
          <a:p>
            <a:pPr lvl="3"/>
            <a:r>
              <a:rPr lang="en-GB"/>
              <a:t>Vierte Ebene</a:t>
            </a:r>
          </a:p>
          <a:p>
            <a:pPr lvl="4"/>
            <a:r>
              <a:rPr lang="en-GB"/>
              <a:t>Fünfte Ebene</a:t>
            </a:r>
          </a:p>
        </p:txBody>
      </p:sp>
      <p:sp>
        <p:nvSpPr>
          <p:cNvPr id="180254" name="Line 30"/>
          <p:cNvSpPr>
            <a:spLocks noChangeShapeType="1"/>
          </p:cNvSpPr>
          <p:nvPr/>
        </p:nvSpPr>
        <p:spPr bwMode="auto">
          <a:xfrm flipV="1">
            <a:off x="131763" y="692150"/>
            <a:ext cx="8856662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de-DE" dirty="0">
              <a:cs typeface="+mn-cs"/>
            </a:endParaRPr>
          </a:p>
        </p:txBody>
      </p:sp>
      <p:sp>
        <p:nvSpPr>
          <p:cNvPr id="22" name="Text Box 34"/>
          <p:cNvSpPr txBox="1">
            <a:spLocks noChangeArrowheads="1"/>
          </p:cNvSpPr>
          <p:nvPr/>
        </p:nvSpPr>
        <p:spPr bwMode="auto">
          <a:xfrm>
            <a:off x="8603382" y="6394452"/>
            <a:ext cx="517558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fld id="{F0A2C93E-CADF-4F4D-8BAC-BF58C084BA02}" type="slidenum">
              <a:rPr lang="de-DE" sz="1200" b="0">
                <a:solidFill>
                  <a:schemeClr val="bg1">
                    <a:lumMod val="50000"/>
                  </a:schemeClr>
                </a:solidFill>
                <a:cs typeface="+mn-cs"/>
              </a:rPr>
              <a:pPr algn="ctr" eaLnBrk="0" hangingPunct="0">
                <a:defRPr/>
              </a:pPr>
              <a:t>‹Nr.›</a:t>
            </a:fld>
            <a:endParaRPr lang="de-DE" sz="1200" b="0" dirty="0">
              <a:solidFill>
                <a:schemeClr val="bg1">
                  <a:lumMod val="50000"/>
                </a:schemeClr>
              </a:solidFill>
              <a:cs typeface="+mn-cs"/>
            </a:endParaRPr>
          </a:p>
        </p:txBody>
      </p:sp>
      <p:sp>
        <p:nvSpPr>
          <p:cNvPr id="7" name="Rectangle 32"/>
          <p:cNvSpPr>
            <a:spLocks noChangeArrowheads="1"/>
          </p:cNvSpPr>
          <p:nvPr userDrawn="1"/>
        </p:nvSpPr>
        <p:spPr bwMode="auto">
          <a:xfrm>
            <a:off x="611188" y="6252741"/>
            <a:ext cx="8532812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90980"/>
                  <a:invGamma/>
                </a:schemeClr>
              </a:gs>
            </a:gsLst>
            <a:lin ang="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endParaRPr lang="de-DE" dirty="0"/>
          </a:p>
        </p:txBody>
      </p:sp>
      <p:pic>
        <p:nvPicPr>
          <p:cNvPr id="8" name="Picture 13" descr="unilogo4cohne_small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0" y="6208776"/>
            <a:ext cx="1475232" cy="649224"/>
          </a:xfrm>
          <a:prstGeom prst="rect">
            <a:avLst/>
          </a:prstGeom>
        </p:spPr>
      </p:pic>
      <p:sp>
        <p:nvSpPr>
          <p:cNvPr id="9" name="Textfeld 8"/>
          <p:cNvSpPr txBox="1"/>
          <p:nvPr userDrawn="1"/>
        </p:nvSpPr>
        <p:spPr>
          <a:xfrm>
            <a:off x="3363976" y="6377915"/>
            <a:ext cx="241604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100" b="0" kern="12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Modern Project</a:t>
            </a:r>
            <a:r>
              <a:rPr lang="de-DE" sz="11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b="0" kern="12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Management in ICT</a:t>
            </a:r>
          </a:p>
        </p:txBody>
      </p:sp>
      <p:sp>
        <p:nvSpPr>
          <p:cNvPr id="10" name="Text Box 34"/>
          <p:cNvSpPr txBox="1">
            <a:spLocks noChangeArrowheads="1"/>
          </p:cNvSpPr>
          <p:nvPr userDrawn="1"/>
        </p:nvSpPr>
        <p:spPr bwMode="auto">
          <a:xfrm>
            <a:off x="7995240" y="6394450"/>
            <a:ext cx="465192" cy="2616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r" eaLnBrk="0" hangingPunct="0">
              <a:defRPr/>
            </a:pPr>
            <a:fld id="{F0A2C93E-CADF-4F4D-8BAC-BF58C084BA02}" type="slidenum">
              <a:rPr lang="de-DE" sz="1100" b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 eaLnBrk="0" hangingPunct="0">
                <a:defRPr/>
              </a:pPr>
              <a:t>‹Nr.›</a:t>
            </a:fld>
            <a:endParaRPr lang="de-DE" sz="1100" b="0" dirty="0">
              <a:solidFill>
                <a:prstClr val="white">
                  <a:lumMod val="5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3">
            <a:extLst>
              <a:ext uri="{FF2B5EF4-FFF2-40B4-BE49-F238E27FC236}">
                <a16:creationId xmlns:a16="http://schemas.microsoft.com/office/drawing/2014/main" id="{F415DDA4-1714-4484-B616-59E3029663B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0753" y="6134957"/>
            <a:ext cx="498351" cy="747527"/>
          </a:xfrm>
          <a:prstGeom prst="rect">
            <a:avLst/>
          </a:prstGeom>
        </p:spPr>
      </p:pic>
      <p:pic>
        <p:nvPicPr>
          <p:cNvPr id="13" name="Picture 18">
            <a:extLst>
              <a:ext uri="{FF2B5EF4-FFF2-40B4-BE49-F238E27FC236}">
                <a16:creationId xmlns:a16="http://schemas.microsoft.com/office/drawing/2014/main" id="{E305F7BF-6AC8-48CD-A085-4C48A888CE30}"/>
              </a:ext>
            </a:extLst>
          </p:cNvPr>
          <p:cNvPicPr>
            <a:picLocks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24328" y="6309320"/>
            <a:ext cx="408842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63500" dir="3187806" algn="ctr" rotWithShape="0">
              <a:srgbClr val="C0C0C0">
                <a:alpha val="5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35399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Font typeface="Wingdings 3" pitchFamily="18" charset="2"/>
        <a:buChar char="u"/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Font typeface="Wingdings" pitchFamily="2" charset="2"/>
        <a:buChar char="§"/>
        <a:defRPr sz="2000">
          <a:solidFill>
            <a:srgbClr val="4D4D4D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–"/>
        <a:defRPr sz="2000">
          <a:solidFill>
            <a:srgbClr val="4D4D4D"/>
          </a:solidFill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•"/>
        <a:defRPr sz="2000">
          <a:solidFill>
            <a:srgbClr val="4D4D4D"/>
          </a:solidFill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5pPr>
      <a:lvl6pPr marL="2438400" indent="-228600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6pPr>
      <a:lvl7pPr marL="2895600" indent="-228600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7pPr>
      <a:lvl8pPr marL="3352800" indent="-228600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8pPr>
      <a:lvl9pPr marL="3810000" indent="-228600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3322" y="30163"/>
            <a:ext cx="885735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/>
              <a:t>Klicken</a:t>
            </a:r>
            <a:r>
              <a:rPr lang="en-GB" dirty="0"/>
              <a:t> um das </a:t>
            </a:r>
            <a:r>
              <a:rPr lang="en-GB" dirty="0" err="1"/>
              <a:t>Titelformat</a:t>
            </a:r>
            <a:r>
              <a:rPr lang="en-GB" dirty="0"/>
              <a:t> </a:t>
            </a:r>
            <a:r>
              <a:rPr lang="en-GB" dirty="0" err="1"/>
              <a:t>zu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914400"/>
            <a:ext cx="8001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Klicken Sie, um die Formate des Vorlagentextes zu bearbeiten</a:t>
            </a:r>
          </a:p>
          <a:p>
            <a:pPr lvl="1"/>
            <a:r>
              <a:rPr lang="en-GB"/>
              <a:t>Zweite Ebene</a:t>
            </a:r>
          </a:p>
          <a:p>
            <a:pPr lvl="2"/>
            <a:r>
              <a:rPr lang="en-GB"/>
              <a:t>Dritte Ebene</a:t>
            </a:r>
          </a:p>
          <a:p>
            <a:pPr lvl="3"/>
            <a:r>
              <a:rPr lang="en-GB"/>
              <a:t>Vierte Ebene</a:t>
            </a:r>
          </a:p>
          <a:p>
            <a:pPr lvl="4"/>
            <a:r>
              <a:rPr lang="en-GB"/>
              <a:t>Fünfte Ebene</a:t>
            </a:r>
          </a:p>
        </p:txBody>
      </p:sp>
      <p:sp>
        <p:nvSpPr>
          <p:cNvPr id="180256" name="Rectangle 32"/>
          <p:cNvSpPr>
            <a:spLocks noChangeArrowheads="1"/>
          </p:cNvSpPr>
          <p:nvPr/>
        </p:nvSpPr>
        <p:spPr bwMode="auto">
          <a:xfrm>
            <a:off x="611188" y="6237288"/>
            <a:ext cx="8532812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90980"/>
                  <a:invGamma/>
                </a:schemeClr>
              </a:gs>
            </a:gsLst>
            <a:lin ang="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de-DE" dirty="0">
              <a:solidFill>
                <a:prstClr val="black"/>
              </a:solidFill>
            </a:endParaRPr>
          </a:p>
        </p:txBody>
      </p:sp>
      <p:pic>
        <p:nvPicPr>
          <p:cNvPr id="180242" name="Picture 18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50266" y="6308731"/>
            <a:ext cx="442912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63500" dir="3187806" algn="ctr" rotWithShape="0">
              <a:srgbClr val="C0C0C0">
                <a:alpha val="50000"/>
              </a:srgbClr>
            </a:outerShdw>
          </a:effectLst>
        </p:spPr>
      </p:pic>
      <p:sp>
        <p:nvSpPr>
          <p:cNvPr id="180254" name="Line 30"/>
          <p:cNvSpPr>
            <a:spLocks noChangeShapeType="1"/>
          </p:cNvSpPr>
          <p:nvPr/>
        </p:nvSpPr>
        <p:spPr bwMode="auto">
          <a:xfrm flipV="1">
            <a:off x="131763" y="692150"/>
            <a:ext cx="8856662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de-DE" dirty="0">
              <a:solidFill>
                <a:prstClr val="black"/>
              </a:solidFill>
            </a:endParaRPr>
          </a:p>
        </p:txBody>
      </p:sp>
      <p:sp>
        <p:nvSpPr>
          <p:cNvPr id="180258" name="Text Box 34"/>
          <p:cNvSpPr txBox="1">
            <a:spLocks noChangeArrowheads="1"/>
          </p:cNvSpPr>
          <p:nvPr/>
        </p:nvSpPr>
        <p:spPr bwMode="auto">
          <a:xfrm>
            <a:off x="7926597" y="6394454"/>
            <a:ext cx="483979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r" eaLnBrk="0" hangingPunct="0">
              <a:defRPr/>
            </a:pPr>
            <a:fld id="{F0A2C93E-CADF-4F4D-8BAC-BF58C084BA02}" type="slidenum">
              <a:rPr lang="de-DE" sz="1200" b="0">
                <a:solidFill>
                  <a:srgbClr val="EEECE1"/>
                </a:solidFill>
              </a:rPr>
              <a:pPr algn="r" eaLnBrk="0" hangingPunct="0">
                <a:defRPr/>
              </a:pPr>
              <a:t>‹Nr.›</a:t>
            </a:fld>
            <a:endParaRPr lang="de-DE" sz="1200" b="0" dirty="0">
              <a:solidFill>
                <a:srgbClr val="EEECE1"/>
              </a:solidFill>
            </a:endParaRPr>
          </a:p>
        </p:txBody>
      </p:sp>
      <p:pic>
        <p:nvPicPr>
          <p:cNvPr id="10" name="Bild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210000"/>
            <a:ext cx="1477726" cy="648000"/>
          </a:xfrm>
          <a:prstGeom prst="rect">
            <a:avLst/>
          </a:prstGeom>
        </p:spPr>
      </p:pic>
      <p:sp>
        <p:nvSpPr>
          <p:cNvPr id="9" name="Textfeld 8"/>
          <p:cNvSpPr txBox="1"/>
          <p:nvPr userDrawn="1"/>
        </p:nvSpPr>
        <p:spPr>
          <a:xfrm>
            <a:off x="3438966" y="6363675"/>
            <a:ext cx="1899880" cy="2616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>
            <a:defPPr>
              <a:defRPr lang="de-DE"/>
            </a:defPPr>
            <a:lvl1pPr algn="r" eaLnBrk="0" hangingPunct="0">
              <a:defRPr sz="1200" b="0">
                <a:solidFill>
                  <a:prstClr val="white">
                    <a:lumMod val="50000"/>
                  </a:prstClr>
                </a:solidFill>
              </a:defRPr>
            </a:lvl1pPr>
          </a:lstStyle>
          <a:p>
            <a:pPr lvl="0"/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Project </a:t>
            </a:r>
            <a:r>
              <a:rPr lang="de-DE" sz="1100" b="0" kern="120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Management in ICT</a:t>
            </a:r>
          </a:p>
        </p:txBody>
      </p:sp>
      <p:sp>
        <p:nvSpPr>
          <p:cNvPr id="12" name="Text Box 34"/>
          <p:cNvSpPr txBox="1">
            <a:spLocks noChangeArrowheads="1"/>
          </p:cNvSpPr>
          <p:nvPr userDrawn="1"/>
        </p:nvSpPr>
        <p:spPr bwMode="auto">
          <a:xfrm>
            <a:off x="7298416" y="6394450"/>
            <a:ext cx="465192" cy="2616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r" eaLnBrk="0" hangingPunct="0">
              <a:defRPr/>
            </a:pPr>
            <a:fld id="{F0A2C93E-CADF-4F4D-8BAC-BF58C084BA02}" type="slidenum">
              <a:rPr lang="de-DE" sz="1100" b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 eaLnBrk="0" hangingPunct="0">
                <a:defRPr/>
              </a:pPr>
              <a:t>‹Nr.›</a:t>
            </a:fld>
            <a:endParaRPr lang="de-DE" sz="1100" b="0" dirty="0">
              <a:solidFill>
                <a:prstClr val="white">
                  <a:lumMod val="5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07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Font typeface="Wingdings 3" pitchFamily="18" charset="2"/>
        <a:buChar char="u"/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Font typeface="Wingdings" pitchFamily="2" charset="2"/>
        <a:buChar char="§"/>
        <a:defRPr sz="2000">
          <a:solidFill>
            <a:srgbClr val="4D4D4D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–"/>
        <a:defRPr sz="2000">
          <a:solidFill>
            <a:srgbClr val="4D4D4D"/>
          </a:solidFill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•"/>
        <a:defRPr sz="2000">
          <a:solidFill>
            <a:srgbClr val="4D4D4D"/>
          </a:solidFill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5pPr>
      <a:lvl6pPr marL="2438400" indent="-228600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6pPr>
      <a:lvl7pPr marL="2895600" indent="-228600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7pPr>
      <a:lvl8pPr marL="3352800" indent="-228600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8pPr>
      <a:lvl9pPr marL="3810000" indent="-228600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34"/>
          <p:cNvSpPr txBox="1">
            <a:spLocks noChangeArrowheads="1"/>
          </p:cNvSpPr>
          <p:nvPr/>
        </p:nvSpPr>
        <p:spPr bwMode="auto">
          <a:xfrm>
            <a:off x="7434221" y="6394451"/>
            <a:ext cx="471604" cy="2628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r" eaLnBrk="0" hangingPunct="0">
              <a:defRPr/>
            </a:pPr>
            <a:fld id="{F0A2C93E-CADF-4F4D-8BAC-BF58C084BA02}" type="slidenum">
              <a:rPr lang="de-DE" sz="1108" b="0">
                <a:solidFill>
                  <a:srgbClr val="EEECE1"/>
                </a:solidFill>
                <a:latin typeface="Arial" charset="0"/>
                <a:cs typeface="+mn-cs"/>
              </a:rPr>
              <a:pPr algn="r" eaLnBrk="0" hangingPunct="0">
                <a:defRPr/>
              </a:pPr>
              <a:t>‹Nr.›</a:t>
            </a:fld>
            <a:endParaRPr lang="de-DE" sz="1108" b="0" dirty="0">
              <a:solidFill>
                <a:srgbClr val="EEECE1"/>
              </a:solidFill>
              <a:latin typeface="Arial" charset="0"/>
              <a:cs typeface="+mn-cs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3322" y="30163"/>
            <a:ext cx="885735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/>
              <a:t>Klicken</a:t>
            </a:r>
            <a:r>
              <a:rPr lang="en-GB" dirty="0"/>
              <a:t> um das </a:t>
            </a:r>
            <a:r>
              <a:rPr lang="en-GB" dirty="0" err="1"/>
              <a:t>Titelformat</a:t>
            </a:r>
            <a:r>
              <a:rPr lang="en-GB" dirty="0"/>
              <a:t> </a:t>
            </a:r>
            <a:r>
              <a:rPr lang="en-GB" dirty="0" err="1"/>
              <a:t>zu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914400"/>
            <a:ext cx="8001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Klicken Sie, um die Formate des Vorlagentextes zu bearbeiten</a:t>
            </a:r>
          </a:p>
          <a:p>
            <a:pPr lvl="1"/>
            <a:r>
              <a:rPr lang="en-GB"/>
              <a:t>Zweite Ebene</a:t>
            </a:r>
          </a:p>
          <a:p>
            <a:pPr lvl="2"/>
            <a:r>
              <a:rPr lang="en-GB"/>
              <a:t>Dritte Ebene</a:t>
            </a:r>
          </a:p>
          <a:p>
            <a:pPr lvl="3"/>
            <a:r>
              <a:rPr lang="en-GB"/>
              <a:t>Vierte Ebene</a:t>
            </a:r>
          </a:p>
          <a:p>
            <a:pPr lvl="4"/>
            <a:r>
              <a:rPr lang="en-GB"/>
              <a:t>Fünfte Ebene</a:t>
            </a:r>
          </a:p>
        </p:txBody>
      </p:sp>
      <p:sp>
        <p:nvSpPr>
          <p:cNvPr id="180254" name="Line 30"/>
          <p:cNvSpPr>
            <a:spLocks noChangeShapeType="1"/>
          </p:cNvSpPr>
          <p:nvPr/>
        </p:nvSpPr>
        <p:spPr bwMode="auto">
          <a:xfrm flipV="1">
            <a:off x="131763" y="692150"/>
            <a:ext cx="8856662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de-DE" sz="1662" b="0" dirty="0">
              <a:solidFill>
                <a:prstClr val="black"/>
              </a:solidFill>
              <a:latin typeface="Arial" charset="0"/>
              <a:cs typeface="+mn-cs"/>
            </a:endParaRPr>
          </a:p>
        </p:txBody>
      </p:sp>
      <p:sp>
        <p:nvSpPr>
          <p:cNvPr id="22" name="Text Box 34"/>
          <p:cNvSpPr txBox="1">
            <a:spLocks noChangeArrowheads="1"/>
          </p:cNvSpPr>
          <p:nvPr/>
        </p:nvSpPr>
        <p:spPr bwMode="auto">
          <a:xfrm>
            <a:off x="8603382" y="6394452"/>
            <a:ext cx="517558" cy="2628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fld id="{F0A2C93E-CADF-4F4D-8BAC-BF58C084BA02}" type="slidenum">
              <a:rPr lang="de-DE" sz="1108" b="0">
                <a:solidFill>
                  <a:prstClr val="white">
                    <a:lumMod val="50000"/>
                  </a:prstClr>
                </a:solidFill>
                <a:latin typeface="Arial" charset="0"/>
                <a:cs typeface="+mn-cs"/>
              </a:rPr>
              <a:pPr algn="ctr" eaLnBrk="0" hangingPunct="0">
                <a:defRPr/>
              </a:pPr>
              <a:t>‹Nr.›</a:t>
            </a:fld>
            <a:endParaRPr lang="de-DE" sz="1108" b="0" dirty="0">
              <a:solidFill>
                <a:prstClr val="white">
                  <a:lumMod val="50000"/>
                </a:prstClr>
              </a:solidFill>
              <a:latin typeface="Arial" charset="0"/>
              <a:cs typeface="+mn-cs"/>
            </a:endParaRPr>
          </a:p>
        </p:txBody>
      </p:sp>
      <p:sp>
        <p:nvSpPr>
          <p:cNvPr id="7" name="Rectangle 32"/>
          <p:cNvSpPr>
            <a:spLocks noChangeArrowheads="1"/>
          </p:cNvSpPr>
          <p:nvPr userDrawn="1"/>
        </p:nvSpPr>
        <p:spPr bwMode="auto">
          <a:xfrm>
            <a:off x="611188" y="6252741"/>
            <a:ext cx="8532812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90980"/>
                  <a:invGamma/>
                </a:schemeClr>
              </a:gs>
            </a:gsLst>
            <a:lin ang="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endParaRPr lang="de-DE" sz="1662" b="0" dirty="0">
              <a:solidFill>
                <a:prstClr val="black"/>
              </a:solidFill>
              <a:latin typeface="Arial" charset="0"/>
              <a:cs typeface="+mn-cs"/>
            </a:endParaRPr>
          </a:p>
        </p:txBody>
      </p:sp>
      <p:pic>
        <p:nvPicPr>
          <p:cNvPr id="8" name="Picture 13" descr="unilogo4cohne_small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6208776"/>
            <a:ext cx="1475232" cy="649224"/>
          </a:xfrm>
          <a:prstGeom prst="rect">
            <a:avLst/>
          </a:prstGeom>
        </p:spPr>
      </p:pic>
      <p:sp>
        <p:nvSpPr>
          <p:cNvPr id="9" name="Textfeld 8"/>
          <p:cNvSpPr txBox="1"/>
          <p:nvPr userDrawn="1"/>
        </p:nvSpPr>
        <p:spPr>
          <a:xfrm>
            <a:off x="3835813" y="6377916"/>
            <a:ext cx="1386919" cy="2485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015" b="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  <a:r>
              <a:rPr lang="de-DE" sz="1015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015" b="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</a:t>
            </a:r>
          </a:p>
        </p:txBody>
      </p:sp>
      <p:sp>
        <p:nvSpPr>
          <p:cNvPr id="10" name="Text Box 34"/>
          <p:cNvSpPr txBox="1">
            <a:spLocks noChangeArrowheads="1"/>
          </p:cNvSpPr>
          <p:nvPr userDrawn="1"/>
        </p:nvSpPr>
        <p:spPr bwMode="auto">
          <a:xfrm>
            <a:off x="7317652" y="6394450"/>
            <a:ext cx="445956" cy="24853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r" eaLnBrk="0" hangingPunct="0">
              <a:defRPr/>
            </a:pPr>
            <a:fld id="{F0A2C93E-CADF-4F4D-8BAC-BF58C084BA02}" type="slidenum">
              <a:rPr lang="de-DE" sz="1015" b="0">
                <a:solidFill>
                  <a:prstClr val="white">
                    <a:lumMod val="50000"/>
                  </a:prstClr>
                </a:solidFill>
                <a:latin typeface="Arial" charset="0"/>
                <a:cs typeface="+mn-cs"/>
              </a:rPr>
              <a:pPr algn="r" eaLnBrk="0" hangingPunct="0">
                <a:defRPr/>
              </a:pPr>
              <a:t>‹Nr.›</a:t>
            </a:fld>
            <a:endParaRPr lang="de-DE" sz="1015" b="0" dirty="0">
              <a:solidFill>
                <a:prstClr val="white">
                  <a:lumMod val="50000"/>
                </a:prstClr>
              </a:solidFill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5615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Arial" charset="0"/>
        </a:defRPr>
      </a:lvl5pPr>
      <a:lvl6pPr marL="422041" algn="ctr" rtl="0" fontAlgn="base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Arial" charset="0"/>
        </a:defRPr>
      </a:lvl6pPr>
      <a:lvl7pPr marL="844083" algn="ctr" rtl="0" fontAlgn="base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Arial" charset="0"/>
        </a:defRPr>
      </a:lvl7pPr>
      <a:lvl8pPr marL="1266124" algn="ctr" rtl="0" fontAlgn="base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Arial" charset="0"/>
        </a:defRPr>
      </a:lvl8pPr>
      <a:lvl9pPr marL="1688165" algn="ctr" rtl="0" fontAlgn="base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Arial" charset="0"/>
        </a:defRPr>
      </a:lvl9pPr>
    </p:titleStyle>
    <p:bodyStyle>
      <a:lvl1pPr marL="316531" indent="-316531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Font typeface="Wingdings 3" pitchFamily="18" charset="2"/>
        <a:buChar char="u"/>
        <a:defRPr sz="1846">
          <a:solidFill>
            <a:srgbClr val="4D4D4D"/>
          </a:solidFill>
          <a:latin typeface="+mn-lt"/>
          <a:ea typeface="+mn-ea"/>
          <a:cs typeface="+mn-cs"/>
        </a:defRPr>
      </a:lvl1pPr>
      <a:lvl2pPr marL="685817" indent="-263776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Font typeface="Wingdings" pitchFamily="2" charset="2"/>
        <a:buChar char="§"/>
        <a:defRPr sz="1846">
          <a:solidFill>
            <a:srgbClr val="4D4D4D"/>
          </a:solidFill>
          <a:latin typeface="+mn-lt"/>
        </a:defRPr>
      </a:lvl2pPr>
      <a:lvl3pPr marL="1055103" indent="-211021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–"/>
        <a:defRPr sz="1846">
          <a:solidFill>
            <a:srgbClr val="4D4D4D"/>
          </a:solidFill>
          <a:latin typeface="+mn-lt"/>
        </a:defRPr>
      </a:lvl3pPr>
      <a:lvl4pPr marL="1441975" indent="-211021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•"/>
        <a:defRPr sz="1846">
          <a:solidFill>
            <a:srgbClr val="4D4D4D"/>
          </a:solidFill>
          <a:latin typeface="+mn-lt"/>
        </a:defRPr>
      </a:lvl4pPr>
      <a:lvl5pPr marL="1828846" indent="-211021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 "/>
        <a:defRPr sz="1846">
          <a:solidFill>
            <a:srgbClr val="4D4D4D"/>
          </a:solidFill>
          <a:latin typeface="+mn-lt"/>
        </a:defRPr>
      </a:lvl5pPr>
      <a:lvl6pPr marL="2250887" indent="-211021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1846">
          <a:solidFill>
            <a:srgbClr val="4D4D4D"/>
          </a:solidFill>
          <a:latin typeface="+mn-lt"/>
        </a:defRPr>
      </a:lvl6pPr>
      <a:lvl7pPr marL="2672928" indent="-211021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1846">
          <a:solidFill>
            <a:srgbClr val="4D4D4D"/>
          </a:solidFill>
          <a:latin typeface="+mn-lt"/>
        </a:defRPr>
      </a:lvl7pPr>
      <a:lvl8pPr marL="3094970" indent="-211021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1846">
          <a:solidFill>
            <a:srgbClr val="4D4D4D"/>
          </a:solidFill>
          <a:latin typeface="+mn-lt"/>
        </a:defRPr>
      </a:lvl8pPr>
      <a:lvl9pPr marL="3517011" indent="-211021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1846">
          <a:solidFill>
            <a:srgbClr val="4D4D4D"/>
          </a:solidFill>
          <a:latin typeface="+mn-lt"/>
        </a:defRPr>
      </a:lvl9pPr>
    </p:bodyStyle>
    <p:otherStyle>
      <a:defPPr>
        <a:defRPr lang="de-DE"/>
      </a:defPPr>
      <a:lvl1pPr marL="0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34"/>
          <p:cNvSpPr txBox="1">
            <a:spLocks noChangeArrowheads="1"/>
          </p:cNvSpPr>
          <p:nvPr/>
        </p:nvSpPr>
        <p:spPr bwMode="auto">
          <a:xfrm>
            <a:off x="7434227" y="6394459"/>
            <a:ext cx="471604" cy="2628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r" eaLnBrk="0" hangingPunct="0">
              <a:defRPr/>
            </a:pPr>
            <a:fld id="{F0A2C93E-CADF-4F4D-8BAC-BF58C084BA02}" type="slidenum">
              <a:rPr lang="de-DE" sz="1108" b="0">
                <a:solidFill>
                  <a:srgbClr val="EEECE1"/>
                </a:solidFill>
                <a:latin typeface="Arial" charset="0"/>
                <a:cs typeface="+mn-cs"/>
              </a:rPr>
              <a:pPr algn="r" eaLnBrk="0" hangingPunct="0">
                <a:defRPr/>
              </a:pPr>
              <a:t>‹Nr.›</a:t>
            </a:fld>
            <a:endParaRPr lang="de-DE" sz="1108" b="0" dirty="0">
              <a:solidFill>
                <a:srgbClr val="EEECE1"/>
              </a:solidFill>
              <a:latin typeface="Arial" charset="0"/>
              <a:cs typeface="+mn-cs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3322" y="30163"/>
            <a:ext cx="885735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/>
              <a:t>Klicken</a:t>
            </a:r>
            <a:r>
              <a:rPr lang="en-GB" dirty="0"/>
              <a:t> um das </a:t>
            </a:r>
            <a:r>
              <a:rPr lang="en-GB"/>
              <a:t>Titelformat</a:t>
            </a:r>
            <a:r>
              <a:rPr lang="en-GB" dirty="0"/>
              <a:t> </a:t>
            </a:r>
            <a:r>
              <a:rPr lang="en-GB" dirty="0" err="1"/>
              <a:t>zu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914400"/>
            <a:ext cx="8001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Klicken Sie, um die Formate des Vorlagentextes zu bearbeiten</a:t>
            </a:r>
          </a:p>
          <a:p>
            <a:pPr lvl="1"/>
            <a:r>
              <a:rPr lang="en-GB"/>
              <a:t>Zweite Ebene</a:t>
            </a:r>
          </a:p>
          <a:p>
            <a:pPr lvl="2"/>
            <a:r>
              <a:rPr lang="en-GB"/>
              <a:t>Dritte Ebene</a:t>
            </a:r>
          </a:p>
          <a:p>
            <a:pPr lvl="3"/>
            <a:r>
              <a:rPr lang="en-GB"/>
              <a:t>Vierte Ebene</a:t>
            </a:r>
          </a:p>
          <a:p>
            <a:pPr lvl="4"/>
            <a:r>
              <a:rPr lang="en-GB"/>
              <a:t>Fünfte Ebene</a:t>
            </a:r>
          </a:p>
        </p:txBody>
      </p:sp>
      <p:sp>
        <p:nvSpPr>
          <p:cNvPr id="180254" name="Line 30"/>
          <p:cNvSpPr>
            <a:spLocks noChangeShapeType="1"/>
          </p:cNvSpPr>
          <p:nvPr/>
        </p:nvSpPr>
        <p:spPr bwMode="auto">
          <a:xfrm flipV="1">
            <a:off x="131763" y="692150"/>
            <a:ext cx="8856662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de-DE" sz="1662" b="0" dirty="0">
              <a:solidFill>
                <a:prstClr val="black"/>
              </a:solidFill>
              <a:latin typeface="Arial" charset="0"/>
              <a:cs typeface="+mn-cs"/>
            </a:endParaRPr>
          </a:p>
        </p:txBody>
      </p:sp>
      <p:sp>
        <p:nvSpPr>
          <p:cNvPr id="22" name="Text Box 34"/>
          <p:cNvSpPr txBox="1">
            <a:spLocks noChangeArrowheads="1"/>
          </p:cNvSpPr>
          <p:nvPr/>
        </p:nvSpPr>
        <p:spPr bwMode="auto">
          <a:xfrm>
            <a:off x="8603382" y="6394462"/>
            <a:ext cx="517558" cy="2628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fld id="{F0A2C93E-CADF-4F4D-8BAC-BF58C084BA02}" type="slidenum">
              <a:rPr lang="de-DE" sz="1108" b="0">
                <a:solidFill>
                  <a:prstClr val="white">
                    <a:lumMod val="50000"/>
                  </a:prstClr>
                </a:solidFill>
                <a:latin typeface="Arial" charset="0"/>
                <a:cs typeface="+mn-cs"/>
              </a:rPr>
              <a:pPr algn="ctr" eaLnBrk="0" hangingPunct="0">
                <a:defRPr/>
              </a:pPr>
              <a:t>‹Nr.›</a:t>
            </a:fld>
            <a:endParaRPr lang="de-DE" sz="1108" b="0" dirty="0">
              <a:solidFill>
                <a:prstClr val="white">
                  <a:lumMod val="50000"/>
                </a:prstClr>
              </a:solidFill>
              <a:latin typeface="Arial" charset="0"/>
              <a:cs typeface="+mn-cs"/>
            </a:endParaRPr>
          </a:p>
        </p:txBody>
      </p:sp>
      <p:sp>
        <p:nvSpPr>
          <p:cNvPr id="7" name="Rectangle 32"/>
          <p:cNvSpPr>
            <a:spLocks noChangeArrowheads="1"/>
          </p:cNvSpPr>
          <p:nvPr userDrawn="1"/>
        </p:nvSpPr>
        <p:spPr bwMode="auto">
          <a:xfrm>
            <a:off x="611188" y="6252741"/>
            <a:ext cx="8532812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90980"/>
                  <a:invGamma/>
                </a:schemeClr>
              </a:gs>
            </a:gsLst>
            <a:lin ang="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endParaRPr lang="de-DE" sz="1662" b="0" dirty="0">
              <a:solidFill>
                <a:prstClr val="black"/>
              </a:solidFill>
              <a:latin typeface="Arial" charset="0"/>
              <a:cs typeface="+mn-cs"/>
            </a:endParaRPr>
          </a:p>
        </p:txBody>
      </p:sp>
      <p:pic>
        <p:nvPicPr>
          <p:cNvPr id="8" name="Picture 13" descr="unilogo4cohne_small.jp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0" y="6208776"/>
            <a:ext cx="1475232" cy="649224"/>
          </a:xfrm>
          <a:prstGeom prst="rect">
            <a:avLst/>
          </a:prstGeom>
        </p:spPr>
      </p:pic>
      <p:sp>
        <p:nvSpPr>
          <p:cNvPr id="9" name="Textfeld 8"/>
          <p:cNvSpPr txBox="1"/>
          <p:nvPr userDrawn="1"/>
        </p:nvSpPr>
        <p:spPr>
          <a:xfrm>
            <a:off x="3673473" y="6375580"/>
            <a:ext cx="1773242" cy="2485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015" b="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  <a:r>
              <a:rPr lang="de-DE" sz="1015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015" b="0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in ICT</a:t>
            </a:r>
          </a:p>
        </p:txBody>
      </p:sp>
      <p:sp>
        <p:nvSpPr>
          <p:cNvPr id="10" name="Text Box 34"/>
          <p:cNvSpPr txBox="1">
            <a:spLocks noChangeArrowheads="1"/>
          </p:cNvSpPr>
          <p:nvPr userDrawn="1"/>
        </p:nvSpPr>
        <p:spPr bwMode="auto">
          <a:xfrm>
            <a:off x="7317652" y="6394450"/>
            <a:ext cx="445956" cy="24853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r" eaLnBrk="0" hangingPunct="0">
              <a:defRPr/>
            </a:pPr>
            <a:fld id="{F0A2C93E-CADF-4F4D-8BAC-BF58C084BA02}" type="slidenum">
              <a:rPr lang="de-DE" sz="1015" b="0">
                <a:solidFill>
                  <a:prstClr val="white">
                    <a:lumMod val="50000"/>
                  </a:prstClr>
                </a:solidFill>
                <a:latin typeface="Arial" charset="0"/>
                <a:cs typeface="+mn-cs"/>
              </a:rPr>
              <a:pPr algn="r" eaLnBrk="0" hangingPunct="0">
                <a:defRPr/>
              </a:pPr>
              <a:t>‹Nr.›</a:t>
            </a:fld>
            <a:endParaRPr lang="de-DE" sz="1015" b="0" dirty="0">
              <a:solidFill>
                <a:prstClr val="white">
                  <a:lumMod val="50000"/>
                </a:prstClr>
              </a:solidFill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0178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Arial" charset="0"/>
        </a:defRPr>
      </a:lvl5pPr>
      <a:lvl6pPr marL="422041" algn="ctr" rtl="0" fontAlgn="base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Arial" charset="0"/>
        </a:defRPr>
      </a:lvl6pPr>
      <a:lvl7pPr marL="844083" algn="ctr" rtl="0" fontAlgn="base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Arial" charset="0"/>
        </a:defRPr>
      </a:lvl7pPr>
      <a:lvl8pPr marL="1266124" algn="ctr" rtl="0" fontAlgn="base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Arial" charset="0"/>
        </a:defRPr>
      </a:lvl8pPr>
      <a:lvl9pPr marL="1688165" algn="ctr" rtl="0" fontAlgn="base">
        <a:spcBef>
          <a:spcPct val="0"/>
        </a:spcBef>
        <a:spcAft>
          <a:spcPct val="0"/>
        </a:spcAft>
        <a:defRPr sz="2400" b="1">
          <a:solidFill>
            <a:srgbClr val="063D79"/>
          </a:solidFill>
          <a:latin typeface="Arial" charset="0"/>
        </a:defRPr>
      </a:lvl9pPr>
    </p:titleStyle>
    <p:bodyStyle>
      <a:lvl1pPr marL="316531" indent="-316531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Font typeface="Wingdings 3" pitchFamily="18" charset="2"/>
        <a:buChar char="u"/>
        <a:defRPr sz="1846">
          <a:solidFill>
            <a:srgbClr val="4D4D4D"/>
          </a:solidFill>
          <a:latin typeface="+mn-lt"/>
          <a:ea typeface="+mn-ea"/>
          <a:cs typeface="+mn-cs"/>
        </a:defRPr>
      </a:lvl1pPr>
      <a:lvl2pPr marL="685817" indent="-263776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Font typeface="Wingdings" pitchFamily="2" charset="2"/>
        <a:buChar char="§"/>
        <a:defRPr sz="1846">
          <a:solidFill>
            <a:srgbClr val="4D4D4D"/>
          </a:solidFill>
          <a:latin typeface="+mn-lt"/>
        </a:defRPr>
      </a:lvl2pPr>
      <a:lvl3pPr marL="1055103" indent="-211021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–"/>
        <a:defRPr sz="1846">
          <a:solidFill>
            <a:srgbClr val="4D4D4D"/>
          </a:solidFill>
          <a:latin typeface="+mn-lt"/>
        </a:defRPr>
      </a:lvl3pPr>
      <a:lvl4pPr marL="1441975" indent="-211021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•"/>
        <a:defRPr sz="1846">
          <a:solidFill>
            <a:srgbClr val="4D4D4D"/>
          </a:solidFill>
          <a:latin typeface="+mn-lt"/>
        </a:defRPr>
      </a:lvl4pPr>
      <a:lvl5pPr marL="1828846" indent="-211021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 "/>
        <a:defRPr sz="1846">
          <a:solidFill>
            <a:srgbClr val="4D4D4D"/>
          </a:solidFill>
          <a:latin typeface="+mn-lt"/>
        </a:defRPr>
      </a:lvl5pPr>
      <a:lvl6pPr marL="2250887" indent="-211021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1846">
          <a:solidFill>
            <a:srgbClr val="4D4D4D"/>
          </a:solidFill>
          <a:latin typeface="+mn-lt"/>
        </a:defRPr>
      </a:lvl6pPr>
      <a:lvl7pPr marL="2672928" indent="-211021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1846">
          <a:solidFill>
            <a:srgbClr val="4D4D4D"/>
          </a:solidFill>
          <a:latin typeface="+mn-lt"/>
        </a:defRPr>
      </a:lvl7pPr>
      <a:lvl8pPr marL="3094970" indent="-211021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1846">
          <a:solidFill>
            <a:srgbClr val="4D4D4D"/>
          </a:solidFill>
          <a:latin typeface="+mn-lt"/>
        </a:defRPr>
      </a:lvl8pPr>
      <a:lvl9pPr marL="3517011" indent="-211021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1846">
          <a:solidFill>
            <a:srgbClr val="4D4D4D"/>
          </a:solidFill>
          <a:latin typeface="+mn-lt"/>
        </a:defRPr>
      </a:lvl9pPr>
    </p:bodyStyle>
    <p:otherStyle>
      <a:defPPr>
        <a:defRPr lang="de-DE"/>
      </a:defPPr>
      <a:lvl1pPr marL="0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jp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287524" y="1700578"/>
            <a:ext cx="8568952" cy="3600400"/>
          </a:xfrm>
        </p:spPr>
        <p:txBody>
          <a:bodyPr/>
          <a:lstStyle/>
          <a:p>
            <a:pPr lvl="0" eaLnBrk="1" hangingPunct="1">
              <a:spcBef>
                <a:spcPct val="20000"/>
              </a:spcBef>
              <a:defRPr/>
            </a:pPr>
            <a:r>
              <a:rPr lang="en-US" sz="3200" dirty="0">
                <a:solidFill>
                  <a:schemeClr val="tx1"/>
                </a:solidFill>
              </a:rPr>
              <a:t>Overview: Project Management in Vietnam </a:t>
            </a:r>
            <a:br>
              <a:rPr lang="de-DE" sz="3200" dirty="0">
                <a:solidFill>
                  <a:schemeClr val="tx1"/>
                </a:solidFill>
              </a:rPr>
            </a:br>
            <a:br>
              <a:rPr lang="de-DE" sz="3600" dirty="0">
                <a:solidFill>
                  <a:schemeClr val="tx1"/>
                </a:solidFill>
              </a:rPr>
            </a:br>
            <a:r>
              <a:rPr lang="en-GB" sz="2800" b="0" dirty="0"/>
              <a:t>Lecture: Modern </a:t>
            </a:r>
            <a:r>
              <a:rPr lang="de-DE" sz="2800" b="0" dirty="0"/>
              <a:t>Project Management in ICT</a:t>
            </a:r>
            <a:br>
              <a:rPr lang="de-DE" sz="2800" b="0" dirty="0"/>
            </a:br>
            <a:br>
              <a:rPr lang="de-DE" sz="2800" b="0" dirty="0"/>
            </a:br>
            <a:r>
              <a:rPr lang="de-DE" sz="2800" b="0" dirty="0"/>
              <a:t>Prof. Dr. Harald Wehnes </a:t>
            </a:r>
          </a:p>
        </p:txBody>
      </p:sp>
      <p:pic>
        <p:nvPicPr>
          <p:cNvPr id="4" name="Picture 5" descr="ppt1a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666"/>
          <a:stretch>
            <a:fillRect/>
          </a:stretch>
        </p:blipFill>
        <p:spPr bwMode="auto">
          <a:xfrm>
            <a:off x="-14356" y="5478615"/>
            <a:ext cx="9158356" cy="140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25" y="238492"/>
            <a:ext cx="9165081" cy="8176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hteck 1"/>
          <p:cNvSpPr/>
          <p:nvPr/>
        </p:nvSpPr>
        <p:spPr>
          <a:xfrm>
            <a:off x="5868144" y="5833890"/>
            <a:ext cx="1737976" cy="3481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662" dirty="0">
                <a:solidFill>
                  <a:srgbClr val="000000"/>
                </a:solidFill>
                <a:latin typeface="Arial" charset="0"/>
                <a:cs typeface="+mn-cs"/>
              </a:rPr>
              <a:t>HUST</a:t>
            </a:r>
            <a:r>
              <a:rPr lang="de-DE" sz="1662" kern="0" dirty="0">
                <a:solidFill>
                  <a:srgbClr val="000000"/>
                </a:solidFill>
                <a:latin typeface="Arial" charset="0"/>
                <a:cs typeface="+mn-cs"/>
              </a:rPr>
              <a:t> Mar 2020</a:t>
            </a:r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F20B5A6C-1A22-46C8-9903-77D93489A19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5774930"/>
            <a:ext cx="714375" cy="1071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687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4183" y="0"/>
            <a:ext cx="8857357" cy="692696"/>
          </a:xfrm>
        </p:spPr>
        <p:txBody>
          <a:bodyPr/>
          <a:lstStyle/>
          <a:p>
            <a:r>
              <a:rPr lang="de-DE" dirty="0"/>
              <a:t>Agenda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94083" y="931148"/>
            <a:ext cx="7977555" cy="4946124"/>
          </a:xfrm>
        </p:spPr>
        <p:txBody>
          <a:bodyPr/>
          <a:lstStyle/>
          <a:p>
            <a:pPr marL="389586" indent="-389586">
              <a:spcBef>
                <a:spcPts val="0"/>
              </a:spcBef>
              <a:spcAft>
                <a:spcPts val="554"/>
              </a:spcAft>
              <a:buFont typeface="+mj-lt"/>
              <a:buAutoNum type="arabicPeriod"/>
            </a:pPr>
            <a:r>
              <a:rPr lang="en-US" sz="2000" dirty="0"/>
              <a:t>Large-size historical projects in Hanoi (result, duration, costs)</a:t>
            </a:r>
          </a:p>
          <a:p>
            <a:pPr marL="389586" indent="-389586">
              <a:spcBef>
                <a:spcPts val="0"/>
              </a:spcBef>
              <a:spcAft>
                <a:spcPts val="554"/>
              </a:spcAft>
              <a:buFont typeface="+mj-lt"/>
              <a:buAutoNum type="arabicPeriod"/>
            </a:pPr>
            <a:r>
              <a:rPr lang="en-US" sz="2000" dirty="0"/>
              <a:t>Large-size actual projects in Hanoi (result, duration, costs)</a:t>
            </a:r>
          </a:p>
          <a:p>
            <a:pPr marL="389586" indent="-389586">
              <a:spcBef>
                <a:spcPts val="0"/>
              </a:spcBef>
              <a:spcAft>
                <a:spcPts val="554"/>
              </a:spcAft>
              <a:buFont typeface="+mj-lt"/>
              <a:buAutoNum type="arabicPeriod"/>
            </a:pPr>
            <a:r>
              <a:rPr lang="en-US" sz="2000" dirty="0"/>
              <a:t>Large-size historical projects in VN (result, duration, costs)</a:t>
            </a:r>
          </a:p>
          <a:p>
            <a:pPr marL="389586" indent="-389586">
              <a:spcBef>
                <a:spcPts val="0"/>
              </a:spcBef>
              <a:spcAft>
                <a:spcPts val="554"/>
              </a:spcAft>
              <a:buFont typeface="+mj-lt"/>
              <a:buAutoNum type="arabicPeriod"/>
            </a:pPr>
            <a:r>
              <a:rPr lang="en-US" sz="2000" dirty="0"/>
              <a:t>Large-size actual projects in VN (result, duration, costs)</a:t>
            </a:r>
          </a:p>
          <a:p>
            <a:pPr marL="389586" indent="-389586">
              <a:spcBef>
                <a:spcPts val="0"/>
              </a:spcBef>
              <a:spcAft>
                <a:spcPts val="554"/>
              </a:spcAft>
              <a:buFont typeface="+mj-lt"/>
              <a:buAutoNum type="arabicPeriod"/>
            </a:pPr>
            <a:r>
              <a:rPr lang="en-US" sz="2000" dirty="0"/>
              <a:t>Industry sectors where project management is applied in VN</a:t>
            </a:r>
          </a:p>
          <a:p>
            <a:pPr marL="389586" indent="-389586">
              <a:spcBef>
                <a:spcPts val="0"/>
              </a:spcBef>
              <a:spcAft>
                <a:spcPts val="554"/>
              </a:spcAft>
              <a:buFont typeface="+mj-lt"/>
              <a:buAutoNum type="arabicPeriod"/>
            </a:pPr>
            <a:r>
              <a:rPr lang="en-US" sz="2000" dirty="0"/>
              <a:t>VN portals with job offers for project managers</a:t>
            </a:r>
          </a:p>
          <a:p>
            <a:pPr marL="389586" indent="-389586">
              <a:spcBef>
                <a:spcPts val="0"/>
              </a:spcBef>
              <a:spcAft>
                <a:spcPts val="554"/>
              </a:spcAft>
              <a:buFont typeface="+mj-lt"/>
              <a:buAutoNum type="arabicPeriod"/>
            </a:pPr>
            <a:r>
              <a:rPr lang="en-US" sz="2000" dirty="0"/>
              <a:t>VN universities that offer project management (degree) courses for students </a:t>
            </a:r>
          </a:p>
          <a:p>
            <a:pPr marL="389586" indent="-389586">
              <a:spcBef>
                <a:spcPts val="0"/>
              </a:spcBef>
              <a:spcAft>
                <a:spcPts val="554"/>
              </a:spcAft>
              <a:buFont typeface="+mj-lt"/>
              <a:buAutoNum type="arabicPeriod"/>
            </a:pPr>
            <a:r>
              <a:rPr lang="en-US" sz="2000" dirty="0"/>
              <a:t>Books about project management in Vietnamese</a:t>
            </a:r>
          </a:p>
          <a:p>
            <a:pPr marL="389586" indent="-389586">
              <a:spcBef>
                <a:spcPts val="0"/>
              </a:spcBef>
              <a:spcAft>
                <a:spcPts val="554"/>
              </a:spcAft>
              <a:buFont typeface="+mj-lt"/>
              <a:buAutoNum type="arabicPeriod"/>
            </a:pPr>
            <a:r>
              <a:rPr lang="en-US" sz="2000" dirty="0"/>
              <a:t>Skills of project managers (analyze some pm job offers)</a:t>
            </a:r>
          </a:p>
          <a:p>
            <a:pPr marL="389586" indent="-389586">
              <a:spcBef>
                <a:spcPts val="0"/>
              </a:spcBef>
              <a:spcAft>
                <a:spcPts val="554"/>
              </a:spcAft>
              <a:buFont typeface="+mj-lt"/>
              <a:buAutoNum type="arabicPeriod"/>
            </a:pPr>
            <a:r>
              <a:rPr lang="en-US" sz="2000" dirty="0"/>
              <a:t>PM organizations and groups in VN</a:t>
            </a:r>
          </a:p>
          <a:p>
            <a:pPr marL="389586" indent="-389586">
              <a:spcBef>
                <a:spcPts val="0"/>
              </a:spcBef>
              <a:spcAft>
                <a:spcPts val="554"/>
              </a:spcAft>
              <a:buFont typeface="+mj-lt"/>
              <a:buAutoNum type="arabicPeriod"/>
            </a:pPr>
            <a:r>
              <a:rPr lang="en-US" sz="2000" dirty="0"/>
              <a:t>Tools for project work </a:t>
            </a:r>
          </a:p>
          <a:p>
            <a:pPr marL="389586" indent="-389586">
              <a:spcBef>
                <a:spcPts val="0"/>
              </a:spcBef>
              <a:spcAft>
                <a:spcPts val="554"/>
              </a:spcAft>
              <a:buFont typeface="+mj-lt"/>
              <a:buAutoNum type="arabicPeriod"/>
            </a:pPr>
            <a:r>
              <a:rPr lang="en-US" sz="2000" dirty="0"/>
              <a:t>Tools for virtual communication </a:t>
            </a:r>
          </a:p>
        </p:txBody>
      </p:sp>
    </p:spTree>
    <p:extLst>
      <p:ext uri="{BB962C8B-B14F-4D97-AF65-F5344CB8AC3E}">
        <p14:creationId xmlns:p14="http://schemas.microsoft.com/office/powerpoint/2010/main" val="104136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8350ED-BFF6-44B5-9012-DB1C1374A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1" y="0"/>
            <a:ext cx="8001000" cy="676275"/>
          </a:xfrm>
        </p:spPr>
        <p:txBody>
          <a:bodyPr/>
          <a:lstStyle/>
          <a:p>
            <a:r>
              <a:rPr lang="en-US" sz="2800" dirty="0"/>
              <a:t>Large-size historical projects in Hanoi</a:t>
            </a:r>
            <a:endParaRPr lang="de-DE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CCADFF95-A5A5-412A-B942-F0AF0A18079B}"/>
              </a:ext>
            </a:extLst>
          </p:cNvPr>
          <p:cNvSpPr txBox="1">
            <a:spLocks/>
          </p:cNvSpPr>
          <p:nvPr/>
        </p:nvSpPr>
        <p:spPr bwMode="auto">
          <a:xfrm>
            <a:off x="2393519" y="908050"/>
            <a:ext cx="4356962" cy="2952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63D79"/>
              </a:buClr>
              <a:buFont typeface="Wingdings 3" pitchFamily="18" charset="2"/>
              <a:buChar char="u"/>
              <a:defRPr sz="20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63D79"/>
              </a:buClr>
              <a:buFont typeface="Wingdings" pitchFamily="2" charset="2"/>
              <a:buChar char="§"/>
              <a:defRPr sz="2000">
                <a:solidFill>
                  <a:srgbClr val="4D4D4D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63D79"/>
              </a:buClr>
              <a:buChar char="–"/>
              <a:defRPr sz="2000">
                <a:solidFill>
                  <a:srgbClr val="4D4D4D"/>
                </a:solidFill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63D79"/>
              </a:buClr>
              <a:buChar char="•"/>
              <a:defRPr sz="2000">
                <a:solidFill>
                  <a:srgbClr val="4D4D4D"/>
                </a:solidFill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63D79"/>
              </a:buClr>
              <a:buChar char=" "/>
              <a:defRPr sz="2000">
                <a:solidFill>
                  <a:srgbClr val="4D4D4D"/>
                </a:solidFill>
                <a:latin typeface="+mn-lt"/>
              </a:defRPr>
            </a:lvl5pPr>
            <a:lvl6pPr marL="24384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63D79"/>
              </a:buClr>
              <a:buChar char=" "/>
              <a:defRPr sz="2000">
                <a:solidFill>
                  <a:srgbClr val="4D4D4D"/>
                </a:solidFill>
                <a:latin typeface="+mn-lt"/>
              </a:defRPr>
            </a:lvl6pPr>
            <a:lvl7pPr marL="2895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63D79"/>
              </a:buClr>
              <a:buChar char=" "/>
              <a:defRPr sz="2000">
                <a:solidFill>
                  <a:srgbClr val="4D4D4D"/>
                </a:solidFill>
                <a:latin typeface="+mn-lt"/>
              </a:defRPr>
            </a:lvl7pPr>
            <a:lvl8pPr marL="3352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63D79"/>
              </a:buClr>
              <a:buChar char=" "/>
              <a:defRPr sz="2000">
                <a:solidFill>
                  <a:srgbClr val="4D4D4D"/>
                </a:solidFill>
                <a:latin typeface="+mn-lt"/>
              </a:defRPr>
            </a:lvl8pPr>
            <a:lvl9pPr marL="3810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63D79"/>
              </a:buClr>
              <a:buChar char=" "/>
              <a:defRPr sz="2000">
                <a:solidFill>
                  <a:srgbClr val="4D4D4D"/>
                </a:solidFill>
                <a:latin typeface="+mn-lt"/>
              </a:defRPr>
            </a:lvl9pPr>
          </a:lstStyle>
          <a:p>
            <a:pPr marL="0" indent="0" algn="ctr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400" b="1" kern="0" dirty="0"/>
              <a:t>Team 1: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b="0" kern="0" dirty="0"/>
              <a:t>Dang Quang Anh 20176632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kern="0" dirty="0"/>
              <a:t>Ngo Duc Anh 20176631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kern="0" dirty="0"/>
              <a:t>Nguyen Hoang Anh 20160132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b="0" kern="0" dirty="0"/>
              <a:t>Tran </a:t>
            </a:r>
            <a:r>
              <a:rPr lang="en-US" b="0" kern="0" dirty="0" err="1"/>
              <a:t>Huy</a:t>
            </a:r>
            <a:r>
              <a:rPr lang="en-US" b="0" kern="0" dirty="0"/>
              <a:t> Anh 20176633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b="0" kern="0" dirty="0"/>
              <a:t>Phung Lam Ngoc </a:t>
            </a:r>
            <a:r>
              <a:rPr lang="en-US" b="0" kern="0" dirty="0" err="1"/>
              <a:t>Boi</a:t>
            </a:r>
            <a:r>
              <a:rPr lang="en-US" b="0" kern="0" dirty="0"/>
              <a:t> 20160382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kern="0" dirty="0"/>
              <a:t>Nguyen </a:t>
            </a:r>
            <a:r>
              <a:rPr lang="en-US" kern="0" dirty="0" err="1"/>
              <a:t>Thi</a:t>
            </a:r>
            <a:r>
              <a:rPr lang="en-US" kern="0" dirty="0"/>
              <a:t> Can 20176635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6EC48A94-40E0-40A4-9D68-C67D3409D478}"/>
              </a:ext>
            </a:extLst>
          </p:cNvPr>
          <p:cNvSpPr txBox="1"/>
          <p:nvPr/>
        </p:nvSpPr>
        <p:spPr>
          <a:xfrm rot="20227761">
            <a:off x="357739" y="1031786"/>
            <a:ext cx="26292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dirty="0"/>
              <a:t>EXAMPLE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1DBE07B-E645-4091-B9F0-4FC6DFF3951A}"/>
              </a:ext>
            </a:extLst>
          </p:cNvPr>
          <p:cNvSpPr txBox="1"/>
          <p:nvPr/>
        </p:nvSpPr>
        <p:spPr>
          <a:xfrm>
            <a:off x="3027346" y="4092823"/>
            <a:ext cx="30893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i="1" kern="0" dirty="0" err="1">
                <a:solidFill>
                  <a:srgbClr val="FF0000"/>
                </a:solidFill>
                <a:latin typeface="+mn-lt"/>
                <a:cs typeface="+mn-cs"/>
              </a:rPr>
              <a:t>Presenters</a:t>
            </a:r>
            <a:r>
              <a:rPr lang="de-DE" sz="2000" i="1" kern="0" dirty="0">
                <a:solidFill>
                  <a:srgbClr val="FF0000"/>
                </a:solidFill>
                <a:latin typeface="+mn-lt"/>
                <a:cs typeface="+mn-cs"/>
              </a:rPr>
              <a:t> in </a:t>
            </a:r>
            <a:r>
              <a:rPr lang="de-DE" sz="2000" i="1" kern="0" dirty="0" err="1">
                <a:solidFill>
                  <a:srgbClr val="FF0000"/>
                </a:solidFill>
                <a:latin typeface="+mn-lt"/>
                <a:cs typeface="+mn-cs"/>
              </a:rPr>
              <a:t>bold</a:t>
            </a:r>
            <a:r>
              <a:rPr lang="de-DE" sz="2000" i="1" kern="0" dirty="0">
                <a:solidFill>
                  <a:srgbClr val="FF0000"/>
                </a:solidFill>
                <a:latin typeface="+mn-lt"/>
                <a:cs typeface="+mn-cs"/>
              </a:rPr>
              <a:t> type </a:t>
            </a:r>
          </a:p>
        </p:txBody>
      </p:sp>
    </p:spTree>
    <p:extLst>
      <p:ext uri="{BB962C8B-B14F-4D97-AF65-F5344CB8AC3E}">
        <p14:creationId xmlns:p14="http://schemas.microsoft.com/office/powerpoint/2010/main" val="3723530565"/>
      </p:ext>
    </p:extLst>
  </p:cSld>
  <p:clrMapOvr>
    <a:masterClrMapping/>
  </p:clrMapOvr>
</p:sld>
</file>

<file path=ppt/theme/theme1.xml><?xml version="1.0" encoding="utf-8"?>
<a:theme xmlns:a="http://schemas.openxmlformats.org/drawingml/2006/main" name="4_Test123">
  <a:themeElements>
    <a:clrScheme name="AOK_1">
      <a:dk1>
        <a:sysClr val="windowText" lastClr="000000"/>
      </a:dk1>
      <a:lt1>
        <a:sysClr val="window" lastClr="FFFFFF"/>
      </a:lt1>
      <a:dk2>
        <a:srgbClr val="339966"/>
      </a:dk2>
      <a:lt2>
        <a:srgbClr val="EEECE1"/>
      </a:lt2>
      <a:accent1>
        <a:srgbClr val="F79646"/>
      </a:accent1>
      <a:accent2>
        <a:srgbClr val="FF0000"/>
      </a:accent2>
      <a:accent3>
        <a:srgbClr val="0070C0"/>
      </a:accent3>
      <a:accent4>
        <a:srgbClr val="339966"/>
      </a:accent4>
      <a:accent5>
        <a:srgbClr val="FFC000"/>
      </a:accent5>
      <a:accent6>
        <a:srgbClr val="92D050"/>
      </a:accent6>
      <a:hlink>
        <a:srgbClr val="0000FF"/>
      </a:hlink>
      <a:folHlink>
        <a:srgbClr val="800080"/>
      </a:folHlink>
    </a:clrScheme>
    <a:fontScheme name="Test12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  <a:cs typeface="Arial" charset="0"/>
          </a:defRPr>
        </a:defPPr>
      </a:lstStyle>
    </a:lnDef>
  </a:objectDefaults>
  <a:extraClrSchemeLst>
    <a:extraClrScheme>
      <a:clrScheme name="Test123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st123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Test123">
  <a:themeElements>
    <a:clrScheme name="AOK">
      <a:dk1>
        <a:sysClr val="windowText" lastClr="000000"/>
      </a:dk1>
      <a:lt1>
        <a:sysClr val="window" lastClr="FFFFFF"/>
      </a:lt1>
      <a:dk2>
        <a:srgbClr val="339966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st12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  <a:cs typeface="Arial" charset="0"/>
          </a:defRPr>
        </a:defPPr>
      </a:lstStyle>
    </a:lnDef>
  </a:objectDefaults>
  <a:extraClrSchemeLst>
    <a:extraClrScheme>
      <a:clrScheme name="Test123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st123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st123">
  <a:themeElements>
    <a:clrScheme name="AOK_1">
      <a:dk1>
        <a:sysClr val="windowText" lastClr="000000"/>
      </a:dk1>
      <a:lt1>
        <a:sysClr val="window" lastClr="FFFFFF"/>
      </a:lt1>
      <a:dk2>
        <a:srgbClr val="339966"/>
      </a:dk2>
      <a:lt2>
        <a:srgbClr val="EEECE1"/>
      </a:lt2>
      <a:accent1>
        <a:srgbClr val="F79646"/>
      </a:accent1>
      <a:accent2>
        <a:srgbClr val="FF0000"/>
      </a:accent2>
      <a:accent3>
        <a:srgbClr val="0070C0"/>
      </a:accent3>
      <a:accent4>
        <a:srgbClr val="339966"/>
      </a:accent4>
      <a:accent5>
        <a:srgbClr val="FFC000"/>
      </a:accent5>
      <a:accent6>
        <a:srgbClr val="92D050"/>
      </a:accent6>
      <a:hlink>
        <a:srgbClr val="0000FF"/>
      </a:hlink>
      <a:folHlink>
        <a:srgbClr val="800080"/>
      </a:folHlink>
    </a:clrScheme>
    <a:fontScheme name="Test12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  <a:cs typeface="Arial" charset="0"/>
          </a:defRPr>
        </a:defPPr>
      </a:lstStyle>
    </a:lnDef>
  </a:objectDefaults>
  <a:extraClrSchemeLst>
    <a:extraClrScheme>
      <a:clrScheme name="Test123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st123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Test123">
  <a:themeElements>
    <a:clrScheme name="AOK_1">
      <a:dk1>
        <a:sysClr val="windowText" lastClr="000000"/>
      </a:dk1>
      <a:lt1>
        <a:sysClr val="window" lastClr="FFFFFF"/>
      </a:lt1>
      <a:dk2>
        <a:srgbClr val="339966"/>
      </a:dk2>
      <a:lt2>
        <a:srgbClr val="EEECE1"/>
      </a:lt2>
      <a:accent1>
        <a:srgbClr val="F79646"/>
      </a:accent1>
      <a:accent2>
        <a:srgbClr val="FF0000"/>
      </a:accent2>
      <a:accent3>
        <a:srgbClr val="0070C0"/>
      </a:accent3>
      <a:accent4>
        <a:srgbClr val="339966"/>
      </a:accent4>
      <a:accent5>
        <a:srgbClr val="FFC000"/>
      </a:accent5>
      <a:accent6>
        <a:srgbClr val="92D050"/>
      </a:accent6>
      <a:hlink>
        <a:srgbClr val="0000FF"/>
      </a:hlink>
      <a:folHlink>
        <a:srgbClr val="800080"/>
      </a:folHlink>
    </a:clrScheme>
    <a:fontScheme name="Test12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  <a:cs typeface="Arial" charset="0"/>
          </a:defRPr>
        </a:defPPr>
      </a:lstStyle>
    </a:lnDef>
  </a:objectDefaults>
  <a:extraClrSchemeLst>
    <a:extraClrScheme>
      <a:clrScheme name="Test123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st123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174</Words>
  <Application>Microsoft Office PowerPoint</Application>
  <PresentationFormat>Bildschirmpräsentation (4:3)</PresentationFormat>
  <Paragraphs>26</Paragraphs>
  <Slides>3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Folientitel</vt:lpstr>
      </vt:variant>
      <vt:variant>
        <vt:i4>3</vt:i4>
      </vt:variant>
    </vt:vector>
  </HeadingPairs>
  <TitlesOfParts>
    <vt:vector size="12" baseType="lpstr">
      <vt:lpstr>Arial</vt:lpstr>
      <vt:lpstr>Arial Rounded MT Bold</vt:lpstr>
      <vt:lpstr>Calibri</vt:lpstr>
      <vt:lpstr>Wingdings</vt:lpstr>
      <vt:lpstr>Wingdings 3</vt:lpstr>
      <vt:lpstr>4_Test123</vt:lpstr>
      <vt:lpstr>5_Test123</vt:lpstr>
      <vt:lpstr>Test123</vt:lpstr>
      <vt:lpstr>2_Test123</vt:lpstr>
      <vt:lpstr>Overview: Project Management in Vietnam   Lecture: Modern Project Management in ICT  Prof. Dr. Harald Wehnes </vt:lpstr>
      <vt:lpstr>Agenda</vt:lpstr>
      <vt:lpstr>Large-size historical projects in Hanoi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2013-06-26T12:22:17Z</dcterms:created>
  <dcterms:modified xsi:type="dcterms:W3CDTF">2020-03-14T02:32:44Z</dcterms:modified>
</cp:coreProperties>
</file>