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606a71bf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606a71b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606a71bf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606a71bf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606a71bf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606a71bf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606a71bf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606a71bf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606a71bf1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606a71bf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93603259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93603259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93603259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93603259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93603259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93603259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Ringvorlesung MCS/HCI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Infos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Gastvorträge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Workshops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Get-Togethers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Besichtigungen &amp; Exkursionen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Alumni Treffen &amp; </a:t>
            </a:r>
            <a:r>
              <a:rPr lang="en"/>
              <a:t>Job Symposium</a:t>
            </a:r>
            <a:br>
              <a:rPr lang="en"/>
            </a:b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WueCampus-Kurs: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Ringvorlesung MCS/HCI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https://wuecampus2.uni-wuerzburg.de/moodle/course/view.php?id=2913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9288" y="3740250"/>
            <a:ext cx="1761084" cy="42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Termine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22.11.2018</a:t>
            </a:r>
            <a:br>
              <a:rPr lang="en" sz="1300"/>
            </a:br>
            <a:r>
              <a:rPr lang="en" sz="1300"/>
              <a:t>User Experience Evaluation mit Fragebögen</a:t>
            </a:r>
            <a:br>
              <a:rPr lang="en" sz="1300"/>
            </a:br>
            <a:r>
              <a:rPr lang="en" sz="1300"/>
              <a:t>Dr. Martin Schrepp von SAP</a:t>
            </a:r>
            <a:br>
              <a:rPr lang="en" sz="1300"/>
            </a:b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27.11.2018</a:t>
            </a:r>
            <a:br>
              <a:rPr lang="en" sz="1300"/>
            </a:br>
            <a:r>
              <a:rPr lang="en" sz="1300"/>
              <a:t>Is Beautiful Really Usable?</a:t>
            </a:r>
            <a:br>
              <a:rPr lang="en" sz="1300"/>
            </a:br>
            <a:r>
              <a:rPr lang="en" sz="1300"/>
              <a:t>Understanding the Interplay Between Usability, Aesthetics, and Affect in HCI Dr. Javier Bargas-Avila von Google</a:t>
            </a:r>
            <a:br>
              <a:rPr lang="en" sz="1300"/>
            </a:b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30.11.2018 (+ 03.12.2018)</a:t>
            </a:r>
            <a:br>
              <a:rPr lang="en" sz="1300"/>
            </a:br>
            <a:r>
              <a:rPr lang="en" sz="1300"/>
              <a:t>Besichtigung des Zentrum für Digitale Innovationen (Ideen-Lab + Gründer Cube)</a:t>
            </a:r>
            <a:br>
              <a:rPr lang="en" sz="1300"/>
            </a:b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14.12.2018</a:t>
            </a:r>
            <a:br>
              <a:rPr lang="en" sz="1300"/>
            </a:br>
            <a:r>
              <a:rPr lang="en" sz="1300"/>
              <a:t>Create &amp; Develop: Mit agilen Methoden von der Geschäftsidee zum Business Model</a:t>
            </a:r>
            <a:br>
              <a:rPr lang="en" sz="1300"/>
            </a:br>
            <a:r>
              <a:rPr lang="en" sz="1300"/>
              <a:t>Servicezentrum Forschung und Technologietransfer (SFT)</a:t>
            </a:r>
            <a:endParaRPr sz="1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Besichtigung des Zentrum für Digitale Innovationen</a:t>
            </a:r>
            <a:endParaRPr b="1" sz="2400"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025" y="1017725"/>
            <a:ext cx="7283950" cy="399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25" y="61075"/>
            <a:ext cx="9083151" cy="5021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Bei Interesse bitte in die Liste eintragen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Student: Kreative Spiele Ecke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Dozent / Mitarbeiter: Kooperationen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3360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Experience Evaluation mit Fragebögen</a:t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Dr. Martin Schrepp von SAP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Entwickler des User Experience </a:t>
            </a:r>
            <a:r>
              <a:rPr lang="en" sz="2400"/>
              <a:t>Questionnaire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