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  <p:sldMasterId id="2147483716" r:id="rId2"/>
    <p:sldMasterId id="2147483719" r:id="rId3"/>
  </p:sldMasterIdLst>
  <p:notesMasterIdLst>
    <p:notesMasterId r:id="rId8"/>
  </p:notesMasterIdLst>
  <p:handoutMasterIdLst>
    <p:handoutMasterId r:id="rId9"/>
  </p:handoutMasterIdLst>
  <p:sldIdLst>
    <p:sldId id="702" r:id="rId4"/>
    <p:sldId id="705" r:id="rId5"/>
    <p:sldId id="703" r:id="rId6"/>
    <p:sldId id="704" r:id="rId7"/>
  </p:sldIdLst>
  <p:sldSz cx="9144000" cy="6858000" type="screen4x3"/>
  <p:notesSz cx="6888163" cy="100187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56">
          <p15:clr>
            <a:srgbClr val="A4A3A4"/>
          </p15:clr>
        </p15:guide>
        <p15:guide id="4" pos="21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FFCC"/>
    <a:srgbClr val="4D4D4D"/>
    <a:srgbClr val="FFFFFF"/>
    <a:srgbClr val="7F7F7F"/>
    <a:srgbClr val="FF6464"/>
    <a:srgbClr val="FFB164"/>
    <a:srgbClr val="FFFF64"/>
    <a:srgbClr val="B1FF64"/>
    <a:srgbClr val="64F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3525" autoAdjust="0"/>
  </p:normalViewPr>
  <p:slideViewPr>
    <p:cSldViewPr>
      <p:cViewPr varScale="1">
        <p:scale>
          <a:sx n="77" d="100"/>
          <a:sy n="77" d="100"/>
        </p:scale>
        <p:origin x="16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104" d="100"/>
          <a:sy n="104" d="100"/>
        </p:scale>
        <p:origin x="-3378" y="-18"/>
      </p:cViewPr>
      <p:guideLst>
        <p:guide orient="horz" pos="3127"/>
        <p:guide pos="2160"/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076" cy="500392"/>
          </a:xfrm>
          <a:prstGeom prst="rect">
            <a:avLst/>
          </a:prstGeom>
        </p:spPr>
        <p:txBody>
          <a:bodyPr vert="horz" lIns="89181" tIns="44591" rIns="89181" bIns="4459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548" y="0"/>
            <a:ext cx="2985076" cy="500392"/>
          </a:xfrm>
          <a:prstGeom prst="rect">
            <a:avLst/>
          </a:prstGeom>
        </p:spPr>
        <p:txBody>
          <a:bodyPr vert="horz" lIns="89181" tIns="44591" rIns="89181" bIns="44591" rtlCol="0"/>
          <a:lstStyle>
            <a:lvl1pPr algn="r">
              <a:defRPr sz="1200"/>
            </a:lvl1pPr>
          </a:lstStyle>
          <a:p>
            <a:fld id="{8A7087F8-3C32-4B7F-A496-954FEB00FB9B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6767"/>
            <a:ext cx="2985076" cy="500392"/>
          </a:xfrm>
          <a:prstGeom prst="rect">
            <a:avLst/>
          </a:prstGeom>
        </p:spPr>
        <p:txBody>
          <a:bodyPr vert="horz" lIns="89181" tIns="44591" rIns="89181" bIns="4459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548" y="9516767"/>
            <a:ext cx="2985076" cy="500392"/>
          </a:xfrm>
          <a:prstGeom prst="rect">
            <a:avLst/>
          </a:prstGeom>
        </p:spPr>
        <p:txBody>
          <a:bodyPr vert="horz" lIns="89181" tIns="44591" rIns="89181" bIns="44591" rtlCol="0" anchor="b"/>
          <a:lstStyle>
            <a:lvl1pPr algn="r">
              <a:defRPr sz="1200"/>
            </a:lvl1pPr>
          </a:lstStyle>
          <a:p>
            <a:fld id="{129ECA9F-CAE7-418F-A4D6-0F21FA3F20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218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5FDC342-76F8-487B-AFAD-49984BA599E0}" type="datetimeFigureOut">
              <a:rPr lang="de-DE"/>
              <a:pPr>
                <a:defRPr/>
              </a:pPr>
              <a:t>12.03.2020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2098" tIns="46049" rIns="92098" bIns="4604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4957E00-0839-4024-AB33-0BCEF32475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723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904887" y="9521258"/>
            <a:ext cx="2983276" cy="49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5" tIns="48322" rIns="96635" bIns="48322" anchor="b"/>
          <a:lstStyle/>
          <a:p>
            <a:pPr algn="r" defTabSz="965840"/>
            <a:fld id="{0C7B8A1B-A169-42ED-96E3-CF5B68CF2C7A}" type="slidenum">
              <a:rPr lang="en-GB" sz="1300"/>
              <a:pPr algn="r" defTabSz="965840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3325" cy="37592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423" y="4758890"/>
            <a:ext cx="5051320" cy="4508421"/>
          </a:xfrm>
          <a:noFill/>
          <a:ln/>
        </p:spPr>
        <p:txBody>
          <a:bodyPr lIns="96635" tIns="48322" rIns="96635" bIns="48322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2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904887" y="9521258"/>
            <a:ext cx="2983276" cy="49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5" tIns="48322" rIns="96635" bIns="48322" anchor="b"/>
          <a:lstStyle/>
          <a:p>
            <a:pPr algn="r" defTabSz="965840"/>
            <a:fld id="{0C7B8A1B-A169-42ED-96E3-CF5B68CF2C7A}" type="slidenum">
              <a:rPr lang="en-GB" sz="1300"/>
              <a:pPr algn="r" defTabSz="965840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3325" cy="37592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423" y="4758890"/>
            <a:ext cx="5051320" cy="4508421"/>
          </a:xfrm>
          <a:noFill/>
          <a:ln/>
        </p:spPr>
        <p:txBody>
          <a:bodyPr lIns="96635" tIns="48322" rIns="96635" bIns="48322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0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45A19-1F6A-42A4-ADB9-B00951E748AD}" type="slidenum">
              <a:rPr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3325" cy="37592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423" y="4758889"/>
            <a:ext cx="5051320" cy="45084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9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5" name="Picture 18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243" y="6308728"/>
            <a:ext cx="40884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rgbClr val="C0C0C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28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unilogo4c"/>
          <p:cNvPicPr>
            <a:picLocks noChangeAspect="1" noChangeArrowheads="1"/>
          </p:cNvPicPr>
          <p:nvPr userDrawn="1"/>
        </p:nvPicPr>
        <p:blipFill>
          <a:blip r:embed="rId2" cstate="print"/>
          <a:srcRect r="20525"/>
          <a:stretch>
            <a:fillRect/>
          </a:stretch>
        </p:blipFill>
        <p:spPr bwMode="auto">
          <a:xfrm>
            <a:off x="-16514" y="10195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384550" y="500063"/>
            <a:ext cx="4572000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b="0" dirty="0">
                <a:latin typeface="Arial" charset="0"/>
                <a:cs typeface="+mn-cs"/>
              </a:rPr>
              <a:t>Institute</a:t>
            </a:r>
            <a:r>
              <a:rPr lang="en-US" b="0" baseline="0" dirty="0">
                <a:latin typeface="Arial" charset="0"/>
                <a:cs typeface="+mn-cs"/>
              </a:rPr>
              <a:t> of Computer Science</a:t>
            </a:r>
            <a:endParaRPr lang="en-US" b="0" dirty="0">
              <a:latin typeface="Arial" charset="0"/>
              <a:cs typeface="+mn-cs"/>
            </a:endParaRPr>
          </a:p>
          <a:p>
            <a:pPr algn="r" eaLnBrk="0" hangingPunct="0">
              <a:defRPr/>
            </a:pPr>
            <a:r>
              <a:rPr lang="en-US" b="0" dirty="0">
                <a:latin typeface="Arial" charset="0"/>
                <a:cs typeface="+mn-cs"/>
              </a:rPr>
              <a:t>Chair of Communication Networks</a:t>
            </a:r>
          </a:p>
          <a:p>
            <a:pPr algn="r" eaLnBrk="0" hangingPunct="0">
              <a:defRPr/>
            </a:pPr>
            <a:r>
              <a:rPr lang="en-US" b="0" dirty="0">
                <a:latin typeface="Arial" charset="0"/>
                <a:cs typeface="+mn-cs"/>
              </a:rPr>
              <a:t>Prof. Dr.-Ing. P. Tran-Gia</a:t>
            </a:r>
          </a:p>
        </p:txBody>
      </p:sp>
      <p:pic>
        <p:nvPicPr>
          <p:cNvPr id="6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3" y="501650"/>
            <a:ext cx="7000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97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7864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2111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74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5" name="Picture 1" descr="P:\JOBS ZUM BEARBEITEN\D2481_Strategietools\Grundlagen\tabl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317199"/>
            <a:ext cx="9144000" cy="562782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7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7282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7416874" y="6394450"/>
            <a:ext cx="4889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fld id="{F0A2C93E-CADF-4F4D-8BAC-BF58C084BA02}" type="slidenum">
              <a:rPr lang="de-DE" sz="1200" b="0">
                <a:solidFill>
                  <a:schemeClr val="bg2"/>
                </a:solidFill>
                <a:cs typeface="+mn-cs"/>
              </a:rPr>
              <a:pPr algn="r" eaLnBrk="0" hangingPunct="0">
                <a:defRPr/>
              </a:pPr>
              <a:t>‹Nr.›</a:t>
            </a:fld>
            <a:endParaRPr lang="de-DE" sz="1200" b="0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322" y="30163"/>
            <a:ext cx="885735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um das </a:t>
            </a:r>
            <a:r>
              <a:rPr lang="en-GB"/>
              <a:t>Titelformat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144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Vorlagentextes zu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80254" name="Line 30"/>
          <p:cNvSpPr>
            <a:spLocks noChangeShapeType="1"/>
          </p:cNvSpPr>
          <p:nvPr/>
        </p:nvSpPr>
        <p:spPr bwMode="auto">
          <a:xfrm flipV="1">
            <a:off x="131763" y="692150"/>
            <a:ext cx="885666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8603382" y="6394452"/>
            <a:ext cx="517558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fld id="{F0A2C93E-CADF-4F4D-8BAC-BF58C084BA02}" type="slidenum">
              <a:rPr lang="de-DE" sz="1200" b="0">
                <a:solidFill>
                  <a:schemeClr val="bg1">
                    <a:lumMod val="50000"/>
                  </a:schemeClr>
                </a:solidFill>
                <a:cs typeface="+mn-cs"/>
              </a:rPr>
              <a:pPr algn="ctr" eaLnBrk="0" hangingPunct="0">
                <a:defRPr/>
              </a:pPr>
              <a:t>‹Nr.›</a:t>
            </a:fld>
            <a:endParaRPr lang="de-DE" sz="1200" b="0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7" name="Rectangle 32"/>
          <p:cNvSpPr>
            <a:spLocks noChangeArrowheads="1"/>
          </p:cNvSpPr>
          <p:nvPr userDrawn="1"/>
        </p:nvSpPr>
        <p:spPr bwMode="auto">
          <a:xfrm>
            <a:off x="611188" y="6252741"/>
            <a:ext cx="8532812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pic>
        <p:nvPicPr>
          <p:cNvPr id="8" name="Picture 13" descr="unilogo4cohne_small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6208776"/>
            <a:ext cx="1475232" cy="649224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3786922" y="6377916"/>
            <a:ext cx="1484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b="0" kern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</a:t>
            </a:r>
            <a:r>
              <a:rPr lang="de-DE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0" kern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10" name="Text Box 34"/>
          <p:cNvSpPr txBox="1">
            <a:spLocks noChangeArrowheads="1"/>
          </p:cNvSpPr>
          <p:nvPr userDrawn="1"/>
        </p:nvSpPr>
        <p:spPr bwMode="auto">
          <a:xfrm>
            <a:off x="7298416" y="6394450"/>
            <a:ext cx="465192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fld id="{F0A2C93E-CADF-4F4D-8BAC-BF58C084BA02}" type="slidenum">
              <a:rPr lang="de-DE" sz="1100" b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0" hangingPunct="0">
                <a:defRPr/>
              </a:pPr>
              <a:t>‹Nr.›</a:t>
            </a:fld>
            <a:endParaRPr lang="de-DE" sz="1100" b="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9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3D79"/>
        </a:buClr>
        <a:buFont typeface="Wingdings 3" pitchFamily="18" charset="2"/>
        <a:buChar char="u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63D79"/>
        </a:buClr>
        <a:buFont typeface="Wingdings" pitchFamily="2" charset="2"/>
        <a:buChar char="§"/>
        <a:defRPr sz="20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63D79"/>
        </a:buClr>
        <a:buChar char="–"/>
        <a:defRPr sz="2000">
          <a:solidFill>
            <a:srgbClr val="4D4D4D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063D79"/>
        </a:buClr>
        <a:buChar char="•"/>
        <a:defRPr sz="2000">
          <a:solidFill>
            <a:srgbClr val="4D4D4D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063D79"/>
        </a:buClr>
        <a:buChar char=" "/>
        <a:defRPr sz="2000">
          <a:solidFill>
            <a:srgbClr val="4D4D4D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063D79"/>
        </a:buClr>
        <a:buChar char=" "/>
        <a:defRPr sz="2000">
          <a:solidFill>
            <a:srgbClr val="4D4D4D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063D79"/>
        </a:buClr>
        <a:buChar char=" "/>
        <a:defRPr sz="2000">
          <a:solidFill>
            <a:srgbClr val="4D4D4D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063D79"/>
        </a:buClr>
        <a:buChar char=" "/>
        <a:defRPr sz="2000">
          <a:solidFill>
            <a:srgbClr val="4D4D4D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063D79"/>
        </a:buClr>
        <a:buChar char=" "/>
        <a:defRPr sz="20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322" y="30163"/>
            <a:ext cx="885735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um das Titelformat zu bearbeiten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144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Vorlagentextes zu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80256" name="Rectangle 32"/>
          <p:cNvSpPr>
            <a:spLocks noChangeArrowheads="1"/>
          </p:cNvSpPr>
          <p:nvPr/>
        </p:nvSpPr>
        <p:spPr bwMode="auto">
          <a:xfrm>
            <a:off x="611188" y="6237288"/>
            <a:ext cx="8532812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>
              <a:solidFill>
                <a:prstClr val="black"/>
              </a:solidFill>
            </a:endParaRPr>
          </a:p>
        </p:txBody>
      </p:sp>
      <p:pic>
        <p:nvPicPr>
          <p:cNvPr id="180242" name="Picture 1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0266" y="6308731"/>
            <a:ext cx="4429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rgbClr val="C0C0C0">
                <a:alpha val="50000"/>
              </a:srgbClr>
            </a:outerShdw>
          </a:effectLst>
        </p:spPr>
      </p:pic>
      <p:sp>
        <p:nvSpPr>
          <p:cNvPr id="180254" name="Line 30"/>
          <p:cNvSpPr>
            <a:spLocks noChangeShapeType="1"/>
          </p:cNvSpPr>
          <p:nvPr/>
        </p:nvSpPr>
        <p:spPr bwMode="auto">
          <a:xfrm flipV="1">
            <a:off x="131763" y="692150"/>
            <a:ext cx="885666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80258" name="Text Box 34"/>
          <p:cNvSpPr txBox="1">
            <a:spLocks noChangeArrowheads="1"/>
          </p:cNvSpPr>
          <p:nvPr/>
        </p:nvSpPr>
        <p:spPr bwMode="auto">
          <a:xfrm>
            <a:off x="7926597" y="6394454"/>
            <a:ext cx="483979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fld id="{F0A2C93E-CADF-4F4D-8BAC-BF58C084BA02}" type="slidenum">
              <a:rPr lang="de-DE" sz="1200" b="0">
                <a:solidFill>
                  <a:srgbClr val="EEECE1"/>
                </a:solidFill>
              </a:rPr>
              <a:pPr algn="r" eaLnBrk="0" hangingPunct="0">
                <a:defRPr/>
              </a:pPr>
              <a:t>‹Nr.›</a:t>
            </a:fld>
            <a:endParaRPr lang="de-DE" sz="1200" b="0" dirty="0">
              <a:solidFill>
                <a:srgbClr val="EEECE1"/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0000"/>
            <a:ext cx="1477726" cy="648000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3854144" y="6363675"/>
            <a:ext cx="1484702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defPPr>
              <a:defRPr lang="de-DE"/>
            </a:defPPr>
            <a:lvl1pPr algn="r" eaLnBrk="0" hangingPunct="0">
              <a:defRPr sz="1200" b="0">
                <a:solidFill>
                  <a:prstClr val="white">
                    <a:lumMod val="50000"/>
                  </a:prstClr>
                </a:solidFill>
              </a:defRPr>
            </a:lvl1pPr>
          </a:lstStyle>
          <a:p>
            <a:pPr lvl="0"/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de-DE" sz="1100" b="0" kern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12" name="Text Box 34"/>
          <p:cNvSpPr txBox="1">
            <a:spLocks noChangeArrowheads="1"/>
          </p:cNvSpPr>
          <p:nvPr userDrawn="1"/>
        </p:nvSpPr>
        <p:spPr bwMode="auto">
          <a:xfrm>
            <a:off x="7298416" y="6394450"/>
            <a:ext cx="465192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fld id="{F0A2C93E-CADF-4F4D-8BAC-BF58C084BA02}" type="slidenum">
              <a:rPr lang="de-DE" sz="1100" b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0" hangingPunct="0">
                <a:defRPr/>
              </a:pPr>
              <a:t>‹Nr.›</a:t>
            </a:fld>
            <a:endParaRPr lang="de-DE" sz="1100" b="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3D79"/>
        </a:buClr>
        <a:buFont typeface="Wingdings 3" pitchFamily="18" charset="2"/>
        <a:buChar char="u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63D79"/>
        </a:buClr>
        <a:buFont typeface="Wingdings" pitchFamily="2" charset="2"/>
        <a:buChar char="§"/>
        <a:defRPr sz="20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63D79"/>
        </a:buClr>
        <a:buChar char="–"/>
        <a:defRPr sz="2000">
          <a:solidFill>
            <a:srgbClr val="4D4D4D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063D79"/>
        </a:buClr>
        <a:buChar char="•"/>
        <a:defRPr sz="2000">
          <a:solidFill>
            <a:srgbClr val="4D4D4D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063D79"/>
        </a:buClr>
        <a:buChar char=" "/>
        <a:defRPr sz="2000">
          <a:solidFill>
            <a:srgbClr val="4D4D4D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063D79"/>
        </a:buClr>
        <a:buChar char=" "/>
        <a:defRPr sz="2000">
          <a:solidFill>
            <a:srgbClr val="4D4D4D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063D79"/>
        </a:buClr>
        <a:buChar char=" "/>
        <a:defRPr sz="2000">
          <a:solidFill>
            <a:srgbClr val="4D4D4D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063D79"/>
        </a:buClr>
        <a:buChar char=" "/>
        <a:defRPr sz="2000">
          <a:solidFill>
            <a:srgbClr val="4D4D4D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063D79"/>
        </a:buClr>
        <a:buChar char=" "/>
        <a:defRPr sz="20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 fontAlgn="auto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b="0" noProof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3849" y="1554954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-1"/>
            <a:ext cx="8497092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3238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373F149-83C4-4179-9681-702531CCFDAC}" type="datetimeFigureOut">
              <a:rPr lang="de-DE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12.03.2020</a:t>
            </a:fld>
            <a:endParaRPr lang="de-DE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457449" y="6356350"/>
            <a:ext cx="4229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668734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DC1E638-3F78-4E0D-883A-B278700C48C0}" type="slidenum">
              <a:rPr lang="de-DE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88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342900" algn="l" defTabSz="914400" rtl="0" eaLnBrk="1" latinLnBrk="0" hangingPunct="1">
        <a:spcBef>
          <a:spcPct val="2000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03262" indent="-342900" algn="l" defTabSz="914400" rtl="0" eaLnBrk="1" latinLnBrk="0" hangingPunct="1">
        <a:spcBef>
          <a:spcPct val="2000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plan: 1 year (Template)</a:t>
            </a:r>
          </a:p>
        </p:txBody>
      </p:sp>
      <p:grpSp>
        <p:nvGrpSpPr>
          <p:cNvPr id="29" name="Gruppieren 28"/>
          <p:cNvGrpSpPr/>
          <p:nvPr/>
        </p:nvGrpSpPr>
        <p:grpSpPr>
          <a:xfrm>
            <a:off x="182229" y="1052736"/>
            <a:ext cx="8285057" cy="4875384"/>
            <a:chOff x="426744" y="1261098"/>
            <a:chExt cx="8285057" cy="4875384"/>
          </a:xfrm>
        </p:grpSpPr>
        <p:sp>
          <p:nvSpPr>
            <p:cNvPr id="30" name="Rechteck 29"/>
            <p:cNvSpPr/>
            <p:nvPr/>
          </p:nvSpPr>
          <p:spPr>
            <a:xfrm>
              <a:off x="431801" y="1803038"/>
              <a:ext cx="690000" cy="360000"/>
            </a:xfrm>
            <a:prstGeom prst="rect">
              <a:avLst/>
            </a:prstGeom>
            <a:solidFill>
              <a:srgbClr val="113A5B"/>
            </a:solidFill>
            <a:ln w="9525" cap="flat" cmpd="sng" algn="ctr">
              <a:solidFill>
                <a:srgbClr val="113A5B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Jan</a:t>
              </a:r>
            </a:p>
          </p:txBody>
        </p:sp>
        <p:sp>
          <p:nvSpPr>
            <p:cNvPr id="31" name="Rechteck 30"/>
            <p:cNvSpPr/>
            <p:nvPr/>
          </p:nvSpPr>
          <p:spPr>
            <a:xfrm>
              <a:off x="1121801" y="1803038"/>
              <a:ext cx="690000" cy="360000"/>
            </a:xfrm>
            <a:prstGeom prst="rect">
              <a:avLst/>
            </a:prstGeom>
            <a:solidFill>
              <a:srgbClr val="447EAE"/>
            </a:solidFill>
            <a:ln w="9525" cap="flat" cmpd="sng" algn="ctr">
              <a:solidFill>
                <a:srgbClr val="447EAE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Feb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1811801" y="1803038"/>
              <a:ext cx="690000" cy="360000"/>
            </a:xfrm>
            <a:prstGeom prst="rect">
              <a:avLst/>
            </a:prstGeom>
            <a:solidFill>
              <a:srgbClr val="113A5B"/>
            </a:solidFill>
            <a:ln w="9525" cap="flat" cmpd="sng" algn="ctr">
              <a:solidFill>
                <a:srgbClr val="113A5B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Mrz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2501801" y="1803038"/>
              <a:ext cx="690000" cy="360000"/>
            </a:xfrm>
            <a:prstGeom prst="rect">
              <a:avLst/>
            </a:prstGeom>
            <a:solidFill>
              <a:srgbClr val="447EAE"/>
            </a:solidFill>
            <a:ln w="9525" cap="flat" cmpd="sng" algn="ctr">
              <a:solidFill>
                <a:srgbClr val="447EAE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Apr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3191801" y="1803038"/>
              <a:ext cx="690000" cy="360000"/>
            </a:xfrm>
            <a:prstGeom prst="rect">
              <a:avLst/>
            </a:prstGeom>
            <a:solidFill>
              <a:srgbClr val="113A5B"/>
            </a:solidFill>
            <a:ln w="9525" cap="flat" cmpd="sng" algn="ctr">
              <a:solidFill>
                <a:srgbClr val="113A5B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Mai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3881801" y="1803038"/>
              <a:ext cx="690000" cy="360000"/>
            </a:xfrm>
            <a:prstGeom prst="rect">
              <a:avLst/>
            </a:prstGeom>
            <a:solidFill>
              <a:srgbClr val="447EAE"/>
            </a:solidFill>
            <a:ln w="9525" cap="flat" cmpd="sng" algn="ctr">
              <a:solidFill>
                <a:srgbClr val="447EAE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Jun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4571801" y="1803038"/>
              <a:ext cx="690000" cy="360000"/>
            </a:xfrm>
            <a:prstGeom prst="rect">
              <a:avLst/>
            </a:prstGeom>
            <a:solidFill>
              <a:srgbClr val="113A5B"/>
            </a:solidFill>
            <a:ln w="9525" cap="flat" cmpd="sng" algn="ctr">
              <a:solidFill>
                <a:srgbClr val="113A5B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Jul</a:t>
              </a:r>
            </a:p>
          </p:txBody>
        </p:sp>
        <p:sp>
          <p:nvSpPr>
            <p:cNvPr id="37" name="Rechteck 36"/>
            <p:cNvSpPr/>
            <p:nvPr/>
          </p:nvSpPr>
          <p:spPr>
            <a:xfrm>
              <a:off x="5261801" y="1803038"/>
              <a:ext cx="690000" cy="360000"/>
            </a:xfrm>
            <a:prstGeom prst="rect">
              <a:avLst/>
            </a:prstGeom>
            <a:solidFill>
              <a:srgbClr val="447EAE"/>
            </a:solidFill>
            <a:ln w="9525" cap="flat" cmpd="sng" algn="ctr">
              <a:solidFill>
                <a:srgbClr val="447EAE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Aug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5951801" y="1803038"/>
              <a:ext cx="690000" cy="360000"/>
            </a:xfrm>
            <a:prstGeom prst="rect">
              <a:avLst/>
            </a:prstGeom>
            <a:solidFill>
              <a:srgbClr val="113A5B"/>
            </a:solidFill>
            <a:ln w="9525" cap="flat" cmpd="sng" algn="ctr">
              <a:solidFill>
                <a:srgbClr val="113A5B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Sep</a:t>
              </a:r>
            </a:p>
          </p:txBody>
        </p:sp>
        <p:sp>
          <p:nvSpPr>
            <p:cNvPr id="39" name="Rechteck 38"/>
            <p:cNvSpPr/>
            <p:nvPr/>
          </p:nvSpPr>
          <p:spPr>
            <a:xfrm>
              <a:off x="6641801" y="1803038"/>
              <a:ext cx="690000" cy="360000"/>
            </a:xfrm>
            <a:prstGeom prst="rect">
              <a:avLst/>
            </a:prstGeom>
            <a:solidFill>
              <a:srgbClr val="447EAE"/>
            </a:solidFill>
            <a:ln w="9525" cap="flat" cmpd="sng" algn="ctr">
              <a:solidFill>
                <a:srgbClr val="447EAE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Okt</a:t>
              </a:r>
            </a:p>
          </p:txBody>
        </p:sp>
        <p:sp>
          <p:nvSpPr>
            <p:cNvPr id="40" name="Rechteck 39"/>
            <p:cNvSpPr/>
            <p:nvPr/>
          </p:nvSpPr>
          <p:spPr>
            <a:xfrm>
              <a:off x="7331801" y="1803038"/>
              <a:ext cx="690000" cy="360000"/>
            </a:xfrm>
            <a:prstGeom prst="rect">
              <a:avLst/>
            </a:prstGeom>
            <a:solidFill>
              <a:srgbClr val="113A5B"/>
            </a:solidFill>
            <a:ln w="9525" cap="flat" cmpd="sng" algn="ctr">
              <a:solidFill>
                <a:srgbClr val="113A5B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Nov</a:t>
              </a:r>
            </a:p>
          </p:txBody>
        </p:sp>
        <p:sp>
          <p:nvSpPr>
            <p:cNvPr id="41" name="Rechteck 40"/>
            <p:cNvSpPr/>
            <p:nvPr/>
          </p:nvSpPr>
          <p:spPr>
            <a:xfrm>
              <a:off x="8021801" y="1803038"/>
              <a:ext cx="690000" cy="360000"/>
            </a:xfrm>
            <a:prstGeom prst="rect">
              <a:avLst/>
            </a:prstGeom>
            <a:solidFill>
              <a:srgbClr val="447EAE"/>
            </a:solidFill>
            <a:ln w="9525" cap="flat" cmpd="sng" algn="ctr">
              <a:solidFill>
                <a:srgbClr val="447EAE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Dez</a:t>
              </a:r>
            </a:p>
          </p:txBody>
        </p:sp>
        <p:sp>
          <p:nvSpPr>
            <p:cNvPr id="42" name="Rechteck 41"/>
            <p:cNvSpPr/>
            <p:nvPr/>
          </p:nvSpPr>
          <p:spPr>
            <a:xfrm>
              <a:off x="426744" y="1261098"/>
              <a:ext cx="8281987" cy="360000"/>
            </a:xfrm>
            <a:prstGeom prst="rect">
              <a:avLst/>
            </a:prstGeom>
            <a:solidFill>
              <a:srgbClr val="EBEBEB"/>
            </a:solidFill>
            <a:ln w="9525" cap="flat" cmpd="sng" algn="ctr">
              <a:solidFill>
                <a:srgbClr val="DDDDDD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2020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 rot="5400000">
              <a:off x="-865318" y="4149363"/>
              <a:ext cx="397265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>
            <a:xfrm rot="5400000">
              <a:off x="-175318" y="4149363"/>
              <a:ext cx="397265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>
            <a:xfrm rot="5400000">
              <a:off x="514682" y="4149363"/>
              <a:ext cx="397265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>
            <a:xfrm rot="5400000">
              <a:off x="1204682" y="4149363"/>
              <a:ext cx="397265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47" name="Gerade Verbindung 46"/>
            <p:cNvCxnSpPr/>
            <p:nvPr/>
          </p:nvCxnSpPr>
          <p:spPr>
            <a:xfrm rot="5400000">
              <a:off x="1894682" y="4149363"/>
              <a:ext cx="397265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48" name="Gerade Verbindung 47"/>
            <p:cNvCxnSpPr/>
            <p:nvPr/>
          </p:nvCxnSpPr>
          <p:spPr>
            <a:xfrm rot="5400000">
              <a:off x="2584682" y="4149363"/>
              <a:ext cx="397265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49" name="Gerade Verbindung 48"/>
            <p:cNvCxnSpPr/>
            <p:nvPr/>
          </p:nvCxnSpPr>
          <p:spPr>
            <a:xfrm rot="5400000">
              <a:off x="3274682" y="4149363"/>
              <a:ext cx="397265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50" name="Gerade Verbindung 49"/>
            <p:cNvCxnSpPr/>
            <p:nvPr/>
          </p:nvCxnSpPr>
          <p:spPr>
            <a:xfrm rot="5400000">
              <a:off x="3964682" y="4149363"/>
              <a:ext cx="397265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51" name="Gerade Verbindung 50"/>
            <p:cNvCxnSpPr/>
            <p:nvPr/>
          </p:nvCxnSpPr>
          <p:spPr>
            <a:xfrm rot="5400000">
              <a:off x="5344682" y="4149363"/>
              <a:ext cx="397265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52" name="Gerade Verbindung 51"/>
            <p:cNvCxnSpPr/>
            <p:nvPr/>
          </p:nvCxnSpPr>
          <p:spPr>
            <a:xfrm rot="5400000">
              <a:off x="6034682" y="4149363"/>
              <a:ext cx="397265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53" name="Gerade Verbindung 52"/>
            <p:cNvCxnSpPr/>
            <p:nvPr/>
          </p:nvCxnSpPr>
          <p:spPr>
            <a:xfrm rot="5400000">
              <a:off x="4654682" y="4149363"/>
              <a:ext cx="397265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sp>
        <p:nvSpPr>
          <p:cNvPr id="65" name="Rechteck 64"/>
          <p:cNvSpPr/>
          <p:nvPr/>
        </p:nvSpPr>
        <p:spPr>
          <a:xfrm>
            <a:off x="875694" y="2233853"/>
            <a:ext cx="1380000" cy="342900"/>
          </a:xfrm>
          <a:prstGeom prst="rect">
            <a:avLst/>
          </a:prstGeom>
          <a:solidFill>
            <a:srgbClr val="447EAE">
              <a:lumMod val="20000"/>
              <a:lumOff val="80000"/>
            </a:srgbClr>
          </a:solidFill>
          <a:ln w="38100" cap="flat" cmpd="sng" algn="ctr">
            <a:solidFill>
              <a:srgbClr val="447EA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F1B"/>
                </a:solidFill>
                <a:effectLst/>
                <a:uLnTx/>
                <a:uFillTx/>
                <a:latin typeface="Calibri"/>
              </a:rPr>
              <a:t>Phase 1</a:t>
            </a:r>
            <a:endParaRPr kumimoji="0" lang="de-DE" sz="1600" b="0" i="1" u="none" strike="noStrike" kern="0" cap="none" spc="0" normalizeH="0" baseline="0" noProof="0" dirty="0">
              <a:ln>
                <a:noFill/>
              </a:ln>
              <a:solidFill>
                <a:srgbClr val="000F1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5705698" y="4146099"/>
            <a:ext cx="2070000" cy="3325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rgbClr val="447EAE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0" kern="0" dirty="0">
                <a:solidFill>
                  <a:srgbClr val="000F1B"/>
                </a:solidFill>
                <a:latin typeface="Calibri"/>
              </a:rPr>
              <a:t>Phase 4</a:t>
            </a:r>
            <a:endParaRPr lang="de-DE" sz="1600" b="0" i="1" kern="0" dirty="0">
              <a:solidFill>
                <a:srgbClr val="000F1B"/>
              </a:solidFill>
              <a:latin typeface="Calibri"/>
            </a:endParaRPr>
          </a:p>
        </p:txBody>
      </p:sp>
      <p:grpSp>
        <p:nvGrpSpPr>
          <p:cNvPr id="76" name="Gruppieren 75"/>
          <p:cNvGrpSpPr/>
          <p:nvPr/>
        </p:nvGrpSpPr>
        <p:grpSpPr>
          <a:xfrm>
            <a:off x="1460347" y="1860353"/>
            <a:ext cx="1661600" cy="4222000"/>
            <a:chOff x="2056325" y="1924050"/>
            <a:chExt cx="1661600" cy="4222000"/>
          </a:xfrm>
        </p:grpSpPr>
        <p:sp>
          <p:nvSpPr>
            <p:cNvPr id="77" name="Rectangle 78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2056325" y="5876175"/>
              <a:ext cx="1661600" cy="269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74625" indent="-174625" algn="ctr">
                <a:spcBef>
                  <a:spcPct val="50000"/>
                </a:spcBef>
              </a:pPr>
              <a:r>
                <a:rPr lang="de-DE" sz="1100" b="1" dirty="0">
                  <a:solidFill>
                    <a:schemeClr val="accent1"/>
                  </a:solidFill>
                </a:rPr>
                <a:t>Milestone 1</a:t>
              </a:r>
            </a:p>
          </p:txBody>
        </p:sp>
        <p:grpSp>
          <p:nvGrpSpPr>
            <p:cNvPr id="78" name="Gruppieren 70"/>
            <p:cNvGrpSpPr/>
            <p:nvPr/>
          </p:nvGrpSpPr>
          <p:grpSpPr>
            <a:xfrm>
              <a:off x="2652337" y="1924050"/>
              <a:ext cx="453142" cy="3953776"/>
              <a:chOff x="4768475" y="1924050"/>
              <a:chExt cx="453142" cy="3953776"/>
            </a:xfrm>
          </p:grpSpPr>
          <p:cxnSp>
            <p:nvCxnSpPr>
              <p:cNvPr id="79" name="Gerade Verbindung 78"/>
              <p:cNvCxnSpPr/>
              <p:nvPr/>
            </p:nvCxnSpPr>
            <p:spPr>
              <a:xfrm flipV="1">
                <a:off x="4991100" y="1924050"/>
                <a:ext cx="0" cy="3705225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Gruppieren 41"/>
              <p:cNvGrpSpPr/>
              <p:nvPr/>
            </p:nvGrpSpPr>
            <p:grpSpPr>
              <a:xfrm>
                <a:off x="4768475" y="5555344"/>
                <a:ext cx="453142" cy="322482"/>
                <a:chOff x="4237153" y="5299498"/>
                <a:chExt cx="518626" cy="369084"/>
              </a:xfrm>
            </p:grpSpPr>
            <p:sp>
              <p:nvSpPr>
                <p:cNvPr id="81" name="Freeform 6"/>
                <p:cNvSpPr>
                  <a:spLocks/>
                </p:cNvSpPr>
                <p:nvPr/>
              </p:nvSpPr>
              <p:spPr bwMode="auto">
                <a:xfrm rot="10800000">
                  <a:off x="4237153" y="5591870"/>
                  <a:ext cx="64398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3" y="0"/>
                    </a:cxn>
                    <a:cxn ang="0">
                      <a:pos x="387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7" h="461">
                      <a:moveTo>
                        <a:pt x="0" y="461"/>
                      </a:moveTo>
                      <a:lnTo>
                        <a:pt x="193" y="0"/>
                      </a:lnTo>
                      <a:lnTo>
                        <a:pt x="387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2" name="Freeform 7"/>
                <p:cNvSpPr>
                  <a:spLocks/>
                </p:cNvSpPr>
                <p:nvPr/>
              </p:nvSpPr>
              <p:spPr bwMode="auto">
                <a:xfrm rot="10800000">
                  <a:off x="4691214" y="5591870"/>
                  <a:ext cx="64565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4" y="0"/>
                    </a:cxn>
                    <a:cxn ang="0">
                      <a:pos x="388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8" h="461">
                      <a:moveTo>
                        <a:pt x="0" y="461"/>
                      </a:moveTo>
                      <a:lnTo>
                        <a:pt x="194" y="0"/>
                      </a:lnTo>
                      <a:lnTo>
                        <a:pt x="388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3" name="Freeform 8"/>
                <p:cNvSpPr>
                  <a:spLocks/>
                </p:cNvSpPr>
                <p:nvPr/>
              </p:nvSpPr>
              <p:spPr bwMode="auto">
                <a:xfrm rot="10800000">
                  <a:off x="4275036" y="5299498"/>
                  <a:ext cx="448791" cy="369084"/>
                </a:xfrm>
                <a:custGeom>
                  <a:avLst/>
                  <a:gdLst/>
                  <a:ahLst/>
                  <a:cxnLst>
                    <a:cxn ang="0">
                      <a:pos x="1140" y="0"/>
                    </a:cxn>
                    <a:cxn ang="0">
                      <a:pos x="1026" y="0"/>
                    </a:cxn>
                    <a:cxn ang="0">
                      <a:pos x="127" y="0"/>
                    </a:cxn>
                    <a:cxn ang="0">
                      <a:pos x="0" y="0"/>
                    </a:cxn>
                    <a:cxn ang="0">
                      <a:pos x="0" y="84"/>
                    </a:cxn>
                    <a:cxn ang="0">
                      <a:pos x="0" y="126"/>
                    </a:cxn>
                    <a:cxn ang="0">
                      <a:pos x="0" y="318"/>
                    </a:cxn>
                    <a:cxn ang="0">
                      <a:pos x="0" y="448"/>
                    </a:cxn>
                    <a:cxn ang="0">
                      <a:pos x="0" y="578"/>
                    </a:cxn>
                    <a:cxn ang="0">
                      <a:pos x="16" y="598"/>
                    </a:cxn>
                    <a:cxn ang="0">
                      <a:pos x="521" y="922"/>
                    </a:cxn>
                    <a:cxn ang="0">
                      <a:pos x="618" y="922"/>
                    </a:cxn>
                    <a:cxn ang="0">
                      <a:pos x="1123" y="598"/>
                    </a:cxn>
                    <a:cxn ang="0">
                      <a:pos x="1140" y="578"/>
                    </a:cxn>
                    <a:cxn ang="0">
                      <a:pos x="1140" y="448"/>
                    </a:cxn>
                    <a:cxn ang="0">
                      <a:pos x="1140" y="448"/>
                    </a:cxn>
                    <a:cxn ang="0">
                      <a:pos x="1140" y="0"/>
                    </a:cxn>
                  </a:cxnLst>
                  <a:rect l="0" t="0" r="r" b="b"/>
                  <a:pathLst>
                    <a:path w="1142" h="939">
                      <a:moveTo>
                        <a:pt x="1140" y="0"/>
                      </a:moveTo>
                      <a:cubicBezTo>
                        <a:pt x="1026" y="0"/>
                        <a:pt x="1026" y="0"/>
                        <a:pt x="102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95"/>
                        <a:pt x="0" y="259"/>
                        <a:pt x="0" y="318"/>
                      </a:cubicBezTo>
                      <a:cubicBezTo>
                        <a:pt x="0" y="371"/>
                        <a:pt x="0" y="414"/>
                        <a:pt x="0" y="448"/>
                      </a:cubicBezTo>
                      <a:cubicBezTo>
                        <a:pt x="0" y="578"/>
                        <a:pt x="0" y="578"/>
                        <a:pt x="0" y="578"/>
                      </a:cubicBezTo>
                      <a:cubicBezTo>
                        <a:pt x="0" y="584"/>
                        <a:pt x="5" y="591"/>
                        <a:pt x="16" y="598"/>
                      </a:cubicBezTo>
                      <a:cubicBezTo>
                        <a:pt x="521" y="922"/>
                        <a:pt x="521" y="922"/>
                        <a:pt x="521" y="922"/>
                      </a:cubicBezTo>
                      <a:cubicBezTo>
                        <a:pt x="549" y="939"/>
                        <a:pt x="592" y="939"/>
                        <a:pt x="618" y="922"/>
                      </a:cubicBezTo>
                      <a:cubicBezTo>
                        <a:pt x="1123" y="598"/>
                        <a:pt x="1123" y="598"/>
                        <a:pt x="1123" y="598"/>
                      </a:cubicBezTo>
                      <a:cubicBezTo>
                        <a:pt x="1136" y="591"/>
                        <a:pt x="1142" y="584"/>
                        <a:pt x="1140" y="578"/>
                      </a:cubicBezTo>
                      <a:cubicBezTo>
                        <a:pt x="1140" y="532"/>
                        <a:pt x="1140" y="489"/>
                        <a:pt x="1140" y="448"/>
                      </a:cubicBezTo>
                      <a:cubicBezTo>
                        <a:pt x="1140" y="448"/>
                        <a:pt x="1140" y="448"/>
                        <a:pt x="1140" y="448"/>
                      </a:cubicBezTo>
                      <a:lnTo>
                        <a:pt x="114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>
                  <a:outerShdw blurRad="50800" dist="25400" dir="5400000" algn="t" rotWithShape="0">
                    <a:prstClr val="black">
                      <a:alpha val="59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>
                  <a:bevelT w="25400" h="25400"/>
                </a:sp3d>
              </p:spPr>
              <p:txBody>
                <a:bodyPr wrap="none" anchor="ctr"/>
                <a:lstStyle/>
                <a:p>
                  <a:pPr marL="174625" indent="-174625" algn="ctr">
                    <a:spcBef>
                      <a:spcPct val="50000"/>
                    </a:spcBef>
                  </a:pPr>
                  <a:endParaRPr lang="de-DE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84" name="Gruppieren 83"/>
          <p:cNvGrpSpPr/>
          <p:nvPr/>
        </p:nvGrpSpPr>
        <p:grpSpPr>
          <a:xfrm>
            <a:off x="2829853" y="1844824"/>
            <a:ext cx="1661600" cy="4222000"/>
            <a:chOff x="2056325" y="1924050"/>
            <a:chExt cx="1661600" cy="4222000"/>
          </a:xfrm>
        </p:grpSpPr>
        <p:sp>
          <p:nvSpPr>
            <p:cNvPr id="85" name="Rectangle 78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2056325" y="5876175"/>
              <a:ext cx="1661600" cy="269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74625" indent="-174625" algn="ctr">
                <a:spcBef>
                  <a:spcPct val="50000"/>
                </a:spcBef>
              </a:pPr>
              <a:r>
                <a:rPr lang="de-DE" sz="1100" dirty="0">
                  <a:solidFill>
                    <a:schemeClr val="accent1"/>
                  </a:solidFill>
                </a:rPr>
                <a:t>Milestone 2</a:t>
              </a:r>
              <a:endParaRPr lang="de-DE" sz="11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86" name="Gruppieren 70"/>
            <p:cNvGrpSpPr/>
            <p:nvPr/>
          </p:nvGrpSpPr>
          <p:grpSpPr>
            <a:xfrm>
              <a:off x="2652337" y="1924050"/>
              <a:ext cx="453142" cy="3953776"/>
              <a:chOff x="4768475" y="1924050"/>
              <a:chExt cx="453142" cy="3953776"/>
            </a:xfrm>
          </p:grpSpPr>
          <p:cxnSp>
            <p:nvCxnSpPr>
              <p:cNvPr id="87" name="Gerade Verbindung 86"/>
              <p:cNvCxnSpPr/>
              <p:nvPr/>
            </p:nvCxnSpPr>
            <p:spPr>
              <a:xfrm flipV="1">
                <a:off x="4991100" y="1924050"/>
                <a:ext cx="0" cy="3705225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" name="Gruppieren 41"/>
              <p:cNvGrpSpPr/>
              <p:nvPr/>
            </p:nvGrpSpPr>
            <p:grpSpPr>
              <a:xfrm>
                <a:off x="4768475" y="5555344"/>
                <a:ext cx="453142" cy="322482"/>
                <a:chOff x="4237153" y="5299498"/>
                <a:chExt cx="518626" cy="369084"/>
              </a:xfrm>
            </p:grpSpPr>
            <p:sp>
              <p:nvSpPr>
                <p:cNvPr id="89" name="Freeform 6"/>
                <p:cNvSpPr>
                  <a:spLocks/>
                </p:cNvSpPr>
                <p:nvPr/>
              </p:nvSpPr>
              <p:spPr bwMode="auto">
                <a:xfrm rot="10800000">
                  <a:off x="4237153" y="5591870"/>
                  <a:ext cx="64398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3" y="0"/>
                    </a:cxn>
                    <a:cxn ang="0">
                      <a:pos x="387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7" h="461">
                      <a:moveTo>
                        <a:pt x="0" y="461"/>
                      </a:moveTo>
                      <a:lnTo>
                        <a:pt x="193" y="0"/>
                      </a:lnTo>
                      <a:lnTo>
                        <a:pt x="387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90" name="Freeform 7"/>
                <p:cNvSpPr>
                  <a:spLocks/>
                </p:cNvSpPr>
                <p:nvPr/>
              </p:nvSpPr>
              <p:spPr bwMode="auto">
                <a:xfrm rot="10800000">
                  <a:off x="4691214" y="5591870"/>
                  <a:ext cx="64565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4" y="0"/>
                    </a:cxn>
                    <a:cxn ang="0">
                      <a:pos x="388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8" h="461">
                      <a:moveTo>
                        <a:pt x="0" y="461"/>
                      </a:moveTo>
                      <a:lnTo>
                        <a:pt x="194" y="0"/>
                      </a:lnTo>
                      <a:lnTo>
                        <a:pt x="388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91" name="Freeform 8"/>
                <p:cNvSpPr>
                  <a:spLocks/>
                </p:cNvSpPr>
                <p:nvPr/>
              </p:nvSpPr>
              <p:spPr bwMode="auto">
                <a:xfrm rot="10800000">
                  <a:off x="4275038" y="5299498"/>
                  <a:ext cx="448791" cy="369084"/>
                </a:xfrm>
                <a:custGeom>
                  <a:avLst/>
                  <a:gdLst/>
                  <a:ahLst/>
                  <a:cxnLst>
                    <a:cxn ang="0">
                      <a:pos x="1140" y="0"/>
                    </a:cxn>
                    <a:cxn ang="0">
                      <a:pos x="1026" y="0"/>
                    </a:cxn>
                    <a:cxn ang="0">
                      <a:pos x="127" y="0"/>
                    </a:cxn>
                    <a:cxn ang="0">
                      <a:pos x="0" y="0"/>
                    </a:cxn>
                    <a:cxn ang="0">
                      <a:pos x="0" y="84"/>
                    </a:cxn>
                    <a:cxn ang="0">
                      <a:pos x="0" y="126"/>
                    </a:cxn>
                    <a:cxn ang="0">
                      <a:pos x="0" y="318"/>
                    </a:cxn>
                    <a:cxn ang="0">
                      <a:pos x="0" y="448"/>
                    </a:cxn>
                    <a:cxn ang="0">
                      <a:pos x="0" y="578"/>
                    </a:cxn>
                    <a:cxn ang="0">
                      <a:pos x="16" y="598"/>
                    </a:cxn>
                    <a:cxn ang="0">
                      <a:pos x="521" y="922"/>
                    </a:cxn>
                    <a:cxn ang="0">
                      <a:pos x="618" y="922"/>
                    </a:cxn>
                    <a:cxn ang="0">
                      <a:pos x="1123" y="598"/>
                    </a:cxn>
                    <a:cxn ang="0">
                      <a:pos x="1140" y="578"/>
                    </a:cxn>
                    <a:cxn ang="0">
                      <a:pos x="1140" y="448"/>
                    </a:cxn>
                    <a:cxn ang="0">
                      <a:pos x="1140" y="448"/>
                    </a:cxn>
                    <a:cxn ang="0">
                      <a:pos x="1140" y="0"/>
                    </a:cxn>
                  </a:cxnLst>
                  <a:rect l="0" t="0" r="r" b="b"/>
                  <a:pathLst>
                    <a:path w="1142" h="939">
                      <a:moveTo>
                        <a:pt x="1140" y="0"/>
                      </a:moveTo>
                      <a:cubicBezTo>
                        <a:pt x="1026" y="0"/>
                        <a:pt x="1026" y="0"/>
                        <a:pt x="102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95"/>
                        <a:pt x="0" y="259"/>
                        <a:pt x="0" y="318"/>
                      </a:cubicBezTo>
                      <a:cubicBezTo>
                        <a:pt x="0" y="371"/>
                        <a:pt x="0" y="414"/>
                        <a:pt x="0" y="448"/>
                      </a:cubicBezTo>
                      <a:cubicBezTo>
                        <a:pt x="0" y="578"/>
                        <a:pt x="0" y="578"/>
                        <a:pt x="0" y="578"/>
                      </a:cubicBezTo>
                      <a:cubicBezTo>
                        <a:pt x="0" y="584"/>
                        <a:pt x="5" y="591"/>
                        <a:pt x="16" y="598"/>
                      </a:cubicBezTo>
                      <a:cubicBezTo>
                        <a:pt x="521" y="922"/>
                        <a:pt x="521" y="922"/>
                        <a:pt x="521" y="922"/>
                      </a:cubicBezTo>
                      <a:cubicBezTo>
                        <a:pt x="549" y="939"/>
                        <a:pt x="592" y="939"/>
                        <a:pt x="618" y="922"/>
                      </a:cubicBezTo>
                      <a:cubicBezTo>
                        <a:pt x="1123" y="598"/>
                        <a:pt x="1123" y="598"/>
                        <a:pt x="1123" y="598"/>
                      </a:cubicBezTo>
                      <a:cubicBezTo>
                        <a:pt x="1136" y="591"/>
                        <a:pt x="1142" y="584"/>
                        <a:pt x="1140" y="578"/>
                      </a:cubicBezTo>
                      <a:cubicBezTo>
                        <a:pt x="1140" y="532"/>
                        <a:pt x="1140" y="489"/>
                        <a:pt x="1140" y="448"/>
                      </a:cubicBezTo>
                      <a:cubicBezTo>
                        <a:pt x="1140" y="448"/>
                        <a:pt x="1140" y="448"/>
                        <a:pt x="1140" y="448"/>
                      </a:cubicBezTo>
                      <a:lnTo>
                        <a:pt x="114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>
                  <a:outerShdw blurRad="50800" dist="25400" dir="5400000" algn="t" rotWithShape="0">
                    <a:prstClr val="black">
                      <a:alpha val="59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>
                  <a:bevelT w="25400" h="25400"/>
                </a:sp3d>
              </p:spPr>
              <p:txBody>
                <a:bodyPr wrap="none" anchor="ctr"/>
                <a:lstStyle/>
                <a:p>
                  <a:pPr marL="174625" indent="-174625" algn="ctr">
                    <a:spcBef>
                      <a:spcPct val="50000"/>
                    </a:spcBef>
                  </a:pPr>
                  <a:endParaRPr lang="de-DE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92" name="Gruppieren 91"/>
          <p:cNvGrpSpPr/>
          <p:nvPr/>
        </p:nvGrpSpPr>
        <p:grpSpPr>
          <a:xfrm>
            <a:off x="4903178" y="1844824"/>
            <a:ext cx="1661600" cy="4222000"/>
            <a:chOff x="2056325" y="1924050"/>
            <a:chExt cx="1661600" cy="4222000"/>
          </a:xfrm>
        </p:grpSpPr>
        <p:sp>
          <p:nvSpPr>
            <p:cNvPr id="93" name="Rectangle 78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2056325" y="5876175"/>
              <a:ext cx="1661600" cy="269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74625" indent="-174625" algn="ctr">
                <a:spcBef>
                  <a:spcPct val="50000"/>
                </a:spcBef>
              </a:pPr>
              <a:r>
                <a:rPr lang="de-DE" sz="1100" dirty="0">
                  <a:solidFill>
                    <a:schemeClr val="accent1"/>
                  </a:solidFill>
                </a:rPr>
                <a:t>Milestone 3</a:t>
              </a:r>
              <a:endParaRPr lang="de-DE" sz="11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94" name="Gruppieren 70"/>
            <p:cNvGrpSpPr/>
            <p:nvPr/>
          </p:nvGrpSpPr>
          <p:grpSpPr>
            <a:xfrm>
              <a:off x="2652337" y="1924050"/>
              <a:ext cx="453142" cy="3953776"/>
              <a:chOff x="4768475" y="1924050"/>
              <a:chExt cx="453142" cy="3953776"/>
            </a:xfrm>
          </p:grpSpPr>
          <p:cxnSp>
            <p:nvCxnSpPr>
              <p:cNvPr id="95" name="Gerade Verbindung 94"/>
              <p:cNvCxnSpPr/>
              <p:nvPr/>
            </p:nvCxnSpPr>
            <p:spPr>
              <a:xfrm flipV="1">
                <a:off x="4991100" y="1924050"/>
                <a:ext cx="0" cy="3705225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Gruppieren 41"/>
              <p:cNvGrpSpPr/>
              <p:nvPr/>
            </p:nvGrpSpPr>
            <p:grpSpPr>
              <a:xfrm>
                <a:off x="4768475" y="5555344"/>
                <a:ext cx="453142" cy="322482"/>
                <a:chOff x="4237153" y="5299498"/>
                <a:chExt cx="518626" cy="369084"/>
              </a:xfrm>
            </p:grpSpPr>
            <p:sp>
              <p:nvSpPr>
                <p:cNvPr id="97" name="Freeform 6"/>
                <p:cNvSpPr>
                  <a:spLocks/>
                </p:cNvSpPr>
                <p:nvPr/>
              </p:nvSpPr>
              <p:spPr bwMode="auto">
                <a:xfrm rot="10800000">
                  <a:off x="4237153" y="5591870"/>
                  <a:ext cx="64398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3" y="0"/>
                    </a:cxn>
                    <a:cxn ang="0">
                      <a:pos x="387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7" h="461">
                      <a:moveTo>
                        <a:pt x="0" y="461"/>
                      </a:moveTo>
                      <a:lnTo>
                        <a:pt x="193" y="0"/>
                      </a:lnTo>
                      <a:lnTo>
                        <a:pt x="387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98" name="Freeform 7"/>
                <p:cNvSpPr>
                  <a:spLocks/>
                </p:cNvSpPr>
                <p:nvPr/>
              </p:nvSpPr>
              <p:spPr bwMode="auto">
                <a:xfrm rot="10800000">
                  <a:off x="4691214" y="5591870"/>
                  <a:ext cx="64565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4" y="0"/>
                    </a:cxn>
                    <a:cxn ang="0">
                      <a:pos x="388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8" h="461">
                      <a:moveTo>
                        <a:pt x="0" y="461"/>
                      </a:moveTo>
                      <a:lnTo>
                        <a:pt x="194" y="0"/>
                      </a:lnTo>
                      <a:lnTo>
                        <a:pt x="388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99" name="Freeform 8"/>
                <p:cNvSpPr>
                  <a:spLocks/>
                </p:cNvSpPr>
                <p:nvPr/>
              </p:nvSpPr>
              <p:spPr bwMode="auto">
                <a:xfrm rot="10800000">
                  <a:off x="4275038" y="5299498"/>
                  <a:ext cx="448791" cy="369084"/>
                </a:xfrm>
                <a:custGeom>
                  <a:avLst/>
                  <a:gdLst/>
                  <a:ahLst/>
                  <a:cxnLst>
                    <a:cxn ang="0">
                      <a:pos x="1140" y="0"/>
                    </a:cxn>
                    <a:cxn ang="0">
                      <a:pos x="1026" y="0"/>
                    </a:cxn>
                    <a:cxn ang="0">
                      <a:pos x="127" y="0"/>
                    </a:cxn>
                    <a:cxn ang="0">
                      <a:pos x="0" y="0"/>
                    </a:cxn>
                    <a:cxn ang="0">
                      <a:pos x="0" y="84"/>
                    </a:cxn>
                    <a:cxn ang="0">
                      <a:pos x="0" y="126"/>
                    </a:cxn>
                    <a:cxn ang="0">
                      <a:pos x="0" y="318"/>
                    </a:cxn>
                    <a:cxn ang="0">
                      <a:pos x="0" y="448"/>
                    </a:cxn>
                    <a:cxn ang="0">
                      <a:pos x="0" y="578"/>
                    </a:cxn>
                    <a:cxn ang="0">
                      <a:pos x="16" y="598"/>
                    </a:cxn>
                    <a:cxn ang="0">
                      <a:pos x="521" y="922"/>
                    </a:cxn>
                    <a:cxn ang="0">
                      <a:pos x="618" y="922"/>
                    </a:cxn>
                    <a:cxn ang="0">
                      <a:pos x="1123" y="598"/>
                    </a:cxn>
                    <a:cxn ang="0">
                      <a:pos x="1140" y="578"/>
                    </a:cxn>
                    <a:cxn ang="0">
                      <a:pos x="1140" y="448"/>
                    </a:cxn>
                    <a:cxn ang="0">
                      <a:pos x="1140" y="448"/>
                    </a:cxn>
                    <a:cxn ang="0">
                      <a:pos x="1140" y="0"/>
                    </a:cxn>
                  </a:cxnLst>
                  <a:rect l="0" t="0" r="r" b="b"/>
                  <a:pathLst>
                    <a:path w="1142" h="939">
                      <a:moveTo>
                        <a:pt x="1140" y="0"/>
                      </a:moveTo>
                      <a:cubicBezTo>
                        <a:pt x="1026" y="0"/>
                        <a:pt x="1026" y="0"/>
                        <a:pt x="102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95"/>
                        <a:pt x="0" y="259"/>
                        <a:pt x="0" y="318"/>
                      </a:cubicBezTo>
                      <a:cubicBezTo>
                        <a:pt x="0" y="371"/>
                        <a:pt x="0" y="414"/>
                        <a:pt x="0" y="448"/>
                      </a:cubicBezTo>
                      <a:cubicBezTo>
                        <a:pt x="0" y="578"/>
                        <a:pt x="0" y="578"/>
                        <a:pt x="0" y="578"/>
                      </a:cubicBezTo>
                      <a:cubicBezTo>
                        <a:pt x="0" y="584"/>
                        <a:pt x="5" y="591"/>
                        <a:pt x="16" y="598"/>
                      </a:cubicBezTo>
                      <a:cubicBezTo>
                        <a:pt x="521" y="922"/>
                        <a:pt x="521" y="922"/>
                        <a:pt x="521" y="922"/>
                      </a:cubicBezTo>
                      <a:cubicBezTo>
                        <a:pt x="549" y="939"/>
                        <a:pt x="592" y="939"/>
                        <a:pt x="618" y="922"/>
                      </a:cubicBezTo>
                      <a:cubicBezTo>
                        <a:pt x="1123" y="598"/>
                        <a:pt x="1123" y="598"/>
                        <a:pt x="1123" y="598"/>
                      </a:cubicBezTo>
                      <a:cubicBezTo>
                        <a:pt x="1136" y="591"/>
                        <a:pt x="1142" y="584"/>
                        <a:pt x="1140" y="578"/>
                      </a:cubicBezTo>
                      <a:cubicBezTo>
                        <a:pt x="1140" y="532"/>
                        <a:pt x="1140" y="489"/>
                        <a:pt x="1140" y="448"/>
                      </a:cubicBezTo>
                      <a:cubicBezTo>
                        <a:pt x="1140" y="448"/>
                        <a:pt x="1140" y="448"/>
                        <a:pt x="1140" y="448"/>
                      </a:cubicBezTo>
                      <a:lnTo>
                        <a:pt x="114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>
                  <a:outerShdw blurRad="50800" dist="25400" dir="5400000" algn="t" rotWithShape="0">
                    <a:prstClr val="black">
                      <a:alpha val="59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>
                  <a:bevelT w="25400" h="25400"/>
                </a:sp3d>
              </p:spPr>
              <p:txBody>
                <a:bodyPr wrap="none" anchor="ctr"/>
                <a:lstStyle/>
                <a:p>
                  <a:pPr marL="174625" indent="-174625" algn="ctr">
                    <a:spcBef>
                      <a:spcPct val="50000"/>
                    </a:spcBef>
                  </a:pPr>
                  <a:endParaRPr lang="de-DE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56" name="Rechteck 55"/>
          <p:cNvSpPr/>
          <p:nvPr/>
        </p:nvSpPr>
        <p:spPr>
          <a:xfrm>
            <a:off x="3660653" y="3459198"/>
            <a:ext cx="2046633" cy="3325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rgbClr val="447EA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0" kern="0" dirty="0">
                <a:solidFill>
                  <a:srgbClr val="000F1B"/>
                </a:solidFill>
                <a:latin typeface="Calibri"/>
              </a:rPr>
              <a:t>Phase 3</a:t>
            </a:r>
            <a:endParaRPr lang="de-DE" sz="1600" b="0" i="1" kern="0" dirty="0">
              <a:solidFill>
                <a:srgbClr val="000F1B"/>
              </a:solidFill>
              <a:latin typeface="Calibri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2280650" y="2690692"/>
            <a:ext cx="1355048" cy="4502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rgbClr val="447EA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0" kern="0" dirty="0">
                <a:solidFill>
                  <a:srgbClr val="000F1B"/>
                </a:solidFill>
                <a:latin typeface="Calibri"/>
              </a:rPr>
              <a:t>Phase 2</a:t>
            </a:r>
            <a:endParaRPr kumimoji="0" lang="de-DE" sz="1600" b="0" i="1" u="none" strike="noStrike" kern="0" cap="none" spc="0" normalizeH="0" baseline="0" noProof="0" dirty="0">
              <a:ln>
                <a:noFill/>
              </a:ln>
              <a:solidFill>
                <a:srgbClr val="000F1B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58" name="Gruppieren 57"/>
          <p:cNvGrpSpPr/>
          <p:nvPr/>
        </p:nvGrpSpPr>
        <p:grpSpPr>
          <a:xfrm>
            <a:off x="46486" y="1844824"/>
            <a:ext cx="1661600" cy="4222000"/>
            <a:chOff x="2056325" y="1924050"/>
            <a:chExt cx="1661600" cy="4222000"/>
          </a:xfrm>
        </p:grpSpPr>
        <p:sp>
          <p:nvSpPr>
            <p:cNvPr id="59" name="Rectangle 78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2056325" y="5876175"/>
              <a:ext cx="1661600" cy="269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74625" indent="-174625" algn="ctr">
                <a:spcBef>
                  <a:spcPct val="50000"/>
                </a:spcBef>
              </a:pPr>
              <a:r>
                <a:rPr lang="de-DE" sz="1100" b="1" dirty="0">
                  <a:solidFill>
                    <a:schemeClr val="accent1"/>
                  </a:solidFill>
                </a:rPr>
                <a:t>Start</a:t>
              </a:r>
            </a:p>
          </p:txBody>
        </p:sp>
        <p:grpSp>
          <p:nvGrpSpPr>
            <p:cNvPr id="60" name="Gruppieren 70"/>
            <p:cNvGrpSpPr/>
            <p:nvPr/>
          </p:nvGrpSpPr>
          <p:grpSpPr>
            <a:xfrm>
              <a:off x="2652337" y="1924050"/>
              <a:ext cx="453142" cy="3953781"/>
              <a:chOff x="4768475" y="1924050"/>
              <a:chExt cx="453142" cy="3953781"/>
            </a:xfrm>
          </p:grpSpPr>
          <p:cxnSp>
            <p:nvCxnSpPr>
              <p:cNvPr id="61" name="Gerade Verbindung 60"/>
              <p:cNvCxnSpPr/>
              <p:nvPr/>
            </p:nvCxnSpPr>
            <p:spPr>
              <a:xfrm flipV="1">
                <a:off x="4991100" y="1924050"/>
                <a:ext cx="0" cy="3705225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uppieren 41"/>
              <p:cNvGrpSpPr/>
              <p:nvPr/>
            </p:nvGrpSpPr>
            <p:grpSpPr>
              <a:xfrm>
                <a:off x="4768475" y="5555349"/>
                <a:ext cx="453142" cy="322482"/>
                <a:chOff x="4237153" y="5299504"/>
                <a:chExt cx="518626" cy="369084"/>
              </a:xfrm>
            </p:grpSpPr>
            <p:sp>
              <p:nvSpPr>
                <p:cNvPr id="63" name="Freeform 6"/>
                <p:cNvSpPr>
                  <a:spLocks/>
                </p:cNvSpPr>
                <p:nvPr/>
              </p:nvSpPr>
              <p:spPr bwMode="auto">
                <a:xfrm rot="10800000">
                  <a:off x="4237153" y="5591870"/>
                  <a:ext cx="64398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3" y="0"/>
                    </a:cxn>
                    <a:cxn ang="0">
                      <a:pos x="387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7" h="461">
                      <a:moveTo>
                        <a:pt x="0" y="461"/>
                      </a:moveTo>
                      <a:lnTo>
                        <a:pt x="193" y="0"/>
                      </a:lnTo>
                      <a:lnTo>
                        <a:pt x="387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64" name="Freeform 7"/>
                <p:cNvSpPr>
                  <a:spLocks/>
                </p:cNvSpPr>
                <p:nvPr/>
              </p:nvSpPr>
              <p:spPr bwMode="auto">
                <a:xfrm rot="10800000">
                  <a:off x="4691214" y="5591870"/>
                  <a:ext cx="64565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4" y="0"/>
                    </a:cxn>
                    <a:cxn ang="0">
                      <a:pos x="388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8" h="461">
                      <a:moveTo>
                        <a:pt x="0" y="461"/>
                      </a:moveTo>
                      <a:lnTo>
                        <a:pt x="194" y="0"/>
                      </a:lnTo>
                      <a:lnTo>
                        <a:pt x="388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68" name="Freeform 8"/>
                <p:cNvSpPr>
                  <a:spLocks/>
                </p:cNvSpPr>
                <p:nvPr/>
              </p:nvSpPr>
              <p:spPr bwMode="auto">
                <a:xfrm rot="10800000">
                  <a:off x="4275037" y="5299504"/>
                  <a:ext cx="448791" cy="369084"/>
                </a:xfrm>
                <a:custGeom>
                  <a:avLst/>
                  <a:gdLst/>
                  <a:ahLst/>
                  <a:cxnLst>
                    <a:cxn ang="0">
                      <a:pos x="1140" y="0"/>
                    </a:cxn>
                    <a:cxn ang="0">
                      <a:pos x="1026" y="0"/>
                    </a:cxn>
                    <a:cxn ang="0">
                      <a:pos x="127" y="0"/>
                    </a:cxn>
                    <a:cxn ang="0">
                      <a:pos x="0" y="0"/>
                    </a:cxn>
                    <a:cxn ang="0">
                      <a:pos x="0" y="84"/>
                    </a:cxn>
                    <a:cxn ang="0">
                      <a:pos x="0" y="126"/>
                    </a:cxn>
                    <a:cxn ang="0">
                      <a:pos x="0" y="318"/>
                    </a:cxn>
                    <a:cxn ang="0">
                      <a:pos x="0" y="448"/>
                    </a:cxn>
                    <a:cxn ang="0">
                      <a:pos x="0" y="578"/>
                    </a:cxn>
                    <a:cxn ang="0">
                      <a:pos x="16" y="598"/>
                    </a:cxn>
                    <a:cxn ang="0">
                      <a:pos x="521" y="922"/>
                    </a:cxn>
                    <a:cxn ang="0">
                      <a:pos x="618" y="922"/>
                    </a:cxn>
                    <a:cxn ang="0">
                      <a:pos x="1123" y="598"/>
                    </a:cxn>
                    <a:cxn ang="0">
                      <a:pos x="1140" y="578"/>
                    </a:cxn>
                    <a:cxn ang="0">
                      <a:pos x="1140" y="448"/>
                    </a:cxn>
                    <a:cxn ang="0">
                      <a:pos x="1140" y="448"/>
                    </a:cxn>
                    <a:cxn ang="0">
                      <a:pos x="1140" y="0"/>
                    </a:cxn>
                  </a:cxnLst>
                  <a:rect l="0" t="0" r="r" b="b"/>
                  <a:pathLst>
                    <a:path w="1142" h="939">
                      <a:moveTo>
                        <a:pt x="1140" y="0"/>
                      </a:moveTo>
                      <a:cubicBezTo>
                        <a:pt x="1026" y="0"/>
                        <a:pt x="1026" y="0"/>
                        <a:pt x="102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95"/>
                        <a:pt x="0" y="259"/>
                        <a:pt x="0" y="318"/>
                      </a:cubicBezTo>
                      <a:cubicBezTo>
                        <a:pt x="0" y="371"/>
                        <a:pt x="0" y="414"/>
                        <a:pt x="0" y="448"/>
                      </a:cubicBezTo>
                      <a:cubicBezTo>
                        <a:pt x="0" y="578"/>
                        <a:pt x="0" y="578"/>
                        <a:pt x="0" y="578"/>
                      </a:cubicBezTo>
                      <a:cubicBezTo>
                        <a:pt x="0" y="584"/>
                        <a:pt x="5" y="591"/>
                        <a:pt x="16" y="598"/>
                      </a:cubicBezTo>
                      <a:cubicBezTo>
                        <a:pt x="521" y="922"/>
                        <a:pt x="521" y="922"/>
                        <a:pt x="521" y="922"/>
                      </a:cubicBezTo>
                      <a:cubicBezTo>
                        <a:pt x="549" y="939"/>
                        <a:pt x="592" y="939"/>
                        <a:pt x="618" y="922"/>
                      </a:cubicBezTo>
                      <a:cubicBezTo>
                        <a:pt x="1123" y="598"/>
                        <a:pt x="1123" y="598"/>
                        <a:pt x="1123" y="598"/>
                      </a:cubicBezTo>
                      <a:cubicBezTo>
                        <a:pt x="1136" y="591"/>
                        <a:pt x="1142" y="584"/>
                        <a:pt x="1140" y="578"/>
                      </a:cubicBezTo>
                      <a:cubicBezTo>
                        <a:pt x="1140" y="532"/>
                        <a:pt x="1140" y="489"/>
                        <a:pt x="1140" y="448"/>
                      </a:cubicBezTo>
                      <a:cubicBezTo>
                        <a:pt x="1140" y="448"/>
                        <a:pt x="1140" y="448"/>
                        <a:pt x="1140" y="448"/>
                      </a:cubicBezTo>
                      <a:lnTo>
                        <a:pt x="114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>
                  <a:outerShdw blurRad="50800" dist="25400" dir="5400000" algn="t" rotWithShape="0">
                    <a:prstClr val="black">
                      <a:alpha val="59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>
                  <a:bevelT w="25400" h="25400"/>
                </a:sp3d>
              </p:spPr>
              <p:txBody>
                <a:bodyPr wrap="none" anchor="ctr"/>
                <a:lstStyle/>
                <a:p>
                  <a:pPr marL="174625" indent="-174625" algn="ctr">
                    <a:spcBef>
                      <a:spcPct val="50000"/>
                    </a:spcBef>
                  </a:pPr>
                  <a:endParaRPr lang="de-DE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03" name="Gruppieren 102"/>
          <p:cNvGrpSpPr/>
          <p:nvPr/>
        </p:nvGrpSpPr>
        <p:grpSpPr>
          <a:xfrm>
            <a:off x="6948264" y="1844824"/>
            <a:ext cx="1661600" cy="4222000"/>
            <a:chOff x="2056325" y="1924050"/>
            <a:chExt cx="1661600" cy="4222000"/>
          </a:xfrm>
        </p:grpSpPr>
        <p:sp>
          <p:nvSpPr>
            <p:cNvPr id="104" name="Rectangle 78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2056325" y="5876175"/>
              <a:ext cx="1661600" cy="269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74625" indent="-174625" algn="ctr">
                <a:spcBef>
                  <a:spcPct val="50000"/>
                </a:spcBef>
              </a:pPr>
              <a:r>
                <a:rPr lang="de-DE" sz="1100" dirty="0">
                  <a:solidFill>
                    <a:schemeClr val="accent1"/>
                  </a:solidFill>
                </a:rPr>
                <a:t>Milestone 4</a:t>
              </a:r>
              <a:endParaRPr lang="de-DE" sz="11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05" name="Gruppieren 70"/>
            <p:cNvGrpSpPr/>
            <p:nvPr/>
          </p:nvGrpSpPr>
          <p:grpSpPr>
            <a:xfrm>
              <a:off x="2652337" y="1924050"/>
              <a:ext cx="453142" cy="3953776"/>
              <a:chOff x="4768475" y="1924050"/>
              <a:chExt cx="453142" cy="3953776"/>
            </a:xfrm>
          </p:grpSpPr>
          <p:cxnSp>
            <p:nvCxnSpPr>
              <p:cNvPr id="106" name="Gerade Verbindung 105"/>
              <p:cNvCxnSpPr/>
              <p:nvPr/>
            </p:nvCxnSpPr>
            <p:spPr>
              <a:xfrm flipV="1">
                <a:off x="4991100" y="1924050"/>
                <a:ext cx="0" cy="3705225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Gruppieren 41"/>
              <p:cNvGrpSpPr/>
              <p:nvPr/>
            </p:nvGrpSpPr>
            <p:grpSpPr>
              <a:xfrm>
                <a:off x="4768475" y="5555344"/>
                <a:ext cx="453142" cy="322482"/>
                <a:chOff x="4237153" y="5299498"/>
                <a:chExt cx="518626" cy="369084"/>
              </a:xfrm>
            </p:grpSpPr>
            <p:sp>
              <p:nvSpPr>
                <p:cNvPr id="108" name="Freeform 6"/>
                <p:cNvSpPr>
                  <a:spLocks/>
                </p:cNvSpPr>
                <p:nvPr/>
              </p:nvSpPr>
              <p:spPr bwMode="auto">
                <a:xfrm rot="10800000">
                  <a:off x="4237153" y="5591870"/>
                  <a:ext cx="64398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3" y="0"/>
                    </a:cxn>
                    <a:cxn ang="0">
                      <a:pos x="387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7" h="461">
                      <a:moveTo>
                        <a:pt x="0" y="461"/>
                      </a:moveTo>
                      <a:lnTo>
                        <a:pt x="193" y="0"/>
                      </a:lnTo>
                      <a:lnTo>
                        <a:pt x="387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109" name="Freeform 7"/>
                <p:cNvSpPr>
                  <a:spLocks/>
                </p:cNvSpPr>
                <p:nvPr/>
              </p:nvSpPr>
              <p:spPr bwMode="auto">
                <a:xfrm rot="10800000">
                  <a:off x="4691214" y="5591870"/>
                  <a:ext cx="64565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4" y="0"/>
                    </a:cxn>
                    <a:cxn ang="0">
                      <a:pos x="388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8" h="461">
                      <a:moveTo>
                        <a:pt x="0" y="461"/>
                      </a:moveTo>
                      <a:lnTo>
                        <a:pt x="194" y="0"/>
                      </a:lnTo>
                      <a:lnTo>
                        <a:pt x="388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110" name="Freeform 8"/>
                <p:cNvSpPr>
                  <a:spLocks/>
                </p:cNvSpPr>
                <p:nvPr/>
              </p:nvSpPr>
              <p:spPr bwMode="auto">
                <a:xfrm rot="10800000">
                  <a:off x="4275038" y="5299498"/>
                  <a:ext cx="448791" cy="369084"/>
                </a:xfrm>
                <a:custGeom>
                  <a:avLst/>
                  <a:gdLst/>
                  <a:ahLst/>
                  <a:cxnLst>
                    <a:cxn ang="0">
                      <a:pos x="1140" y="0"/>
                    </a:cxn>
                    <a:cxn ang="0">
                      <a:pos x="1026" y="0"/>
                    </a:cxn>
                    <a:cxn ang="0">
                      <a:pos x="127" y="0"/>
                    </a:cxn>
                    <a:cxn ang="0">
                      <a:pos x="0" y="0"/>
                    </a:cxn>
                    <a:cxn ang="0">
                      <a:pos x="0" y="84"/>
                    </a:cxn>
                    <a:cxn ang="0">
                      <a:pos x="0" y="126"/>
                    </a:cxn>
                    <a:cxn ang="0">
                      <a:pos x="0" y="318"/>
                    </a:cxn>
                    <a:cxn ang="0">
                      <a:pos x="0" y="448"/>
                    </a:cxn>
                    <a:cxn ang="0">
                      <a:pos x="0" y="578"/>
                    </a:cxn>
                    <a:cxn ang="0">
                      <a:pos x="16" y="598"/>
                    </a:cxn>
                    <a:cxn ang="0">
                      <a:pos x="521" y="922"/>
                    </a:cxn>
                    <a:cxn ang="0">
                      <a:pos x="618" y="922"/>
                    </a:cxn>
                    <a:cxn ang="0">
                      <a:pos x="1123" y="598"/>
                    </a:cxn>
                    <a:cxn ang="0">
                      <a:pos x="1140" y="578"/>
                    </a:cxn>
                    <a:cxn ang="0">
                      <a:pos x="1140" y="448"/>
                    </a:cxn>
                    <a:cxn ang="0">
                      <a:pos x="1140" y="448"/>
                    </a:cxn>
                    <a:cxn ang="0">
                      <a:pos x="1140" y="0"/>
                    </a:cxn>
                  </a:cxnLst>
                  <a:rect l="0" t="0" r="r" b="b"/>
                  <a:pathLst>
                    <a:path w="1142" h="939">
                      <a:moveTo>
                        <a:pt x="1140" y="0"/>
                      </a:moveTo>
                      <a:cubicBezTo>
                        <a:pt x="1026" y="0"/>
                        <a:pt x="1026" y="0"/>
                        <a:pt x="102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95"/>
                        <a:pt x="0" y="259"/>
                        <a:pt x="0" y="318"/>
                      </a:cubicBezTo>
                      <a:cubicBezTo>
                        <a:pt x="0" y="371"/>
                        <a:pt x="0" y="414"/>
                        <a:pt x="0" y="448"/>
                      </a:cubicBezTo>
                      <a:cubicBezTo>
                        <a:pt x="0" y="578"/>
                        <a:pt x="0" y="578"/>
                        <a:pt x="0" y="578"/>
                      </a:cubicBezTo>
                      <a:cubicBezTo>
                        <a:pt x="0" y="584"/>
                        <a:pt x="5" y="591"/>
                        <a:pt x="16" y="598"/>
                      </a:cubicBezTo>
                      <a:cubicBezTo>
                        <a:pt x="521" y="922"/>
                        <a:pt x="521" y="922"/>
                        <a:pt x="521" y="922"/>
                      </a:cubicBezTo>
                      <a:cubicBezTo>
                        <a:pt x="549" y="939"/>
                        <a:pt x="592" y="939"/>
                        <a:pt x="618" y="922"/>
                      </a:cubicBezTo>
                      <a:cubicBezTo>
                        <a:pt x="1123" y="598"/>
                        <a:pt x="1123" y="598"/>
                        <a:pt x="1123" y="598"/>
                      </a:cubicBezTo>
                      <a:cubicBezTo>
                        <a:pt x="1136" y="591"/>
                        <a:pt x="1142" y="584"/>
                        <a:pt x="1140" y="578"/>
                      </a:cubicBezTo>
                      <a:cubicBezTo>
                        <a:pt x="1140" y="532"/>
                        <a:pt x="1140" y="489"/>
                        <a:pt x="1140" y="448"/>
                      </a:cubicBezTo>
                      <a:cubicBezTo>
                        <a:pt x="1140" y="448"/>
                        <a:pt x="1140" y="448"/>
                        <a:pt x="1140" y="448"/>
                      </a:cubicBezTo>
                      <a:lnTo>
                        <a:pt x="114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>
                  <a:outerShdw blurRad="50800" dist="25400" dir="5400000" algn="t" rotWithShape="0">
                    <a:prstClr val="black">
                      <a:alpha val="59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>
                  <a:bevelT w="25400" h="25400"/>
                </a:sp3d>
              </p:spPr>
              <p:txBody>
                <a:bodyPr wrap="none" anchor="ctr"/>
                <a:lstStyle/>
                <a:p>
                  <a:pPr marL="174625" indent="-174625" algn="ctr">
                    <a:spcBef>
                      <a:spcPct val="50000"/>
                    </a:spcBef>
                  </a:pPr>
                  <a:endParaRPr lang="de-DE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6130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2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610"/>
              </p:ext>
            </p:extLst>
          </p:nvPr>
        </p:nvGraphicFramePr>
        <p:xfrm>
          <a:off x="323851" y="1555742"/>
          <a:ext cx="8568629" cy="3727926"/>
        </p:xfrm>
        <a:graphic>
          <a:graphicData uri="http://schemas.openxmlformats.org/drawingml/2006/table">
            <a:tbl>
              <a:tblPr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6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9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7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Arial" charset="0"/>
                        </a:rPr>
                        <a:t>Phase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Period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Arial" charset="0"/>
                        </a:rPr>
                        <a:t>2020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2021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Arial" charset="0"/>
                        </a:rPr>
                        <a:t>2022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Kick-off</a:t>
                      </a: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06.02.2017</a:t>
                      </a:r>
                      <a:endParaRPr kumimoji="0" lang="de-DE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72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&lt; Phase 1 &gt;</a:t>
                      </a: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72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&lt; MS 1 &gt;</a:t>
                      </a:r>
                    </a:p>
                  </a:txBody>
                  <a:tcPr marL="216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72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&lt; Phase 2 &gt;</a:t>
                      </a: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72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&lt; MS 2 &gt;</a:t>
                      </a:r>
                    </a:p>
                  </a:txBody>
                  <a:tcPr marL="216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72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&lt; Phase 3 &gt;</a:t>
                      </a: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72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&lt; MS 3 &gt;</a:t>
                      </a:r>
                    </a:p>
                  </a:txBody>
                  <a:tcPr marL="216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72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72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216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72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216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72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216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72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216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72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Project close</a:t>
                      </a: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72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13929" y="7261"/>
            <a:ext cx="8497092" cy="613428"/>
          </a:xfrm>
        </p:spPr>
        <p:txBody>
          <a:bodyPr>
            <a:noAutofit/>
          </a:bodyPr>
          <a:lstStyle/>
          <a:p>
            <a:r>
              <a:rPr lang="en-US"/>
              <a:t>Phase plan: </a:t>
            </a:r>
            <a:r>
              <a:rPr lang="en-US" dirty="0"/>
              <a:t>3 years (Template)</a:t>
            </a:r>
            <a:endParaRPr lang="de-DE" dirty="0"/>
          </a:p>
        </p:txBody>
      </p:sp>
      <p:grpSp>
        <p:nvGrpSpPr>
          <p:cNvPr id="7" name="Gruppieren 44"/>
          <p:cNvGrpSpPr/>
          <p:nvPr/>
        </p:nvGrpSpPr>
        <p:grpSpPr bwMode="gray">
          <a:xfrm>
            <a:off x="2253713" y="1924050"/>
            <a:ext cx="1661600" cy="4222000"/>
            <a:chOff x="2056325" y="1924050"/>
            <a:chExt cx="1661600" cy="4222000"/>
          </a:xfrm>
        </p:grpSpPr>
        <p:sp>
          <p:nvSpPr>
            <p:cNvPr id="46" name="Rectangle 78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2056325" y="5876175"/>
              <a:ext cx="1661600" cy="269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74625" indent="-174625" algn="ctr">
                <a:spcBef>
                  <a:spcPct val="50000"/>
                </a:spcBef>
              </a:pPr>
              <a:r>
                <a:rPr lang="de-DE" sz="1100" b="1" dirty="0">
                  <a:solidFill>
                    <a:srgbClr val="FF0000"/>
                  </a:solidFill>
                </a:rPr>
                <a:t>Start</a:t>
              </a:r>
            </a:p>
          </p:txBody>
        </p:sp>
        <p:grpSp>
          <p:nvGrpSpPr>
            <p:cNvPr id="8" name="Gruppieren 70"/>
            <p:cNvGrpSpPr/>
            <p:nvPr/>
          </p:nvGrpSpPr>
          <p:grpSpPr bwMode="gray">
            <a:xfrm>
              <a:off x="2652345" y="1924050"/>
              <a:ext cx="453143" cy="3953776"/>
              <a:chOff x="4768483" y="1924050"/>
              <a:chExt cx="453143" cy="3953776"/>
            </a:xfrm>
          </p:grpSpPr>
          <p:cxnSp>
            <p:nvCxnSpPr>
              <p:cNvPr id="48" name="Gerade Verbindung 47"/>
              <p:cNvCxnSpPr/>
              <p:nvPr/>
            </p:nvCxnSpPr>
            <p:spPr bwMode="gray">
              <a:xfrm flipV="1">
                <a:off x="4991100" y="1924050"/>
                <a:ext cx="0" cy="3705225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uppieren 41"/>
              <p:cNvGrpSpPr/>
              <p:nvPr/>
            </p:nvGrpSpPr>
            <p:grpSpPr bwMode="gray">
              <a:xfrm>
                <a:off x="4768483" y="5555344"/>
                <a:ext cx="453143" cy="322482"/>
                <a:chOff x="4237153" y="5299498"/>
                <a:chExt cx="518626" cy="369084"/>
              </a:xfrm>
            </p:grpSpPr>
            <p:sp>
              <p:nvSpPr>
                <p:cNvPr id="50" name="Freeform 6"/>
                <p:cNvSpPr>
                  <a:spLocks/>
                </p:cNvSpPr>
                <p:nvPr/>
              </p:nvSpPr>
              <p:spPr bwMode="gray">
                <a:xfrm rot="10800000">
                  <a:off x="4237153" y="5591870"/>
                  <a:ext cx="64398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3" y="0"/>
                    </a:cxn>
                    <a:cxn ang="0">
                      <a:pos x="387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7" h="461">
                      <a:moveTo>
                        <a:pt x="0" y="461"/>
                      </a:moveTo>
                      <a:lnTo>
                        <a:pt x="193" y="0"/>
                      </a:lnTo>
                      <a:lnTo>
                        <a:pt x="387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0" name="Freeform 7"/>
                <p:cNvSpPr>
                  <a:spLocks/>
                </p:cNvSpPr>
                <p:nvPr/>
              </p:nvSpPr>
              <p:spPr bwMode="gray">
                <a:xfrm rot="10800000">
                  <a:off x="4691214" y="5591870"/>
                  <a:ext cx="64565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4" y="0"/>
                    </a:cxn>
                    <a:cxn ang="0">
                      <a:pos x="388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8" h="461">
                      <a:moveTo>
                        <a:pt x="0" y="461"/>
                      </a:moveTo>
                      <a:lnTo>
                        <a:pt x="194" y="0"/>
                      </a:lnTo>
                      <a:lnTo>
                        <a:pt x="388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1" name="Freeform 8"/>
                <p:cNvSpPr>
                  <a:spLocks/>
                </p:cNvSpPr>
                <p:nvPr/>
              </p:nvSpPr>
              <p:spPr bwMode="gray">
                <a:xfrm rot="10800000">
                  <a:off x="4275038" y="5299498"/>
                  <a:ext cx="448791" cy="369084"/>
                </a:xfrm>
                <a:custGeom>
                  <a:avLst/>
                  <a:gdLst/>
                  <a:ahLst/>
                  <a:cxnLst>
                    <a:cxn ang="0">
                      <a:pos x="1140" y="0"/>
                    </a:cxn>
                    <a:cxn ang="0">
                      <a:pos x="1026" y="0"/>
                    </a:cxn>
                    <a:cxn ang="0">
                      <a:pos x="127" y="0"/>
                    </a:cxn>
                    <a:cxn ang="0">
                      <a:pos x="0" y="0"/>
                    </a:cxn>
                    <a:cxn ang="0">
                      <a:pos x="0" y="84"/>
                    </a:cxn>
                    <a:cxn ang="0">
                      <a:pos x="0" y="126"/>
                    </a:cxn>
                    <a:cxn ang="0">
                      <a:pos x="0" y="318"/>
                    </a:cxn>
                    <a:cxn ang="0">
                      <a:pos x="0" y="448"/>
                    </a:cxn>
                    <a:cxn ang="0">
                      <a:pos x="0" y="578"/>
                    </a:cxn>
                    <a:cxn ang="0">
                      <a:pos x="16" y="598"/>
                    </a:cxn>
                    <a:cxn ang="0">
                      <a:pos x="521" y="922"/>
                    </a:cxn>
                    <a:cxn ang="0">
                      <a:pos x="618" y="922"/>
                    </a:cxn>
                    <a:cxn ang="0">
                      <a:pos x="1123" y="598"/>
                    </a:cxn>
                    <a:cxn ang="0">
                      <a:pos x="1140" y="578"/>
                    </a:cxn>
                    <a:cxn ang="0">
                      <a:pos x="1140" y="448"/>
                    </a:cxn>
                    <a:cxn ang="0">
                      <a:pos x="1140" y="448"/>
                    </a:cxn>
                    <a:cxn ang="0">
                      <a:pos x="1140" y="0"/>
                    </a:cxn>
                  </a:cxnLst>
                  <a:rect l="0" t="0" r="r" b="b"/>
                  <a:pathLst>
                    <a:path w="1142" h="939">
                      <a:moveTo>
                        <a:pt x="1140" y="0"/>
                      </a:moveTo>
                      <a:cubicBezTo>
                        <a:pt x="1026" y="0"/>
                        <a:pt x="1026" y="0"/>
                        <a:pt x="102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95"/>
                        <a:pt x="0" y="259"/>
                        <a:pt x="0" y="318"/>
                      </a:cubicBezTo>
                      <a:cubicBezTo>
                        <a:pt x="0" y="371"/>
                        <a:pt x="0" y="414"/>
                        <a:pt x="0" y="448"/>
                      </a:cubicBezTo>
                      <a:cubicBezTo>
                        <a:pt x="0" y="578"/>
                        <a:pt x="0" y="578"/>
                        <a:pt x="0" y="578"/>
                      </a:cubicBezTo>
                      <a:cubicBezTo>
                        <a:pt x="0" y="584"/>
                        <a:pt x="5" y="591"/>
                        <a:pt x="16" y="598"/>
                      </a:cubicBezTo>
                      <a:cubicBezTo>
                        <a:pt x="521" y="922"/>
                        <a:pt x="521" y="922"/>
                        <a:pt x="521" y="922"/>
                      </a:cubicBezTo>
                      <a:cubicBezTo>
                        <a:pt x="549" y="939"/>
                        <a:pt x="592" y="939"/>
                        <a:pt x="618" y="922"/>
                      </a:cubicBezTo>
                      <a:cubicBezTo>
                        <a:pt x="1123" y="598"/>
                        <a:pt x="1123" y="598"/>
                        <a:pt x="1123" y="598"/>
                      </a:cubicBezTo>
                      <a:cubicBezTo>
                        <a:pt x="1136" y="591"/>
                        <a:pt x="1142" y="584"/>
                        <a:pt x="1140" y="578"/>
                      </a:cubicBezTo>
                      <a:cubicBezTo>
                        <a:pt x="1140" y="532"/>
                        <a:pt x="1140" y="489"/>
                        <a:pt x="1140" y="448"/>
                      </a:cubicBezTo>
                      <a:cubicBezTo>
                        <a:pt x="1140" y="448"/>
                        <a:pt x="1140" y="448"/>
                        <a:pt x="1140" y="448"/>
                      </a:cubicBezTo>
                      <a:lnTo>
                        <a:pt x="11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50800" dist="25400" dir="5400000" algn="t" rotWithShape="0">
                    <a:prstClr val="black">
                      <a:alpha val="59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>
                  <a:bevelT w="25400" h="25400"/>
                </a:sp3d>
              </p:spPr>
              <p:txBody>
                <a:bodyPr wrap="none" anchor="ctr"/>
                <a:lstStyle/>
                <a:p>
                  <a:pPr marL="174625" indent="-174625" algn="ctr">
                    <a:spcBef>
                      <a:spcPct val="50000"/>
                    </a:spcBef>
                  </a:pPr>
                  <a:endParaRPr lang="de-DE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0" name="Gruppieren 61"/>
          <p:cNvGrpSpPr/>
          <p:nvPr/>
        </p:nvGrpSpPr>
        <p:grpSpPr bwMode="gray">
          <a:xfrm>
            <a:off x="4932040" y="1924050"/>
            <a:ext cx="1661600" cy="4222000"/>
            <a:chOff x="4172463" y="1924050"/>
            <a:chExt cx="1661600" cy="4222000"/>
          </a:xfrm>
        </p:grpSpPr>
        <p:sp>
          <p:nvSpPr>
            <p:cNvPr id="63" name="Rectangle 78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4172463" y="5876175"/>
              <a:ext cx="1661600" cy="269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74625" indent="-174625" algn="ctr">
                <a:spcBef>
                  <a:spcPct val="50000"/>
                </a:spcBef>
              </a:pPr>
              <a:r>
                <a:rPr lang="de-DE" sz="1100" dirty="0">
                  <a:solidFill>
                    <a:schemeClr val="accent1"/>
                  </a:solidFill>
                </a:rPr>
                <a:t>Milestone  3</a:t>
              </a:r>
              <a:endPara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1" name="Gruppieren 44"/>
            <p:cNvGrpSpPr/>
            <p:nvPr/>
          </p:nvGrpSpPr>
          <p:grpSpPr bwMode="gray">
            <a:xfrm>
              <a:off x="4768483" y="1924050"/>
              <a:ext cx="453143" cy="3953776"/>
              <a:chOff x="4768483" y="1924050"/>
              <a:chExt cx="453143" cy="3953776"/>
            </a:xfrm>
          </p:grpSpPr>
          <p:cxnSp>
            <p:nvCxnSpPr>
              <p:cNvPr id="65" name="Gerade Verbindung 64"/>
              <p:cNvCxnSpPr/>
              <p:nvPr/>
            </p:nvCxnSpPr>
            <p:spPr bwMode="gray">
              <a:xfrm flipV="1">
                <a:off x="4991100" y="1924050"/>
                <a:ext cx="0" cy="370522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uppieren 41"/>
              <p:cNvGrpSpPr/>
              <p:nvPr/>
            </p:nvGrpSpPr>
            <p:grpSpPr bwMode="gray">
              <a:xfrm>
                <a:off x="4768483" y="5555344"/>
                <a:ext cx="453143" cy="322482"/>
                <a:chOff x="4237153" y="5299498"/>
                <a:chExt cx="518626" cy="369084"/>
              </a:xfrm>
            </p:grpSpPr>
            <p:sp>
              <p:nvSpPr>
                <p:cNvPr id="67" name="Freeform 6"/>
                <p:cNvSpPr>
                  <a:spLocks/>
                </p:cNvSpPr>
                <p:nvPr/>
              </p:nvSpPr>
              <p:spPr bwMode="gray">
                <a:xfrm rot="10800000">
                  <a:off x="4237153" y="5591870"/>
                  <a:ext cx="64398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3" y="0"/>
                    </a:cxn>
                    <a:cxn ang="0">
                      <a:pos x="387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7" h="461">
                      <a:moveTo>
                        <a:pt x="0" y="461"/>
                      </a:moveTo>
                      <a:lnTo>
                        <a:pt x="193" y="0"/>
                      </a:lnTo>
                      <a:lnTo>
                        <a:pt x="387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8" name="Freeform 7"/>
                <p:cNvSpPr>
                  <a:spLocks/>
                </p:cNvSpPr>
                <p:nvPr/>
              </p:nvSpPr>
              <p:spPr bwMode="gray">
                <a:xfrm rot="10800000">
                  <a:off x="4691214" y="5591870"/>
                  <a:ext cx="64565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4" y="0"/>
                    </a:cxn>
                    <a:cxn ang="0">
                      <a:pos x="388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8" h="461">
                      <a:moveTo>
                        <a:pt x="0" y="461"/>
                      </a:moveTo>
                      <a:lnTo>
                        <a:pt x="194" y="0"/>
                      </a:lnTo>
                      <a:lnTo>
                        <a:pt x="388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9" name="Freeform 8"/>
                <p:cNvSpPr>
                  <a:spLocks/>
                </p:cNvSpPr>
                <p:nvPr/>
              </p:nvSpPr>
              <p:spPr bwMode="gray">
                <a:xfrm rot="10800000">
                  <a:off x="4275038" y="5299498"/>
                  <a:ext cx="448791" cy="369084"/>
                </a:xfrm>
                <a:custGeom>
                  <a:avLst/>
                  <a:gdLst/>
                  <a:ahLst/>
                  <a:cxnLst>
                    <a:cxn ang="0">
                      <a:pos x="1140" y="0"/>
                    </a:cxn>
                    <a:cxn ang="0">
                      <a:pos x="1026" y="0"/>
                    </a:cxn>
                    <a:cxn ang="0">
                      <a:pos x="127" y="0"/>
                    </a:cxn>
                    <a:cxn ang="0">
                      <a:pos x="0" y="0"/>
                    </a:cxn>
                    <a:cxn ang="0">
                      <a:pos x="0" y="84"/>
                    </a:cxn>
                    <a:cxn ang="0">
                      <a:pos x="0" y="126"/>
                    </a:cxn>
                    <a:cxn ang="0">
                      <a:pos x="0" y="318"/>
                    </a:cxn>
                    <a:cxn ang="0">
                      <a:pos x="0" y="448"/>
                    </a:cxn>
                    <a:cxn ang="0">
                      <a:pos x="0" y="578"/>
                    </a:cxn>
                    <a:cxn ang="0">
                      <a:pos x="16" y="598"/>
                    </a:cxn>
                    <a:cxn ang="0">
                      <a:pos x="521" y="922"/>
                    </a:cxn>
                    <a:cxn ang="0">
                      <a:pos x="618" y="922"/>
                    </a:cxn>
                    <a:cxn ang="0">
                      <a:pos x="1123" y="598"/>
                    </a:cxn>
                    <a:cxn ang="0">
                      <a:pos x="1140" y="578"/>
                    </a:cxn>
                    <a:cxn ang="0">
                      <a:pos x="1140" y="448"/>
                    </a:cxn>
                    <a:cxn ang="0">
                      <a:pos x="1140" y="448"/>
                    </a:cxn>
                    <a:cxn ang="0">
                      <a:pos x="1140" y="0"/>
                    </a:cxn>
                  </a:cxnLst>
                  <a:rect l="0" t="0" r="r" b="b"/>
                  <a:pathLst>
                    <a:path w="1142" h="939">
                      <a:moveTo>
                        <a:pt x="1140" y="0"/>
                      </a:moveTo>
                      <a:cubicBezTo>
                        <a:pt x="1026" y="0"/>
                        <a:pt x="1026" y="0"/>
                        <a:pt x="102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95"/>
                        <a:pt x="0" y="259"/>
                        <a:pt x="0" y="318"/>
                      </a:cubicBezTo>
                      <a:cubicBezTo>
                        <a:pt x="0" y="371"/>
                        <a:pt x="0" y="414"/>
                        <a:pt x="0" y="448"/>
                      </a:cubicBezTo>
                      <a:cubicBezTo>
                        <a:pt x="0" y="578"/>
                        <a:pt x="0" y="578"/>
                        <a:pt x="0" y="578"/>
                      </a:cubicBezTo>
                      <a:cubicBezTo>
                        <a:pt x="0" y="584"/>
                        <a:pt x="5" y="591"/>
                        <a:pt x="16" y="598"/>
                      </a:cubicBezTo>
                      <a:cubicBezTo>
                        <a:pt x="521" y="922"/>
                        <a:pt x="521" y="922"/>
                        <a:pt x="521" y="922"/>
                      </a:cubicBezTo>
                      <a:cubicBezTo>
                        <a:pt x="549" y="939"/>
                        <a:pt x="592" y="939"/>
                        <a:pt x="618" y="922"/>
                      </a:cubicBezTo>
                      <a:cubicBezTo>
                        <a:pt x="1123" y="598"/>
                        <a:pt x="1123" y="598"/>
                        <a:pt x="1123" y="598"/>
                      </a:cubicBezTo>
                      <a:cubicBezTo>
                        <a:pt x="1136" y="591"/>
                        <a:pt x="1142" y="584"/>
                        <a:pt x="1140" y="578"/>
                      </a:cubicBezTo>
                      <a:cubicBezTo>
                        <a:pt x="1140" y="532"/>
                        <a:pt x="1140" y="489"/>
                        <a:pt x="1140" y="448"/>
                      </a:cubicBezTo>
                      <a:cubicBezTo>
                        <a:pt x="1140" y="448"/>
                        <a:pt x="1140" y="448"/>
                        <a:pt x="1140" y="448"/>
                      </a:cubicBezTo>
                      <a:lnTo>
                        <a:pt x="114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balanced" dir="t"/>
                </a:scene3d>
                <a:sp3d>
                  <a:bevelT w="25400" h="25400"/>
                </a:sp3d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4" name="Gruppieren 69"/>
          <p:cNvGrpSpPr/>
          <p:nvPr/>
        </p:nvGrpSpPr>
        <p:grpSpPr bwMode="gray">
          <a:xfrm>
            <a:off x="3059832" y="1924050"/>
            <a:ext cx="1661600" cy="4222000"/>
            <a:chOff x="4172463" y="1924050"/>
            <a:chExt cx="1661600" cy="4222000"/>
          </a:xfrm>
        </p:grpSpPr>
        <p:sp>
          <p:nvSpPr>
            <p:cNvPr id="71" name="Rectangle 78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4172463" y="5876175"/>
              <a:ext cx="1661600" cy="269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74625" indent="-174625" algn="ctr">
                <a:spcBef>
                  <a:spcPct val="50000"/>
                </a:spcBef>
              </a:pPr>
              <a:r>
                <a:rPr lang="de-DE" sz="1100" dirty="0">
                  <a:solidFill>
                    <a:schemeClr val="accent1"/>
                  </a:solidFill>
                </a:rPr>
                <a:t>Milestone 1</a:t>
              </a:r>
            </a:p>
          </p:txBody>
        </p:sp>
        <p:grpSp>
          <p:nvGrpSpPr>
            <p:cNvPr id="15" name="Gruppieren 44"/>
            <p:cNvGrpSpPr/>
            <p:nvPr/>
          </p:nvGrpSpPr>
          <p:grpSpPr bwMode="gray">
            <a:xfrm>
              <a:off x="4768483" y="1924050"/>
              <a:ext cx="453143" cy="3953776"/>
              <a:chOff x="4768483" y="1924050"/>
              <a:chExt cx="453143" cy="3953776"/>
            </a:xfrm>
          </p:grpSpPr>
          <p:cxnSp>
            <p:nvCxnSpPr>
              <p:cNvPr id="73" name="Gerade Verbindung 72"/>
              <p:cNvCxnSpPr/>
              <p:nvPr/>
            </p:nvCxnSpPr>
            <p:spPr bwMode="gray">
              <a:xfrm flipV="1">
                <a:off x="4991100" y="1924050"/>
                <a:ext cx="0" cy="370522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uppieren 41"/>
              <p:cNvGrpSpPr/>
              <p:nvPr/>
            </p:nvGrpSpPr>
            <p:grpSpPr bwMode="gray">
              <a:xfrm>
                <a:off x="4768483" y="5555344"/>
                <a:ext cx="453143" cy="322482"/>
                <a:chOff x="4237153" y="5299498"/>
                <a:chExt cx="518626" cy="369084"/>
              </a:xfrm>
            </p:grpSpPr>
            <p:sp>
              <p:nvSpPr>
                <p:cNvPr id="75" name="Freeform 6"/>
                <p:cNvSpPr>
                  <a:spLocks/>
                </p:cNvSpPr>
                <p:nvPr/>
              </p:nvSpPr>
              <p:spPr bwMode="gray">
                <a:xfrm rot="10800000">
                  <a:off x="4237153" y="5591870"/>
                  <a:ext cx="64398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3" y="0"/>
                    </a:cxn>
                    <a:cxn ang="0">
                      <a:pos x="387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7" h="461">
                      <a:moveTo>
                        <a:pt x="0" y="461"/>
                      </a:moveTo>
                      <a:lnTo>
                        <a:pt x="193" y="0"/>
                      </a:lnTo>
                      <a:lnTo>
                        <a:pt x="387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6" name="Freeform 7"/>
                <p:cNvSpPr>
                  <a:spLocks/>
                </p:cNvSpPr>
                <p:nvPr/>
              </p:nvSpPr>
              <p:spPr bwMode="gray">
                <a:xfrm rot="10800000">
                  <a:off x="4691214" y="5591870"/>
                  <a:ext cx="64565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4" y="0"/>
                    </a:cxn>
                    <a:cxn ang="0">
                      <a:pos x="388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8" h="461">
                      <a:moveTo>
                        <a:pt x="0" y="461"/>
                      </a:moveTo>
                      <a:lnTo>
                        <a:pt x="194" y="0"/>
                      </a:lnTo>
                      <a:lnTo>
                        <a:pt x="388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7" name="Freeform 8"/>
                <p:cNvSpPr>
                  <a:spLocks/>
                </p:cNvSpPr>
                <p:nvPr/>
              </p:nvSpPr>
              <p:spPr bwMode="gray">
                <a:xfrm rot="10800000">
                  <a:off x="4275038" y="5299498"/>
                  <a:ext cx="448791" cy="369084"/>
                </a:xfrm>
                <a:custGeom>
                  <a:avLst/>
                  <a:gdLst/>
                  <a:ahLst/>
                  <a:cxnLst>
                    <a:cxn ang="0">
                      <a:pos x="1140" y="0"/>
                    </a:cxn>
                    <a:cxn ang="0">
                      <a:pos x="1026" y="0"/>
                    </a:cxn>
                    <a:cxn ang="0">
                      <a:pos x="127" y="0"/>
                    </a:cxn>
                    <a:cxn ang="0">
                      <a:pos x="0" y="0"/>
                    </a:cxn>
                    <a:cxn ang="0">
                      <a:pos x="0" y="84"/>
                    </a:cxn>
                    <a:cxn ang="0">
                      <a:pos x="0" y="126"/>
                    </a:cxn>
                    <a:cxn ang="0">
                      <a:pos x="0" y="318"/>
                    </a:cxn>
                    <a:cxn ang="0">
                      <a:pos x="0" y="448"/>
                    </a:cxn>
                    <a:cxn ang="0">
                      <a:pos x="0" y="578"/>
                    </a:cxn>
                    <a:cxn ang="0">
                      <a:pos x="16" y="598"/>
                    </a:cxn>
                    <a:cxn ang="0">
                      <a:pos x="521" y="922"/>
                    </a:cxn>
                    <a:cxn ang="0">
                      <a:pos x="618" y="922"/>
                    </a:cxn>
                    <a:cxn ang="0">
                      <a:pos x="1123" y="598"/>
                    </a:cxn>
                    <a:cxn ang="0">
                      <a:pos x="1140" y="578"/>
                    </a:cxn>
                    <a:cxn ang="0">
                      <a:pos x="1140" y="448"/>
                    </a:cxn>
                    <a:cxn ang="0">
                      <a:pos x="1140" y="448"/>
                    </a:cxn>
                    <a:cxn ang="0">
                      <a:pos x="1140" y="0"/>
                    </a:cxn>
                  </a:cxnLst>
                  <a:rect l="0" t="0" r="r" b="b"/>
                  <a:pathLst>
                    <a:path w="1142" h="939">
                      <a:moveTo>
                        <a:pt x="1140" y="0"/>
                      </a:moveTo>
                      <a:cubicBezTo>
                        <a:pt x="1026" y="0"/>
                        <a:pt x="1026" y="0"/>
                        <a:pt x="102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95"/>
                        <a:pt x="0" y="259"/>
                        <a:pt x="0" y="318"/>
                      </a:cubicBezTo>
                      <a:cubicBezTo>
                        <a:pt x="0" y="371"/>
                        <a:pt x="0" y="414"/>
                        <a:pt x="0" y="448"/>
                      </a:cubicBezTo>
                      <a:cubicBezTo>
                        <a:pt x="0" y="578"/>
                        <a:pt x="0" y="578"/>
                        <a:pt x="0" y="578"/>
                      </a:cubicBezTo>
                      <a:cubicBezTo>
                        <a:pt x="0" y="584"/>
                        <a:pt x="5" y="591"/>
                        <a:pt x="16" y="598"/>
                      </a:cubicBezTo>
                      <a:cubicBezTo>
                        <a:pt x="521" y="922"/>
                        <a:pt x="521" y="922"/>
                        <a:pt x="521" y="922"/>
                      </a:cubicBezTo>
                      <a:cubicBezTo>
                        <a:pt x="549" y="939"/>
                        <a:pt x="592" y="939"/>
                        <a:pt x="618" y="922"/>
                      </a:cubicBezTo>
                      <a:cubicBezTo>
                        <a:pt x="1123" y="598"/>
                        <a:pt x="1123" y="598"/>
                        <a:pt x="1123" y="598"/>
                      </a:cubicBezTo>
                      <a:cubicBezTo>
                        <a:pt x="1136" y="591"/>
                        <a:pt x="1142" y="584"/>
                        <a:pt x="1140" y="578"/>
                      </a:cubicBezTo>
                      <a:cubicBezTo>
                        <a:pt x="1140" y="532"/>
                        <a:pt x="1140" y="489"/>
                        <a:pt x="1140" y="448"/>
                      </a:cubicBezTo>
                      <a:cubicBezTo>
                        <a:pt x="1140" y="448"/>
                        <a:pt x="1140" y="448"/>
                        <a:pt x="1140" y="448"/>
                      </a:cubicBezTo>
                      <a:lnTo>
                        <a:pt x="114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balanced" dir="t"/>
                </a:scene3d>
                <a:sp3d>
                  <a:bevelT w="25400" h="25400"/>
                </a:sp3d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84" name="_color1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063106" y="2204864"/>
            <a:ext cx="806119" cy="14400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50800" dist="25400" dir="5400000" algn="t" rotWithShape="0">
              <a:prstClr val="black">
                <a:alpha val="59000"/>
              </a:prstClr>
            </a:outerShdw>
          </a:effectLst>
          <a:scene3d>
            <a:camera prst="orthographicFront"/>
            <a:lightRig rig="balanced" dir="t"/>
          </a:scene3d>
          <a:sp3d>
            <a:bevelT w="25400" h="25400"/>
          </a:sp3d>
        </p:spPr>
        <p:txBody>
          <a:bodyPr wrap="none" anchor="ctr"/>
          <a:lstStyle/>
          <a:p>
            <a:pPr marL="174625" indent="-174625" algn="ctr">
              <a:spcBef>
                <a:spcPct val="50000"/>
              </a:spcBef>
            </a:pPr>
            <a:endParaRPr lang="de-DE" sz="1100" b="1">
              <a:solidFill>
                <a:schemeClr val="bg1"/>
              </a:solidFill>
            </a:endParaRPr>
          </a:p>
        </p:txBody>
      </p:sp>
      <p:sp>
        <p:nvSpPr>
          <p:cNvPr id="87" name="_color1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868944" y="2708920"/>
            <a:ext cx="661812" cy="14400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50800" dist="25400" dir="5400000" algn="t" rotWithShape="0">
              <a:prstClr val="black">
                <a:alpha val="59000"/>
              </a:prstClr>
            </a:outerShdw>
          </a:effectLst>
          <a:scene3d>
            <a:camera prst="orthographicFront"/>
            <a:lightRig rig="balanced" dir="t"/>
          </a:scene3d>
          <a:sp3d>
            <a:bevelT w="25400" h="25400"/>
          </a:sp3d>
        </p:spPr>
        <p:txBody>
          <a:bodyPr wrap="none" anchor="ctr"/>
          <a:lstStyle/>
          <a:p>
            <a:pPr marL="174625" indent="-174625" algn="ctr">
              <a:spcBef>
                <a:spcPct val="50000"/>
              </a:spcBef>
            </a:pPr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89" name="_color1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4537304" y="2996952"/>
            <a:ext cx="1186824" cy="1440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50800" dist="25400" dir="5400000" algn="t" rotWithShape="0">
              <a:prstClr val="black">
                <a:alpha val="59000"/>
              </a:prstClr>
            </a:outerShdw>
          </a:effectLst>
          <a:scene3d>
            <a:camera prst="orthographicFront"/>
            <a:lightRig rig="balanced" dir="t"/>
          </a:scene3d>
          <a:sp3d>
            <a:bevelT w="25400" h="25400"/>
          </a:sp3d>
        </p:spPr>
        <p:txBody>
          <a:bodyPr wrap="none" anchor="ctr"/>
          <a:lstStyle/>
          <a:p>
            <a:pPr marL="174625" indent="-174625" algn="ctr">
              <a:spcBef>
                <a:spcPct val="50000"/>
              </a:spcBef>
            </a:pPr>
            <a:endParaRPr lang="de-DE" sz="1400">
              <a:solidFill>
                <a:schemeClr val="bg1"/>
              </a:solidFill>
            </a:endParaRPr>
          </a:p>
        </p:txBody>
      </p:sp>
      <p:grpSp>
        <p:nvGrpSpPr>
          <p:cNvPr id="62" name="Gruppieren 61"/>
          <p:cNvGrpSpPr/>
          <p:nvPr/>
        </p:nvGrpSpPr>
        <p:grpSpPr bwMode="gray">
          <a:xfrm>
            <a:off x="6516216" y="1924050"/>
            <a:ext cx="1661600" cy="4222000"/>
            <a:chOff x="7271838" y="1924050"/>
            <a:chExt cx="1661600" cy="4222000"/>
          </a:xfrm>
        </p:grpSpPr>
        <p:grpSp>
          <p:nvGrpSpPr>
            <p:cNvPr id="17" name="Gruppieren 77"/>
            <p:cNvGrpSpPr/>
            <p:nvPr/>
          </p:nvGrpSpPr>
          <p:grpSpPr bwMode="gray">
            <a:xfrm>
              <a:off x="7271838" y="1924050"/>
              <a:ext cx="1661600" cy="4222000"/>
              <a:chOff x="4172463" y="1924050"/>
              <a:chExt cx="1661600" cy="4222000"/>
            </a:xfrm>
          </p:grpSpPr>
          <p:sp>
            <p:nvSpPr>
              <p:cNvPr id="79" name="Rectangle 78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4172463" y="5876175"/>
                <a:ext cx="1661600" cy="2698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174625" indent="-174625" algn="ctr">
                  <a:spcBef>
                    <a:spcPct val="50000"/>
                  </a:spcBef>
                </a:pPr>
                <a:r>
                  <a:rPr lang="de-DE" sz="1100" b="1" dirty="0">
                    <a:solidFill>
                      <a:srgbClr val="C00000"/>
                    </a:solidFill>
                  </a:rPr>
                  <a:t>End </a:t>
                </a:r>
              </a:p>
            </p:txBody>
          </p:sp>
          <p:cxnSp>
            <p:nvCxnSpPr>
              <p:cNvPr id="80" name="Gerade Verbindung 79"/>
              <p:cNvCxnSpPr/>
              <p:nvPr/>
            </p:nvCxnSpPr>
            <p:spPr bwMode="gray">
              <a:xfrm flipV="1">
                <a:off x="4991100" y="1924050"/>
                <a:ext cx="0" cy="3705225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AutoShape 307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7975295" y="5557496"/>
              <a:ext cx="230188" cy="230187"/>
            </a:xfrm>
            <a:prstGeom prst="diamond">
              <a:avLst/>
            </a:prstGeom>
            <a:solidFill>
              <a:srgbClr val="C00000"/>
            </a:solidFill>
            <a:ln w="12700">
              <a:noFill/>
              <a:miter lim="800000"/>
              <a:headEnd/>
              <a:tailEnd/>
            </a:ln>
            <a:effectLst>
              <a:outerShdw blurRad="50800" dist="25400" dir="5400000" algn="t" rotWithShape="0">
                <a:prstClr val="black">
                  <a:alpha val="59000"/>
                </a:prstClr>
              </a:outerShdw>
            </a:effectLst>
            <a:scene3d>
              <a:camera prst="orthographicFront"/>
              <a:lightRig rig="balanced" dir="t"/>
            </a:scene3d>
            <a:sp3d>
              <a:bevelT w="25400" h="25400"/>
            </a:sp3d>
          </p:spPr>
          <p:txBody>
            <a:bodyPr wrap="none" anchor="ctr"/>
            <a:lstStyle/>
            <a:p>
              <a:pPr marL="174625" indent="-174625" algn="ctr">
                <a:spcBef>
                  <a:spcPct val="50000"/>
                </a:spcBef>
              </a:pPr>
              <a:endParaRPr lang="de-DE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uppieren 69"/>
          <p:cNvGrpSpPr/>
          <p:nvPr/>
        </p:nvGrpSpPr>
        <p:grpSpPr bwMode="gray">
          <a:xfrm>
            <a:off x="3767107" y="1924050"/>
            <a:ext cx="1661600" cy="4457278"/>
            <a:chOff x="4172463" y="1924050"/>
            <a:chExt cx="1661600" cy="4222000"/>
          </a:xfrm>
        </p:grpSpPr>
        <p:sp>
          <p:nvSpPr>
            <p:cNvPr id="66" name="Rectangle 78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4172463" y="5876175"/>
              <a:ext cx="1661600" cy="269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74625" indent="-174625" algn="ctr">
                <a:spcBef>
                  <a:spcPct val="50000"/>
                </a:spcBef>
              </a:pPr>
              <a:r>
                <a:rPr lang="de-DE" sz="1100" dirty="0">
                  <a:solidFill>
                    <a:schemeClr val="accent1"/>
                  </a:solidFill>
                </a:rPr>
                <a:t>Milestone 2</a:t>
              </a:r>
            </a:p>
          </p:txBody>
        </p:sp>
        <p:grpSp>
          <p:nvGrpSpPr>
            <p:cNvPr id="70" name="Gruppieren 44"/>
            <p:cNvGrpSpPr/>
            <p:nvPr/>
          </p:nvGrpSpPr>
          <p:grpSpPr bwMode="gray">
            <a:xfrm>
              <a:off x="4768483" y="1924050"/>
              <a:ext cx="453143" cy="3953776"/>
              <a:chOff x="4768483" y="1924050"/>
              <a:chExt cx="453143" cy="3953776"/>
            </a:xfrm>
          </p:grpSpPr>
          <p:cxnSp>
            <p:nvCxnSpPr>
              <p:cNvPr id="96" name="Gerade Verbindung 95"/>
              <p:cNvCxnSpPr/>
              <p:nvPr/>
            </p:nvCxnSpPr>
            <p:spPr bwMode="gray">
              <a:xfrm flipV="1">
                <a:off x="4991100" y="1924050"/>
                <a:ext cx="0" cy="370522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" name="Gruppieren 41"/>
              <p:cNvGrpSpPr/>
              <p:nvPr/>
            </p:nvGrpSpPr>
            <p:grpSpPr bwMode="gray">
              <a:xfrm>
                <a:off x="4768483" y="5555344"/>
                <a:ext cx="453143" cy="322482"/>
                <a:chOff x="4237153" y="5299498"/>
                <a:chExt cx="518626" cy="369084"/>
              </a:xfrm>
            </p:grpSpPr>
            <p:sp>
              <p:nvSpPr>
                <p:cNvPr id="98" name="Freeform 6"/>
                <p:cNvSpPr>
                  <a:spLocks/>
                </p:cNvSpPr>
                <p:nvPr/>
              </p:nvSpPr>
              <p:spPr bwMode="gray">
                <a:xfrm rot="10800000">
                  <a:off x="4237153" y="5591870"/>
                  <a:ext cx="64398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3" y="0"/>
                    </a:cxn>
                    <a:cxn ang="0">
                      <a:pos x="387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7" h="461">
                      <a:moveTo>
                        <a:pt x="0" y="461"/>
                      </a:moveTo>
                      <a:lnTo>
                        <a:pt x="193" y="0"/>
                      </a:lnTo>
                      <a:lnTo>
                        <a:pt x="387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5" name="Freeform 7"/>
                <p:cNvSpPr>
                  <a:spLocks/>
                </p:cNvSpPr>
                <p:nvPr/>
              </p:nvSpPr>
              <p:spPr bwMode="gray">
                <a:xfrm rot="10800000">
                  <a:off x="4691214" y="5591870"/>
                  <a:ext cx="64565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4" y="0"/>
                    </a:cxn>
                    <a:cxn ang="0">
                      <a:pos x="388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8" h="461">
                      <a:moveTo>
                        <a:pt x="0" y="461"/>
                      </a:moveTo>
                      <a:lnTo>
                        <a:pt x="194" y="0"/>
                      </a:lnTo>
                      <a:lnTo>
                        <a:pt x="388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6" name="Freeform 8"/>
                <p:cNvSpPr>
                  <a:spLocks/>
                </p:cNvSpPr>
                <p:nvPr/>
              </p:nvSpPr>
              <p:spPr bwMode="gray">
                <a:xfrm rot="10800000">
                  <a:off x="4275038" y="5299498"/>
                  <a:ext cx="448791" cy="369084"/>
                </a:xfrm>
                <a:custGeom>
                  <a:avLst/>
                  <a:gdLst/>
                  <a:ahLst/>
                  <a:cxnLst>
                    <a:cxn ang="0">
                      <a:pos x="1140" y="0"/>
                    </a:cxn>
                    <a:cxn ang="0">
                      <a:pos x="1026" y="0"/>
                    </a:cxn>
                    <a:cxn ang="0">
                      <a:pos x="127" y="0"/>
                    </a:cxn>
                    <a:cxn ang="0">
                      <a:pos x="0" y="0"/>
                    </a:cxn>
                    <a:cxn ang="0">
                      <a:pos x="0" y="84"/>
                    </a:cxn>
                    <a:cxn ang="0">
                      <a:pos x="0" y="126"/>
                    </a:cxn>
                    <a:cxn ang="0">
                      <a:pos x="0" y="318"/>
                    </a:cxn>
                    <a:cxn ang="0">
                      <a:pos x="0" y="448"/>
                    </a:cxn>
                    <a:cxn ang="0">
                      <a:pos x="0" y="578"/>
                    </a:cxn>
                    <a:cxn ang="0">
                      <a:pos x="16" y="598"/>
                    </a:cxn>
                    <a:cxn ang="0">
                      <a:pos x="521" y="922"/>
                    </a:cxn>
                    <a:cxn ang="0">
                      <a:pos x="618" y="922"/>
                    </a:cxn>
                    <a:cxn ang="0">
                      <a:pos x="1123" y="598"/>
                    </a:cxn>
                    <a:cxn ang="0">
                      <a:pos x="1140" y="578"/>
                    </a:cxn>
                    <a:cxn ang="0">
                      <a:pos x="1140" y="448"/>
                    </a:cxn>
                    <a:cxn ang="0">
                      <a:pos x="1140" y="448"/>
                    </a:cxn>
                    <a:cxn ang="0">
                      <a:pos x="1140" y="0"/>
                    </a:cxn>
                  </a:cxnLst>
                  <a:rect l="0" t="0" r="r" b="b"/>
                  <a:pathLst>
                    <a:path w="1142" h="939">
                      <a:moveTo>
                        <a:pt x="1140" y="0"/>
                      </a:moveTo>
                      <a:cubicBezTo>
                        <a:pt x="1026" y="0"/>
                        <a:pt x="1026" y="0"/>
                        <a:pt x="102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95"/>
                        <a:pt x="0" y="259"/>
                        <a:pt x="0" y="318"/>
                      </a:cubicBezTo>
                      <a:cubicBezTo>
                        <a:pt x="0" y="371"/>
                        <a:pt x="0" y="414"/>
                        <a:pt x="0" y="448"/>
                      </a:cubicBezTo>
                      <a:cubicBezTo>
                        <a:pt x="0" y="578"/>
                        <a:pt x="0" y="578"/>
                        <a:pt x="0" y="578"/>
                      </a:cubicBezTo>
                      <a:cubicBezTo>
                        <a:pt x="0" y="584"/>
                        <a:pt x="5" y="591"/>
                        <a:pt x="16" y="598"/>
                      </a:cubicBezTo>
                      <a:cubicBezTo>
                        <a:pt x="521" y="922"/>
                        <a:pt x="521" y="922"/>
                        <a:pt x="521" y="922"/>
                      </a:cubicBezTo>
                      <a:cubicBezTo>
                        <a:pt x="549" y="939"/>
                        <a:pt x="592" y="939"/>
                        <a:pt x="618" y="922"/>
                      </a:cubicBezTo>
                      <a:cubicBezTo>
                        <a:pt x="1123" y="598"/>
                        <a:pt x="1123" y="598"/>
                        <a:pt x="1123" y="598"/>
                      </a:cubicBezTo>
                      <a:cubicBezTo>
                        <a:pt x="1136" y="591"/>
                        <a:pt x="1142" y="584"/>
                        <a:pt x="1140" y="578"/>
                      </a:cubicBezTo>
                      <a:cubicBezTo>
                        <a:pt x="1140" y="532"/>
                        <a:pt x="1140" y="489"/>
                        <a:pt x="1140" y="448"/>
                      </a:cubicBezTo>
                      <a:cubicBezTo>
                        <a:pt x="1140" y="448"/>
                        <a:pt x="1140" y="448"/>
                        <a:pt x="1140" y="448"/>
                      </a:cubicBezTo>
                      <a:lnTo>
                        <a:pt x="114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balanced" dir="t"/>
                </a:scene3d>
                <a:sp3d>
                  <a:bevelT w="25400" h="25400"/>
                </a:sp3d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07" name="AutoShape 30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2969419" y="1917562"/>
            <a:ext cx="230188" cy="230187"/>
          </a:xfrm>
          <a:prstGeom prst="diamond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  <a:effectLst>
            <a:outerShdw blurRad="50800" dist="25400" dir="5400000" algn="t" rotWithShape="0">
              <a:prstClr val="black">
                <a:alpha val="59000"/>
              </a:prstClr>
            </a:outerShdw>
          </a:effectLst>
          <a:scene3d>
            <a:camera prst="orthographicFront"/>
            <a:lightRig rig="balanced" dir="t"/>
          </a:scene3d>
          <a:sp3d>
            <a:bevelT w="25400" h="25400"/>
          </a:sp3d>
        </p:spPr>
        <p:txBody>
          <a:bodyPr wrap="none" anchor="ctr"/>
          <a:lstStyle/>
          <a:p>
            <a:pPr marL="174625" indent="-174625" algn="ctr">
              <a:spcBef>
                <a:spcPct val="50000"/>
              </a:spcBef>
            </a:pPr>
            <a:endParaRPr lang="de-D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642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2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54580"/>
              </p:ext>
            </p:extLst>
          </p:nvPr>
        </p:nvGraphicFramePr>
        <p:xfrm>
          <a:off x="323851" y="1555742"/>
          <a:ext cx="8352605" cy="386808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439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Phase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Arial" charset="0"/>
                        </a:rPr>
                        <a:t>2019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2020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Arial" charset="0"/>
                        </a:rPr>
                        <a:t>2021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569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 marL="216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 marL="216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13929" y="7261"/>
            <a:ext cx="8497092" cy="613428"/>
          </a:xfrm>
        </p:spPr>
        <p:txBody>
          <a:bodyPr>
            <a:noAutofit/>
          </a:bodyPr>
          <a:lstStyle/>
          <a:p>
            <a:r>
              <a:rPr lang="en-US" dirty="0"/>
              <a:t>Gantt chart: 3 years (Template)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93523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446" name="Group 2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8304"/>
              </p:ext>
            </p:extLst>
          </p:nvPr>
        </p:nvGraphicFramePr>
        <p:xfrm>
          <a:off x="323850" y="1340768"/>
          <a:ext cx="8496300" cy="4284690"/>
        </p:xfrm>
        <a:graphic>
          <a:graphicData uri="http://schemas.openxmlformats.org/drawingml/2006/table">
            <a:tbl>
              <a:tblPr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4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5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5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5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57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41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57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418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576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6027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Phases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noProof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Project: </a:t>
            </a:r>
          </a:p>
        </p:txBody>
      </p:sp>
      <p:grpSp>
        <p:nvGrpSpPr>
          <p:cNvPr id="26" name="Gruppieren 25"/>
          <p:cNvGrpSpPr/>
          <p:nvPr/>
        </p:nvGrpSpPr>
        <p:grpSpPr>
          <a:xfrm>
            <a:off x="3323502" y="1737490"/>
            <a:ext cx="1661600" cy="4222000"/>
            <a:chOff x="4172463" y="1924050"/>
            <a:chExt cx="1661600" cy="4222000"/>
          </a:xfrm>
        </p:grpSpPr>
        <p:sp>
          <p:nvSpPr>
            <p:cNvPr id="27" name="Rectangle 78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4172463" y="5876175"/>
              <a:ext cx="1661600" cy="269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74625" indent="-174625"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de-DE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  <a:cs typeface="+mn-cs"/>
                </a:rPr>
                <a:t>Start </a:t>
              </a:r>
            </a:p>
          </p:txBody>
        </p:sp>
        <p:grpSp>
          <p:nvGrpSpPr>
            <p:cNvPr id="28" name="Gruppieren 44"/>
            <p:cNvGrpSpPr/>
            <p:nvPr/>
          </p:nvGrpSpPr>
          <p:grpSpPr>
            <a:xfrm>
              <a:off x="4768475" y="1924050"/>
              <a:ext cx="453142" cy="3953776"/>
              <a:chOff x="4768475" y="1924050"/>
              <a:chExt cx="453142" cy="3953776"/>
            </a:xfrm>
          </p:grpSpPr>
          <p:cxnSp>
            <p:nvCxnSpPr>
              <p:cNvPr id="29" name="Gerade Verbindung 28"/>
              <p:cNvCxnSpPr/>
              <p:nvPr/>
            </p:nvCxnSpPr>
            <p:spPr>
              <a:xfrm flipV="1">
                <a:off x="4991100" y="1924050"/>
                <a:ext cx="0" cy="370522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pieren 41"/>
              <p:cNvGrpSpPr/>
              <p:nvPr/>
            </p:nvGrpSpPr>
            <p:grpSpPr>
              <a:xfrm>
                <a:off x="4768475" y="5555344"/>
                <a:ext cx="453142" cy="322482"/>
                <a:chOff x="4237153" y="5299498"/>
                <a:chExt cx="518626" cy="369084"/>
              </a:xfrm>
            </p:grpSpPr>
            <p:sp>
              <p:nvSpPr>
                <p:cNvPr id="31" name="Freeform 6"/>
                <p:cNvSpPr>
                  <a:spLocks/>
                </p:cNvSpPr>
                <p:nvPr/>
              </p:nvSpPr>
              <p:spPr bwMode="auto">
                <a:xfrm rot="10800000">
                  <a:off x="4237153" y="5591870"/>
                  <a:ext cx="64398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3" y="0"/>
                    </a:cxn>
                    <a:cxn ang="0">
                      <a:pos x="387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7" h="461">
                      <a:moveTo>
                        <a:pt x="0" y="461"/>
                      </a:moveTo>
                      <a:lnTo>
                        <a:pt x="193" y="0"/>
                      </a:lnTo>
                      <a:lnTo>
                        <a:pt x="387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800" b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" name="Freeform 7"/>
                <p:cNvSpPr>
                  <a:spLocks/>
                </p:cNvSpPr>
                <p:nvPr/>
              </p:nvSpPr>
              <p:spPr bwMode="auto">
                <a:xfrm rot="10800000">
                  <a:off x="4691214" y="5591870"/>
                  <a:ext cx="64565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4" y="0"/>
                    </a:cxn>
                    <a:cxn ang="0">
                      <a:pos x="388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8" h="461">
                      <a:moveTo>
                        <a:pt x="0" y="461"/>
                      </a:moveTo>
                      <a:lnTo>
                        <a:pt x="194" y="0"/>
                      </a:lnTo>
                      <a:lnTo>
                        <a:pt x="388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800" b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3" name="Freeform 8"/>
                <p:cNvSpPr>
                  <a:spLocks/>
                </p:cNvSpPr>
                <p:nvPr/>
              </p:nvSpPr>
              <p:spPr bwMode="auto">
                <a:xfrm rot="10800000">
                  <a:off x="4275038" y="5299498"/>
                  <a:ext cx="448791" cy="369084"/>
                </a:xfrm>
                <a:custGeom>
                  <a:avLst/>
                  <a:gdLst/>
                  <a:ahLst/>
                  <a:cxnLst>
                    <a:cxn ang="0">
                      <a:pos x="1140" y="0"/>
                    </a:cxn>
                    <a:cxn ang="0">
                      <a:pos x="1026" y="0"/>
                    </a:cxn>
                    <a:cxn ang="0">
                      <a:pos x="127" y="0"/>
                    </a:cxn>
                    <a:cxn ang="0">
                      <a:pos x="0" y="0"/>
                    </a:cxn>
                    <a:cxn ang="0">
                      <a:pos x="0" y="84"/>
                    </a:cxn>
                    <a:cxn ang="0">
                      <a:pos x="0" y="126"/>
                    </a:cxn>
                    <a:cxn ang="0">
                      <a:pos x="0" y="318"/>
                    </a:cxn>
                    <a:cxn ang="0">
                      <a:pos x="0" y="448"/>
                    </a:cxn>
                    <a:cxn ang="0">
                      <a:pos x="0" y="578"/>
                    </a:cxn>
                    <a:cxn ang="0">
                      <a:pos x="16" y="598"/>
                    </a:cxn>
                    <a:cxn ang="0">
                      <a:pos x="521" y="922"/>
                    </a:cxn>
                    <a:cxn ang="0">
                      <a:pos x="618" y="922"/>
                    </a:cxn>
                    <a:cxn ang="0">
                      <a:pos x="1123" y="598"/>
                    </a:cxn>
                    <a:cxn ang="0">
                      <a:pos x="1140" y="578"/>
                    </a:cxn>
                    <a:cxn ang="0">
                      <a:pos x="1140" y="448"/>
                    </a:cxn>
                    <a:cxn ang="0">
                      <a:pos x="1140" y="448"/>
                    </a:cxn>
                    <a:cxn ang="0">
                      <a:pos x="1140" y="0"/>
                    </a:cxn>
                  </a:cxnLst>
                  <a:rect l="0" t="0" r="r" b="b"/>
                  <a:pathLst>
                    <a:path w="1142" h="939">
                      <a:moveTo>
                        <a:pt x="1140" y="0"/>
                      </a:moveTo>
                      <a:cubicBezTo>
                        <a:pt x="1026" y="0"/>
                        <a:pt x="1026" y="0"/>
                        <a:pt x="102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95"/>
                        <a:pt x="0" y="259"/>
                        <a:pt x="0" y="318"/>
                      </a:cubicBezTo>
                      <a:cubicBezTo>
                        <a:pt x="0" y="371"/>
                        <a:pt x="0" y="414"/>
                        <a:pt x="0" y="448"/>
                      </a:cubicBezTo>
                      <a:cubicBezTo>
                        <a:pt x="0" y="578"/>
                        <a:pt x="0" y="578"/>
                        <a:pt x="0" y="578"/>
                      </a:cubicBezTo>
                      <a:cubicBezTo>
                        <a:pt x="0" y="584"/>
                        <a:pt x="5" y="591"/>
                        <a:pt x="16" y="598"/>
                      </a:cubicBezTo>
                      <a:cubicBezTo>
                        <a:pt x="521" y="922"/>
                        <a:pt x="521" y="922"/>
                        <a:pt x="521" y="922"/>
                      </a:cubicBezTo>
                      <a:cubicBezTo>
                        <a:pt x="549" y="939"/>
                        <a:pt x="592" y="939"/>
                        <a:pt x="618" y="922"/>
                      </a:cubicBezTo>
                      <a:cubicBezTo>
                        <a:pt x="1123" y="598"/>
                        <a:pt x="1123" y="598"/>
                        <a:pt x="1123" y="598"/>
                      </a:cubicBezTo>
                      <a:cubicBezTo>
                        <a:pt x="1136" y="591"/>
                        <a:pt x="1142" y="584"/>
                        <a:pt x="1140" y="578"/>
                      </a:cubicBezTo>
                      <a:cubicBezTo>
                        <a:pt x="1140" y="532"/>
                        <a:pt x="1140" y="489"/>
                        <a:pt x="1140" y="448"/>
                      </a:cubicBezTo>
                      <a:cubicBezTo>
                        <a:pt x="1140" y="448"/>
                        <a:pt x="1140" y="448"/>
                        <a:pt x="1140" y="448"/>
                      </a:cubicBezTo>
                      <a:lnTo>
                        <a:pt x="114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balanced" dir="t"/>
                </a:scene3d>
                <a:sp3d>
                  <a:bevelT w="25400" h="25400"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800" b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</p:grpSp>
      </p:grpSp>
      <p:grpSp>
        <p:nvGrpSpPr>
          <p:cNvPr id="34" name="Gruppieren 33"/>
          <p:cNvGrpSpPr/>
          <p:nvPr/>
        </p:nvGrpSpPr>
        <p:grpSpPr>
          <a:xfrm>
            <a:off x="5866816" y="1737490"/>
            <a:ext cx="1661600" cy="4222000"/>
            <a:chOff x="4172463" y="1924050"/>
            <a:chExt cx="1661600" cy="4222000"/>
          </a:xfrm>
        </p:grpSpPr>
        <p:sp>
          <p:nvSpPr>
            <p:cNvPr id="35" name="Rectangle 78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4172463" y="5876175"/>
              <a:ext cx="1661600" cy="269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74625" indent="-174625"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de-DE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  <a:cs typeface="+mn-cs"/>
                </a:rPr>
                <a:t>End </a:t>
              </a:r>
            </a:p>
          </p:txBody>
        </p:sp>
        <p:grpSp>
          <p:nvGrpSpPr>
            <p:cNvPr id="36" name="Gruppieren 44"/>
            <p:cNvGrpSpPr/>
            <p:nvPr/>
          </p:nvGrpSpPr>
          <p:grpSpPr>
            <a:xfrm>
              <a:off x="4768475" y="1924050"/>
              <a:ext cx="453142" cy="3953776"/>
              <a:chOff x="4768475" y="1924050"/>
              <a:chExt cx="453142" cy="3953776"/>
            </a:xfrm>
          </p:grpSpPr>
          <p:cxnSp>
            <p:nvCxnSpPr>
              <p:cNvPr id="39" name="Gerade Verbindung 38"/>
              <p:cNvCxnSpPr/>
              <p:nvPr/>
            </p:nvCxnSpPr>
            <p:spPr>
              <a:xfrm flipV="1">
                <a:off x="4991100" y="1924050"/>
                <a:ext cx="0" cy="370522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uppieren 41"/>
              <p:cNvGrpSpPr/>
              <p:nvPr/>
            </p:nvGrpSpPr>
            <p:grpSpPr>
              <a:xfrm>
                <a:off x="4768475" y="5555344"/>
                <a:ext cx="453142" cy="322482"/>
                <a:chOff x="4237153" y="5299498"/>
                <a:chExt cx="518626" cy="369084"/>
              </a:xfrm>
            </p:grpSpPr>
            <p:sp>
              <p:nvSpPr>
                <p:cNvPr id="43" name="Freeform 6"/>
                <p:cNvSpPr>
                  <a:spLocks/>
                </p:cNvSpPr>
                <p:nvPr/>
              </p:nvSpPr>
              <p:spPr bwMode="auto">
                <a:xfrm rot="10800000">
                  <a:off x="4237153" y="5591870"/>
                  <a:ext cx="64398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3" y="0"/>
                    </a:cxn>
                    <a:cxn ang="0">
                      <a:pos x="387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7" h="461">
                      <a:moveTo>
                        <a:pt x="0" y="461"/>
                      </a:moveTo>
                      <a:lnTo>
                        <a:pt x="193" y="0"/>
                      </a:lnTo>
                      <a:lnTo>
                        <a:pt x="387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800" b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4" name="Freeform 7"/>
                <p:cNvSpPr>
                  <a:spLocks/>
                </p:cNvSpPr>
                <p:nvPr/>
              </p:nvSpPr>
              <p:spPr bwMode="auto">
                <a:xfrm rot="10800000">
                  <a:off x="4691214" y="5591870"/>
                  <a:ext cx="64565" cy="76712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94" y="0"/>
                    </a:cxn>
                    <a:cxn ang="0">
                      <a:pos x="388" y="461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88" h="461">
                      <a:moveTo>
                        <a:pt x="0" y="461"/>
                      </a:moveTo>
                      <a:lnTo>
                        <a:pt x="194" y="0"/>
                      </a:lnTo>
                      <a:lnTo>
                        <a:pt x="388" y="461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800" b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5" name="Freeform 8"/>
                <p:cNvSpPr>
                  <a:spLocks/>
                </p:cNvSpPr>
                <p:nvPr/>
              </p:nvSpPr>
              <p:spPr bwMode="auto">
                <a:xfrm rot="10800000">
                  <a:off x="4275036" y="5299498"/>
                  <a:ext cx="448791" cy="369084"/>
                </a:xfrm>
                <a:custGeom>
                  <a:avLst/>
                  <a:gdLst/>
                  <a:ahLst/>
                  <a:cxnLst>
                    <a:cxn ang="0">
                      <a:pos x="1140" y="0"/>
                    </a:cxn>
                    <a:cxn ang="0">
                      <a:pos x="1026" y="0"/>
                    </a:cxn>
                    <a:cxn ang="0">
                      <a:pos x="127" y="0"/>
                    </a:cxn>
                    <a:cxn ang="0">
                      <a:pos x="0" y="0"/>
                    </a:cxn>
                    <a:cxn ang="0">
                      <a:pos x="0" y="84"/>
                    </a:cxn>
                    <a:cxn ang="0">
                      <a:pos x="0" y="126"/>
                    </a:cxn>
                    <a:cxn ang="0">
                      <a:pos x="0" y="318"/>
                    </a:cxn>
                    <a:cxn ang="0">
                      <a:pos x="0" y="448"/>
                    </a:cxn>
                    <a:cxn ang="0">
                      <a:pos x="0" y="578"/>
                    </a:cxn>
                    <a:cxn ang="0">
                      <a:pos x="16" y="598"/>
                    </a:cxn>
                    <a:cxn ang="0">
                      <a:pos x="521" y="922"/>
                    </a:cxn>
                    <a:cxn ang="0">
                      <a:pos x="618" y="922"/>
                    </a:cxn>
                    <a:cxn ang="0">
                      <a:pos x="1123" y="598"/>
                    </a:cxn>
                    <a:cxn ang="0">
                      <a:pos x="1140" y="578"/>
                    </a:cxn>
                    <a:cxn ang="0">
                      <a:pos x="1140" y="448"/>
                    </a:cxn>
                    <a:cxn ang="0">
                      <a:pos x="1140" y="448"/>
                    </a:cxn>
                    <a:cxn ang="0">
                      <a:pos x="1140" y="0"/>
                    </a:cxn>
                  </a:cxnLst>
                  <a:rect l="0" t="0" r="r" b="b"/>
                  <a:pathLst>
                    <a:path w="1142" h="939">
                      <a:moveTo>
                        <a:pt x="1140" y="0"/>
                      </a:moveTo>
                      <a:cubicBezTo>
                        <a:pt x="1026" y="0"/>
                        <a:pt x="1026" y="0"/>
                        <a:pt x="102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95"/>
                        <a:pt x="0" y="259"/>
                        <a:pt x="0" y="318"/>
                      </a:cubicBezTo>
                      <a:cubicBezTo>
                        <a:pt x="0" y="371"/>
                        <a:pt x="0" y="414"/>
                        <a:pt x="0" y="448"/>
                      </a:cubicBezTo>
                      <a:cubicBezTo>
                        <a:pt x="0" y="578"/>
                        <a:pt x="0" y="578"/>
                        <a:pt x="0" y="578"/>
                      </a:cubicBezTo>
                      <a:cubicBezTo>
                        <a:pt x="0" y="584"/>
                        <a:pt x="5" y="591"/>
                        <a:pt x="16" y="598"/>
                      </a:cubicBezTo>
                      <a:cubicBezTo>
                        <a:pt x="521" y="922"/>
                        <a:pt x="521" y="922"/>
                        <a:pt x="521" y="922"/>
                      </a:cubicBezTo>
                      <a:cubicBezTo>
                        <a:pt x="549" y="939"/>
                        <a:pt x="592" y="939"/>
                        <a:pt x="618" y="922"/>
                      </a:cubicBezTo>
                      <a:cubicBezTo>
                        <a:pt x="1123" y="598"/>
                        <a:pt x="1123" y="598"/>
                        <a:pt x="1123" y="598"/>
                      </a:cubicBezTo>
                      <a:cubicBezTo>
                        <a:pt x="1136" y="591"/>
                        <a:pt x="1142" y="584"/>
                        <a:pt x="1140" y="578"/>
                      </a:cubicBezTo>
                      <a:cubicBezTo>
                        <a:pt x="1140" y="532"/>
                        <a:pt x="1140" y="489"/>
                        <a:pt x="1140" y="448"/>
                      </a:cubicBezTo>
                      <a:cubicBezTo>
                        <a:pt x="1140" y="448"/>
                        <a:pt x="1140" y="448"/>
                        <a:pt x="1140" y="448"/>
                      </a:cubicBezTo>
                      <a:lnTo>
                        <a:pt x="114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balanced" dir="t"/>
                </a:scene3d>
                <a:sp3d>
                  <a:bevelT w="25400" h="25400"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800" b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</p:grpSp>
      </p:grpSp>
      <p:sp>
        <p:nvSpPr>
          <p:cNvPr id="23" name="Titel 1"/>
          <p:cNvSpPr txBox="1">
            <a:spLocks/>
          </p:cNvSpPr>
          <p:nvPr/>
        </p:nvSpPr>
        <p:spPr bwMode="auto">
          <a:xfrm>
            <a:off x="143322" y="30163"/>
            <a:ext cx="885735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63D7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63D7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63D7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63D7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63D7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63D7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63D7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63D7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63D7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63D7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Phase plan: 2 weeks</a:t>
            </a:r>
            <a:r>
              <a:rPr kumimoji="0" lang="en-US" sz="2600" b="1" i="0" u="none" strike="noStrike" kern="0" cap="none" spc="0" normalizeH="0" noProof="0" dirty="0">
                <a:ln>
                  <a:noFill/>
                </a:ln>
                <a:solidFill>
                  <a:srgbClr val="063D7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63D7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(Template)</a:t>
            </a:r>
          </a:p>
        </p:txBody>
      </p:sp>
    </p:spTree>
    <p:extLst>
      <p:ext uri="{BB962C8B-B14F-4D97-AF65-F5344CB8AC3E}">
        <p14:creationId xmlns:p14="http://schemas.microsoft.com/office/powerpoint/2010/main" val="17418700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4_Test123">
  <a:themeElements>
    <a:clrScheme name="AOK_1">
      <a:dk1>
        <a:sysClr val="windowText" lastClr="000000"/>
      </a:dk1>
      <a:lt1>
        <a:sysClr val="window" lastClr="FFFFFF"/>
      </a:lt1>
      <a:dk2>
        <a:srgbClr val="339966"/>
      </a:dk2>
      <a:lt2>
        <a:srgbClr val="EEECE1"/>
      </a:lt2>
      <a:accent1>
        <a:srgbClr val="F79646"/>
      </a:accent1>
      <a:accent2>
        <a:srgbClr val="FF0000"/>
      </a:accent2>
      <a:accent3>
        <a:srgbClr val="0070C0"/>
      </a:accent3>
      <a:accent4>
        <a:srgbClr val="339966"/>
      </a:accent4>
      <a:accent5>
        <a:srgbClr val="FFC000"/>
      </a:accent5>
      <a:accent6>
        <a:srgbClr val="92D050"/>
      </a:accent6>
      <a:hlink>
        <a:srgbClr val="0000FF"/>
      </a:hlink>
      <a:folHlink>
        <a:srgbClr val="800080"/>
      </a:folHlink>
    </a:clrScheme>
    <a:fontScheme name="Test1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Test12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2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12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2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2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2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2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Test123">
  <a:themeElements>
    <a:clrScheme name="AOK">
      <a:dk1>
        <a:sysClr val="windowText" lastClr="000000"/>
      </a:dk1>
      <a:lt1>
        <a:sysClr val="window" lastClr="FFFFFF"/>
      </a:lt1>
      <a:dk2>
        <a:srgbClr val="33996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st1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Test12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2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12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2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2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2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2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</Words>
  <Application>Microsoft Office PowerPoint</Application>
  <PresentationFormat>Bildschirmpräsentation (4:3)</PresentationFormat>
  <Paragraphs>72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</vt:i4>
      </vt:variant>
    </vt:vector>
  </HeadingPairs>
  <TitlesOfParts>
    <vt:vector size="13" baseType="lpstr">
      <vt:lpstr>Arial</vt:lpstr>
      <vt:lpstr>Arial Rounded MT Bold</vt:lpstr>
      <vt:lpstr>Calibri</vt:lpstr>
      <vt:lpstr>Symbol</vt:lpstr>
      <vt:lpstr>Wingdings</vt:lpstr>
      <vt:lpstr>Wingdings 3</vt:lpstr>
      <vt:lpstr>4_Test123</vt:lpstr>
      <vt:lpstr>5_Test123</vt:lpstr>
      <vt:lpstr>Larissa-Design</vt:lpstr>
      <vt:lpstr>Phase plan: 1 year (Template)</vt:lpstr>
      <vt:lpstr>Phase plan: 3 years (Template)</vt:lpstr>
      <vt:lpstr>Gantt chart: 3 years (Template)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2013-06-26T12:22:17Z</dcterms:created>
  <dcterms:modified xsi:type="dcterms:W3CDTF">2020-03-12T14:09:24Z</dcterms:modified>
</cp:coreProperties>
</file>