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y="6858000" cx="12192000"/>
  <p:notesSz cx="6858000" cy="9144000"/>
  <p:embeddedFontLst>
    <p:embeddedFont>
      <p:font typeface="Tahoma"/>
      <p:regular r:id="rId77"/>
      <p:bold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font" Target="fonts/Tahoma-regular.fntdata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8" Type="http://schemas.openxmlformats.org/officeDocument/2006/relationships/font" Target="fonts/Tahoma-bold.fntdata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8ab1f778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g8ab1f7784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ab1f7784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8ab1f77842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8ab1f7784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g8ab1f77842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8aa7f307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g8aa7f30767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8aa7f307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g8aa7f307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aa7f3076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g8aa7f30767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8aa7f3076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g8aa7f30767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6" name="Google Shape;2496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7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8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0" name="Google Shape;2700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5" name="Google Shape;2805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9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1" name="Google Shape;2861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4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3" name="Google Shape;2973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g8aa7f3076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2" name="Google Shape;2982;g8aa7f30767_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g8aa7f30767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7" name="Google Shape;3037;g8aa7f30767_2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g8aa96589be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g8aa96589be_2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2" name="Google Shape;3082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6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8aa96589be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8" name="Google Shape;3088;g8aa96589be_2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614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e-DE"/>
              <a:t>Hiking Preparations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26011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by Lukas Brückner, Ernst Oesen, Maximilian Hieke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838" y="3212375"/>
            <a:ext cx="5788324" cy="26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/>
        </p:nvSpPr>
        <p:spPr>
          <a:xfrm>
            <a:off x="720829" y="2359697"/>
            <a:ext cx="5072589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nutze abgewandelten Dijkstra-Algo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(</a:t>
            </a:r>
            <a:r>
              <a:rPr i="1" lang="de-DE" sz="20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Dijsktra'</a:t>
            </a: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füge bei Besuch eine Knotens diesen dem Pfad hinzu und reihe seine Nachbarn in Prioritätsschlange ein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Sobald sich der Zielknoten auf Pfad befindet, beende und wiederhole Routine für nächste Tour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2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2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2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naives pathfinding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3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3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3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3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3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3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3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3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3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3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3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4718646" y="567474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4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4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4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4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4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4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481" name="Google Shape;481;p24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4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483" name="Google Shape;483;p24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485" name="Google Shape;485;p24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  <p:sp>
        <p:nvSpPr>
          <p:cNvPr id="487" name="Google Shape;487;p24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88" name="Google Shape;488;p24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89" name="Google Shape;489;p24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96" name="Google Shape;496;p25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4" name="Google Shape;504;p25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5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5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5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5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15" name="Google Shape;515;p25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5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5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5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5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5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5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5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5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5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5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5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535" name="Google Shape;535;p25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537" name="Google Shape;537;p25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  <p:sp>
        <p:nvSpPr>
          <p:cNvPr id="539" name="Google Shape;539;p25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40" name="Google Shape;540;p25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41" name="Google Shape;541;p25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42" name="Google Shape;542;p25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6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6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49" name="Google Shape;549;p26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57" name="Google Shape;557;p26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6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6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6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6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64" name="Google Shape;564;p26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68" name="Google Shape;568;p26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6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6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6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6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6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6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586" name="Google Shape;586;p26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588" name="Google Shape;588;p26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6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590" name="Google Shape;590;p26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6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  <p:sp>
        <p:nvSpPr>
          <p:cNvPr id="592" name="Google Shape;592;p26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93" name="Google Shape;593;p26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94" name="Google Shape;594;p26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95" name="Google Shape;595;p26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7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7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7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7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7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7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7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7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7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14" name="Google Shape;614;p27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7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7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7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7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7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7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7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7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7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7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7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7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7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7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7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7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7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7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7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7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7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7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7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43" name="Google Shape;643;p27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7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7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8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56" name="Google Shape;656;p28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8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8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8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8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8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8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8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8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8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8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8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8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8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8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8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8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8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8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8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8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8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8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8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8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8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8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8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8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8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93" name="Google Shape;693;p28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94" name="Google Shape;694;p28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95" name="Google Shape;695;p28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96" name="Google Shape;696;p28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97" name="Google Shape;697;p28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698" name="Google Shape;698;p28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8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700" name="Google Shape;700;p28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8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702" name="Google Shape;702;p28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8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9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10" name="Google Shape;710;p29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9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9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9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9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9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9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9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18" name="Google Shape;718;p29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9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9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9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9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9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9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25" name="Google Shape;725;p29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9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9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29" name="Google Shape;729;p29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9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9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9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9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9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9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9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9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9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9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9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9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9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9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9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47" name="Google Shape;747;p29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48" name="Google Shape;748;p29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49" name="Google Shape;749;p29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50" name="Google Shape;750;p29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51" name="Google Shape;751;p29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752" name="Google Shape;752;p29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9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754" name="Google Shape;754;p29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9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756" name="Google Shape;756;p29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9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0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64" name="Google Shape;764;p30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0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0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0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0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2" name="Google Shape;772;p30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0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0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0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0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0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0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79" name="Google Shape;779;p30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0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0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0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83" name="Google Shape;783;p30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0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0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0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30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30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30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0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0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30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30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30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0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30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0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0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0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0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05" name="Google Shape;805;p30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0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0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0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1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1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18" name="Google Shape;818;p31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1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1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31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31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31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1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26" name="Google Shape;826;p31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31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31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1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1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33" name="Google Shape;833;p31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31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31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31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37" name="Google Shape;837;p31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31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31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31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31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31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31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1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31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31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31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31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1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1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55" name="Google Shape;855;p31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56" name="Google Shape;856;p31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57" name="Google Shape;857;p31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59" name="Google Shape;859;p31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860" name="Google Shape;860;p31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1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862" name="Google Shape;862;p31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1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864" name="Google Shape;864;p31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31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66557" y="310697"/>
            <a:ext cx="21880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/>
              <a:t>Problem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90"/>
              <a:t>The Chilean Andes have become increasingly popular as a destination for backpacking and hiking. Many parts of the Andes are quite remote and thus dangerous. Because of this, the Ministry of Tourism wants to help travelers plan their trips. </a:t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90"/>
              <a:t>In particular, the travelers need to know </a:t>
            </a:r>
            <a:r>
              <a:rPr lang="de-DE" sz="2590">
                <a:solidFill>
                  <a:schemeClr val="accent2"/>
                </a:solidFill>
              </a:rPr>
              <a:t>how high they will have to climb</a:t>
            </a:r>
            <a:r>
              <a:rPr lang="de-DE" sz="2590"/>
              <a:t> during their journey, as this information will help them decide which equipment they need to bring. The Ministry has tasked you to provide the aspiring mountaineers with this data. </a:t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90"/>
              <a:t>You are given a topographic map of a part of the Andes, represented as a </a:t>
            </a:r>
            <a:r>
              <a:rPr lang="de-DE" sz="2590">
                <a:solidFill>
                  <a:srgbClr val="8296B0"/>
                </a:solidFill>
              </a:rPr>
              <a:t>two-dimensional grid of height values</a:t>
            </a:r>
            <a:r>
              <a:rPr lang="de-DE" sz="2590"/>
              <a:t>, as well as the </a:t>
            </a:r>
            <a:r>
              <a:rPr lang="de-DE" sz="2590">
                <a:solidFill>
                  <a:srgbClr val="8296B0"/>
                </a:solidFill>
              </a:rPr>
              <a:t>list of origins and destinations</a:t>
            </a:r>
            <a:r>
              <a:rPr lang="de-DE" sz="2590"/>
              <a:t>. Mountaineers can </a:t>
            </a:r>
            <a:r>
              <a:rPr lang="de-DE" sz="2590">
                <a:solidFill>
                  <a:srgbClr val="8296B0"/>
                </a:solidFill>
              </a:rPr>
              <a:t>move from each grid cell to any of the four adjacent cells</a:t>
            </a:r>
            <a:r>
              <a:rPr lang="de-DE" sz="2590"/>
              <a:t>. For each mountaineer find the minimal height that they must be able to reach in order to complete their journey. </a:t>
            </a:r>
            <a:endParaRPr sz="25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2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72" name="Google Shape;872;p32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2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2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2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2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2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2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2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80" name="Google Shape;880;p32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32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2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32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32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32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32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87" name="Google Shape;887;p32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32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32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32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91" name="Google Shape;891;p32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32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2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32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32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32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32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2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32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32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2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2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32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32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2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32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32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2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09" name="Google Shape;909;p32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10" name="Google Shape;910;p32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11" name="Google Shape;911;p32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12" name="Google Shape;912;p32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913" name="Google Shape;913;p32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914" name="Google Shape;914;p32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32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916" name="Google Shape;916;p32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32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918" name="Google Shape;918;p32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2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 txBox="1"/>
          <p:nvPr/>
        </p:nvSpPr>
        <p:spPr>
          <a:xfrm>
            <a:off x="1331343" y="5658929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33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926" name="Google Shape;926;p33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33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33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33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33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33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33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33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934" name="Google Shape;934;p33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33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33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33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33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33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3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41" name="Google Shape;941;p33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33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33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33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945" name="Google Shape;945;p33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33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33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33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33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33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33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3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3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3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3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3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3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3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3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3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3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3"/>
          <p:cNvSpPr/>
          <p:nvPr/>
        </p:nvSpPr>
        <p:spPr>
          <a:xfrm>
            <a:off x="4689892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3"/>
          <p:cNvSpPr/>
          <p:nvPr/>
        </p:nvSpPr>
        <p:spPr>
          <a:xfrm>
            <a:off x="5994514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64" name="Google Shape;964;p33"/>
          <p:cNvSpPr/>
          <p:nvPr/>
        </p:nvSpPr>
        <p:spPr>
          <a:xfrm>
            <a:off x="6640255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65" name="Google Shape;965;p33"/>
          <p:cNvSpPr/>
          <p:nvPr/>
        </p:nvSpPr>
        <p:spPr>
          <a:xfrm>
            <a:off x="5336873" y="567474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66" name="Google Shape;966;p33"/>
          <p:cNvSpPr/>
          <p:nvPr/>
        </p:nvSpPr>
        <p:spPr>
          <a:xfrm>
            <a:off x="7310289" y="567474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967" name="Google Shape;967;p33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Dijsktra' - Visualisierung</a:t>
            </a:r>
            <a:endParaRPr/>
          </a:p>
        </p:txBody>
      </p:sp>
      <p:sp>
        <p:nvSpPr>
          <p:cNvPr id="968" name="Google Shape;968;p33"/>
          <p:cNvSpPr/>
          <p:nvPr/>
        </p:nvSpPr>
        <p:spPr>
          <a:xfrm>
            <a:off x="1804258" y="3036745"/>
            <a:ext cx="358690" cy="35869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3"/>
          <p:cNvSpPr txBox="1"/>
          <p:nvPr/>
        </p:nvSpPr>
        <p:spPr>
          <a:xfrm>
            <a:off x="2280745" y="302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gehört zu Pfad</a:t>
            </a:r>
            <a:endParaRPr/>
          </a:p>
        </p:txBody>
      </p:sp>
      <p:sp>
        <p:nvSpPr>
          <p:cNvPr id="970" name="Google Shape;970;p33"/>
          <p:cNvSpPr/>
          <p:nvPr/>
        </p:nvSpPr>
        <p:spPr>
          <a:xfrm>
            <a:off x="1817396" y="3562262"/>
            <a:ext cx="358690" cy="35869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3"/>
          <p:cNvSpPr txBox="1"/>
          <p:nvPr/>
        </p:nvSpPr>
        <p:spPr>
          <a:xfrm>
            <a:off x="2293883" y="355512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in Q</a:t>
            </a:r>
            <a:endParaRPr/>
          </a:p>
        </p:txBody>
      </p:sp>
      <p:sp>
        <p:nvSpPr>
          <p:cNvPr id="972" name="Google Shape;972;p33"/>
          <p:cNvSpPr/>
          <p:nvPr/>
        </p:nvSpPr>
        <p:spPr>
          <a:xfrm>
            <a:off x="1830533" y="4074641"/>
            <a:ext cx="358690" cy="35869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33"/>
          <p:cNvSpPr txBox="1"/>
          <p:nvPr/>
        </p:nvSpPr>
        <p:spPr>
          <a:xfrm>
            <a:off x="2307020" y="40675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Knoten unbesucht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4"/>
          <p:cNvSpPr txBox="1"/>
          <p:nvPr/>
        </p:nvSpPr>
        <p:spPr>
          <a:xfrm>
            <a:off x="1912882" y="2241331"/>
            <a:ext cx="778816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Dijkstra(s,t)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initialise();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// initialisiere jeden Knoten mit Distanz = infinity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// füge alle Knoten einer Prioritätsschlange Q zu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 while Q IS NOT EMPTY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    U &lt;- Extract MIN from Q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    for each unvisited neighbour V of U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        tempDistance &lt;- distance[U] + edge_weight(U, V)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        if tempDistance &lt; distance[V]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            distance[V] &lt;- tempDistance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            previous[V] &lt;- U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return distance[], previous[]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4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985" name="Google Shape;985;p35"/>
          <p:cNvSpPr txBox="1"/>
          <p:nvPr/>
        </p:nvSpPr>
        <p:spPr>
          <a:xfrm>
            <a:off x="1912882" y="2241331"/>
            <a:ext cx="1017926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6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991" name="Google Shape;991;p36"/>
          <p:cNvSpPr txBox="1"/>
          <p:nvPr/>
        </p:nvSpPr>
        <p:spPr>
          <a:xfrm>
            <a:off x="1912882" y="2241331"/>
            <a:ext cx="1017926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2" name="Google Shape;992;p36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7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998" name="Google Shape;998;p37"/>
          <p:cNvSpPr txBox="1"/>
          <p:nvPr/>
        </p:nvSpPr>
        <p:spPr>
          <a:xfrm>
            <a:off x="1912882" y="2241331"/>
            <a:ext cx="1017926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9" name="Google Shape;999;p37"/>
          <p:cNvSpPr txBox="1"/>
          <p:nvPr/>
        </p:nvSpPr>
        <p:spPr>
          <a:xfrm>
            <a:off x="1003074" y="3840875"/>
            <a:ext cx="10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O(|V|)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37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8"/>
          <p:cNvSpPr txBox="1"/>
          <p:nvPr/>
        </p:nvSpPr>
        <p:spPr>
          <a:xfrm>
            <a:off x="1431471" y="1283846"/>
            <a:ext cx="8833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1006" name="Google Shape;1006;p38"/>
          <p:cNvSpPr txBox="1"/>
          <p:nvPr/>
        </p:nvSpPr>
        <p:spPr>
          <a:xfrm>
            <a:off x="1912882" y="2241331"/>
            <a:ext cx="1017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07" name="Google Shape;1007;p38"/>
          <p:cNvSpPr/>
          <p:nvPr/>
        </p:nvSpPr>
        <p:spPr>
          <a:xfrm>
            <a:off x="2676400" y="4295550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8"/>
          <p:cNvSpPr txBox="1"/>
          <p:nvPr/>
        </p:nvSpPr>
        <p:spPr>
          <a:xfrm>
            <a:off x="1003074" y="3840875"/>
            <a:ext cx="10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O(|V|)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8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8"/>
          <p:cNvSpPr txBox="1"/>
          <p:nvPr/>
        </p:nvSpPr>
        <p:spPr>
          <a:xfrm>
            <a:off x="964652" y="4243950"/>
            <a:ext cx="122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5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O(log |V|)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9"/>
          <p:cNvSpPr txBox="1"/>
          <p:nvPr/>
        </p:nvSpPr>
        <p:spPr>
          <a:xfrm>
            <a:off x="1431471" y="1283846"/>
            <a:ext cx="8833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1016" name="Google Shape;1016;p39"/>
          <p:cNvSpPr txBox="1"/>
          <p:nvPr/>
        </p:nvSpPr>
        <p:spPr>
          <a:xfrm>
            <a:off x="1912882" y="2241331"/>
            <a:ext cx="1017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17" name="Google Shape;1017;p39"/>
          <p:cNvSpPr/>
          <p:nvPr/>
        </p:nvSpPr>
        <p:spPr>
          <a:xfrm>
            <a:off x="2676400" y="4295550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39"/>
          <p:cNvSpPr txBox="1"/>
          <p:nvPr/>
        </p:nvSpPr>
        <p:spPr>
          <a:xfrm>
            <a:off x="107250" y="5666225"/>
            <a:ext cx="294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 mit Fibonacci Heap!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39"/>
          <p:cNvSpPr txBox="1"/>
          <p:nvPr/>
        </p:nvSpPr>
        <p:spPr>
          <a:xfrm>
            <a:off x="1003074" y="3840875"/>
            <a:ext cx="10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O(|V|)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9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39"/>
          <p:cNvSpPr txBox="1"/>
          <p:nvPr/>
        </p:nvSpPr>
        <p:spPr>
          <a:xfrm>
            <a:off x="964652" y="4243950"/>
            <a:ext cx="122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5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O(log |V|)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39"/>
          <p:cNvSpPr/>
          <p:nvPr/>
        </p:nvSpPr>
        <p:spPr>
          <a:xfrm>
            <a:off x="2992850" y="5717825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0"/>
          <p:cNvSpPr txBox="1"/>
          <p:nvPr/>
        </p:nvSpPr>
        <p:spPr>
          <a:xfrm>
            <a:off x="1431471" y="1283846"/>
            <a:ext cx="8833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1028" name="Google Shape;1028;p40"/>
          <p:cNvSpPr txBox="1"/>
          <p:nvPr/>
        </p:nvSpPr>
        <p:spPr>
          <a:xfrm>
            <a:off x="1912882" y="2241331"/>
            <a:ext cx="1017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40"/>
          <p:cNvSpPr/>
          <p:nvPr/>
        </p:nvSpPr>
        <p:spPr>
          <a:xfrm>
            <a:off x="2676400" y="4295550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40"/>
          <p:cNvSpPr txBox="1"/>
          <p:nvPr/>
        </p:nvSpPr>
        <p:spPr>
          <a:xfrm>
            <a:off x="1003074" y="3840875"/>
            <a:ext cx="10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O(|V|)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40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40"/>
          <p:cNvSpPr txBox="1"/>
          <p:nvPr/>
        </p:nvSpPr>
        <p:spPr>
          <a:xfrm>
            <a:off x="964652" y="4243950"/>
            <a:ext cx="122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5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O(log |V|)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40"/>
          <p:cNvSpPr/>
          <p:nvPr/>
        </p:nvSpPr>
        <p:spPr>
          <a:xfrm>
            <a:off x="2992850" y="5717825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40"/>
          <p:cNvSpPr txBox="1"/>
          <p:nvPr/>
        </p:nvSpPr>
        <p:spPr>
          <a:xfrm>
            <a:off x="4388986" y="6248754"/>
            <a:ext cx="40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=&gt; </a:t>
            </a: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</a:t>
            </a: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V| </a:t>
            </a: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log |V|</a:t>
            </a: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de-DE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0"/>
          <p:cNvSpPr txBox="1"/>
          <p:nvPr/>
        </p:nvSpPr>
        <p:spPr>
          <a:xfrm>
            <a:off x="107250" y="5666225"/>
            <a:ext cx="294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 mit Fibonacci Heap!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1"/>
          <p:cNvSpPr txBox="1"/>
          <p:nvPr/>
        </p:nvSpPr>
        <p:spPr>
          <a:xfrm>
            <a:off x="1431471" y="1283846"/>
            <a:ext cx="8833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Lösungsansatz - Dijsktra'</a:t>
            </a:r>
            <a:endParaRPr/>
          </a:p>
        </p:txBody>
      </p:sp>
      <p:sp>
        <p:nvSpPr>
          <p:cNvPr id="1041" name="Google Shape;1041;p41"/>
          <p:cNvSpPr txBox="1"/>
          <p:nvPr/>
        </p:nvSpPr>
        <p:spPr>
          <a:xfrm>
            <a:off x="1912882" y="2241331"/>
            <a:ext cx="1017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Dijkstra'(s,t)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initialise()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initialisiere neuen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 P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, aktuelle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Pfadhöhe max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// füge </a:t>
            </a:r>
            <a:r>
              <a:rPr i="1" lang="de-DE" sz="1650">
                <a:solidFill>
                  <a:srgbClr val="8497B0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Startknoten s Prioritätsschlange Q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hinzu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while Q IS NOT EMPTY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U &lt;- Extract MIN from Q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P.add(U)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max = U.value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// aktualisiere Pfadhöhe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if P contains t stop 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// stoppe sobald am Ziel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	for each unvisited neighbour V of U 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de-DE" sz="1650">
                <a:solidFill>
                  <a:srgbClr val="ED7D3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Q.insert(V) </a:t>
            </a: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// füge Nachbarn zur Q hinzu​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​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50">
                <a:solidFill>
                  <a:schemeClr val="dk1"/>
                </a:solidFill>
                <a:highlight>
                  <a:srgbClr val="EDEBE9"/>
                </a:highlight>
                <a:latin typeface="Consolas"/>
                <a:ea typeface="Consolas"/>
                <a:cs typeface="Consolas"/>
                <a:sym typeface="Consolas"/>
              </a:rPr>
              <a:t>	return max </a:t>
            </a:r>
            <a:endParaRPr sz="1650">
              <a:solidFill>
                <a:schemeClr val="dk1"/>
              </a:solidFill>
              <a:highlight>
                <a:srgbClr val="EDEBE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2" name="Google Shape;1042;p41"/>
          <p:cNvSpPr/>
          <p:nvPr/>
        </p:nvSpPr>
        <p:spPr>
          <a:xfrm>
            <a:off x="2676400" y="4295550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41"/>
          <p:cNvSpPr txBox="1"/>
          <p:nvPr/>
        </p:nvSpPr>
        <p:spPr>
          <a:xfrm>
            <a:off x="1003074" y="3840875"/>
            <a:ext cx="10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O(|V|)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41"/>
          <p:cNvSpPr txBox="1"/>
          <p:nvPr/>
        </p:nvSpPr>
        <p:spPr>
          <a:xfrm>
            <a:off x="1119198" y="3074050"/>
            <a:ext cx="108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41"/>
          <p:cNvSpPr txBox="1"/>
          <p:nvPr/>
        </p:nvSpPr>
        <p:spPr>
          <a:xfrm>
            <a:off x="964652" y="4243950"/>
            <a:ext cx="122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5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O(log |V|)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41"/>
          <p:cNvSpPr/>
          <p:nvPr/>
        </p:nvSpPr>
        <p:spPr>
          <a:xfrm>
            <a:off x="2992850" y="5717825"/>
            <a:ext cx="172500" cy="266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41"/>
          <p:cNvSpPr txBox="1"/>
          <p:nvPr/>
        </p:nvSpPr>
        <p:spPr>
          <a:xfrm>
            <a:off x="4388966" y="6248750"/>
            <a:ext cx="73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=&gt; O(|V| log |V|) </a:t>
            </a:r>
            <a:r>
              <a:rPr lang="de-DE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Anzahl der Touren</a:t>
            </a: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r>
              <a:rPr lang="de-DE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1"/>
          <p:cNvSpPr txBox="1"/>
          <p:nvPr/>
        </p:nvSpPr>
        <p:spPr>
          <a:xfrm>
            <a:off x="107250" y="5666225"/>
            <a:ext cx="294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O(1) mit Fibonacci Heap!</a:t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1433419" y="2363879"/>
            <a:ext cx="1766465" cy="360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de-DE">
                <a:solidFill>
                  <a:schemeClr val="accent5"/>
                </a:solidFill>
              </a:rPr>
              <a:t>3</a:t>
            </a:r>
            <a:r>
              <a:rPr lang="de-DE"/>
              <a:t> </a:t>
            </a:r>
            <a:r>
              <a:rPr lang="de-DE">
                <a:solidFill>
                  <a:schemeClr val="accent6"/>
                </a:solidFill>
              </a:rPr>
              <a:t>5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3</a:t>
            </a:r>
            <a:r>
              <a:rPr lang="de-DE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1 3 2 1 3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2 4 5 4 4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2 1 3 2 2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1 1 3 2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2 4 2 2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1 4 3 4 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3802453" y="2235321"/>
            <a:ext cx="62512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Erste Zeile beinhaltet: </a:t>
            </a:r>
            <a:r>
              <a:rPr b="1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Höhe</a:t>
            </a: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de-DE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Breite</a:t>
            </a: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de-DE" sz="20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w</a:t>
            </a: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Anzahl der Bergsteiger</a:t>
            </a:r>
            <a:r>
              <a:rPr b="0" i="0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de-DE" sz="20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b="0" i="1" lang="de-DE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801552" y="3298346"/>
            <a:ext cx="59062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nächsten </a:t>
            </a:r>
            <a:r>
              <a:rPr i="1" lang="de-DE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Zeilen beschreiben die topologische Karte mit Höhen der einzelnen Gebiete.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3800654" y="4706428"/>
            <a:ext cx="55036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Restlichen </a:t>
            </a:r>
            <a:r>
              <a:rPr i="1" lang="de-DE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Zeilen definieren Routen der einzelnen Bergsteiger.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5292523" y="2854817"/>
            <a:ext cx="3850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≤ </a:t>
            </a:r>
            <a:r>
              <a:rPr i="1" lang="de-D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de-DE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 500, 1 ≤</a:t>
            </a:r>
            <a:r>
              <a:rPr i="1" lang="de-DE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q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 105 )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431471" y="1283846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Input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2"/>
          <p:cNvSpPr txBox="1"/>
          <p:nvPr/>
        </p:nvSpPr>
        <p:spPr>
          <a:xfrm>
            <a:off x="1428064" y="2588457"/>
            <a:ext cx="4945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Konkrete Pfade nicht wichtig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die maximal erforderliche Höhe bestimmen!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Touren in einem Durchgang lösen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Idee: Betrachte unabhängige Zusammenhangskomponenten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2"/>
          <p:cNvSpPr txBox="1"/>
          <p:nvPr/>
        </p:nvSpPr>
        <p:spPr>
          <a:xfrm>
            <a:off x="1431471" y="1283846"/>
            <a:ext cx="6366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Lösungsansatz - Motivation</a:t>
            </a:r>
            <a:endParaRPr/>
          </a:p>
        </p:txBody>
      </p:sp>
      <p:sp>
        <p:nvSpPr>
          <p:cNvPr id="1055" name="Google Shape;1055;p42"/>
          <p:cNvSpPr/>
          <p:nvPr/>
        </p:nvSpPr>
        <p:spPr>
          <a:xfrm>
            <a:off x="7892450" y="2740736"/>
            <a:ext cx="503100" cy="503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56" name="Google Shape;1056;p42"/>
          <p:cNvSpPr/>
          <p:nvPr/>
        </p:nvSpPr>
        <p:spPr>
          <a:xfrm>
            <a:off x="6914790" y="2740735"/>
            <a:ext cx="503100" cy="503100"/>
          </a:xfrm>
          <a:prstGeom prst="ellipse">
            <a:avLst/>
          </a:prstGeom>
          <a:solidFill>
            <a:srgbClr val="FF99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2"/>
          <p:cNvSpPr/>
          <p:nvPr/>
        </p:nvSpPr>
        <p:spPr>
          <a:xfrm>
            <a:off x="7345213" y="2926743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2"/>
          <p:cNvSpPr/>
          <p:nvPr/>
        </p:nvSpPr>
        <p:spPr>
          <a:xfrm>
            <a:off x="8322873" y="292674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2"/>
          <p:cNvSpPr/>
          <p:nvPr/>
        </p:nvSpPr>
        <p:spPr>
          <a:xfrm>
            <a:off x="9876525" y="2740735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2"/>
          <p:cNvSpPr/>
          <p:nvPr/>
        </p:nvSpPr>
        <p:spPr>
          <a:xfrm>
            <a:off x="8898865" y="2740734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42"/>
          <p:cNvSpPr/>
          <p:nvPr/>
        </p:nvSpPr>
        <p:spPr>
          <a:xfrm>
            <a:off x="9329288" y="292674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42"/>
          <p:cNvSpPr/>
          <p:nvPr/>
        </p:nvSpPr>
        <p:spPr>
          <a:xfrm>
            <a:off x="10306948" y="292674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42"/>
          <p:cNvSpPr/>
          <p:nvPr/>
        </p:nvSpPr>
        <p:spPr>
          <a:xfrm>
            <a:off x="10825430" y="2740734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64" name="Google Shape;1064;p42"/>
          <p:cNvSpPr/>
          <p:nvPr/>
        </p:nvSpPr>
        <p:spPr>
          <a:xfrm rot="5400000">
            <a:off x="6842005" y="341567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42"/>
          <p:cNvSpPr/>
          <p:nvPr/>
        </p:nvSpPr>
        <p:spPr>
          <a:xfrm rot="5400000">
            <a:off x="7819665" y="341566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42"/>
          <p:cNvSpPr/>
          <p:nvPr/>
        </p:nvSpPr>
        <p:spPr>
          <a:xfrm rot="5400000">
            <a:off x="8840456" y="343004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42"/>
          <p:cNvSpPr/>
          <p:nvPr/>
        </p:nvSpPr>
        <p:spPr>
          <a:xfrm rot="5400000">
            <a:off x="9818116" y="3430045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42"/>
          <p:cNvSpPr/>
          <p:nvPr/>
        </p:nvSpPr>
        <p:spPr>
          <a:xfrm rot="5400000">
            <a:off x="10767023" y="341567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42"/>
          <p:cNvSpPr/>
          <p:nvPr/>
        </p:nvSpPr>
        <p:spPr>
          <a:xfrm>
            <a:off x="7892449" y="3704017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42"/>
          <p:cNvSpPr/>
          <p:nvPr/>
        </p:nvSpPr>
        <p:spPr>
          <a:xfrm>
            <a:off x="6914789" y="3704017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71" name="Google Shape;1071;p42"/>
          <p:cNvSpPr/>
          <p:nvPr/>
        </p:nvSpPr>
        <p:spPr>
          <a:xfrm>
            <a:off x="7345212" y="3890025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42"/>
          <p:cNvSpPr/>
          <p:nvPr/>
        </p:nvSpPr>
        <p:spPr>
          <a:xfrm>
            <a:off x="8322872" y="3890024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42"/>
          <p:cNvSpPr/>
          <p:nvPr/>
        </p:nvSpPr>
        <p:spPr>
          <a:xfrm>
            <a:off x="9876524" y="3704017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42"/>
          <p:cNvSpPr/>
          <p:nvPr/>
        </p:nvSpPr>
        <p:spPr>
          <a:xfrm>
            <a:off x="8898864" y="3704016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9329287" y="3890024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2"/>
          <p:cNvSpPr/>
          <p:nvPr/>
        </p:nvSpPr>
        <p:spPr>
          <a:xfrm>
            <a:off x="10306947" y="3890023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2"/>
          <p:cNvSpPr/>
          <p:nvPr/>
        </p:nvSpPr>
        <p:spPr>
          <a:xfrm>
            <a:off x="10825429" y="3704016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2"/>
          <p:cNvSpPr/>
          <p:nvPr/>
        </p:nvSpPr>
        <p:spPr>
          <a:xfrm rot="5400000">
            <a:off x="6842003" y="437895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2"/>
          <p:cNvSpPr/>
          <p:nvPr/>
        </p:nvSpPr>
        <p:spPr>
          <a:xfrm rot="5400000">
            <a:off x="7819663" y="437895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42"/>
          <p:cNvSpPr/>
          <p:nvPr/>
        </p:nvSpPr>
        <p:spPr>
          <a:xfrm rot="5400000">
            <a:off x="8840455" y="439332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2"/>
          <p:cNvSpPr/>
          <p:nvPr/>
        </p:nvSpPr>
        <p:spPr>
          <a:xfrm rot="5400000">
            <a:off x="9818116" y="4393327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2"/>
          <p:cNvSpPr/>
          <p:nvPr/>
        </p:nvSpPr>
        <p:spPr>
          <a:xfrm rot="5400000">
            <a:off x="10767023" y="437895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42"/>
          <p:cNvSpPr/>
          <p:nvPr/>
        </p:nvSpPr>
        <p:spPr>
          <a:xfrm>
            <a:off x="7892450" y="4652924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42"/>
          <p:cNvSpPr/>
          <p:nvPr/>
        </p:nvSpPr>
        <p:spPr>
          <a:xfrm>
            <a:off x="6914790" y="4652923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42"/>
          <p:cNvSpPr/>
          <p:nvPr/>
        </p:nvSpPr>
        <p:spPr>
          <a:xfrm>
            <a:off x="7345213" y="483893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2"/>
          <p:cNvSpPr/>
          <p:nvPr/>
        </p:nvSpPr>
        <p:spPr>
          <a:xfrm>
            <a:off x="8322873" y="483893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2"/>
          <p:cNvSpPr/>
          <p:nvPr/>
        </p:nvSpPr>
        <p:spPr>
          <a:xfrm>
            <a:off x="9876525" y="4652923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42"/>
          <p:cNvSpPr/>
          <p:nvPr/>
        </p:nvSpPr>
        <p:spPr>
          <a:xfrm>
            <a:off x="8898865" y="4652922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2"/>
          <p:cNvSpPr/>
          <p:nvPr/>
        </p:nvSpPr>
        <p:spPr>
          <a:xfrm>
            <a:off x="9329288" y="483893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2"/>
          <p:cNvSpPr/>
          <p:nvPr/>
        </p:nvSpPr>
        <p:spPr>
          <a:xfrm>
            <a:off x="10306948" y="483892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2"/>
          <p:cNvSpPr/>
          <p:nvPr/>
        </p:nvSpPr>
        <p:spPr>
          <a:xfrm>
            <a:off x="10825430" y="4652922"/>
            <a:ext cx="503100" cy="503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42"/>
          <p:cNvSpPr txBox="1"/>
          <p:nvPr/>
        </p:nvSpPr>
        <p:spPr>
          <a:xfrm>
            <a:off x="6244281" y="3829362"/>
            <a:ext cx="8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3"/>
          <p:cNvSpPr txBox="1"/>
          <p:nvPr/>
        </p:nvSpPr>
        <p:spPr>
          <a:xfrm>
            <a:off x="2228193" y="2293883"/>
            <a:ext cx="92466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Anforderungen: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 Methode, die zwei Mengen in konstanter Zeit zusammenfügt.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Nutze bäume!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 Metrik entscheidet darüber, welcher Teilbaum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bzw.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 Methode, die das root-Element eines Teilbaums identifiziert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Lineare Anforderung an Speicher!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43"/>
          <p:cNvSpPr txBox="1"/>
          <p:nvPr/>
        </p:nvSpPr>
        <p:spPr>
          <a:xfrm>
            <a:off x="913885" y="1341355"/>
            <a:ext cx="104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WANTED: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Datenstruktur zur effizienten Verwaltung und Vereinigung unabhängiger Teilmengen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4"/>
          <p:cNvSpPr txBox="1"/>
          <p:nvPr/>
        </p:nvSpPr>
        <p:spPr>
          <a:xfrm>
            <a:off x="792401" y="2284445"/>
            <a:ext cx="10663500" cy="3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Datenstruktur zur effizienten Verwaltung disjunkter Mengen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Nutze Bäume um die Vereinigungsoperation in konstanter Zeit durchzuführen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Stellt bereit: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Find(x): finde die root des Teilbaums der x enthält O(n)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Union(x, y): vereinigt die beiden Teilbäume die x und y enthalten O(1)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Durch das nutzen einer Heuristik kann die WC-Laufzeit von Find auf O(log n) reduziert werden!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44"/>
          <p:cNvSpPr txBox="1"/>
          <p:nvPr/>
        </p:nvSpPr>
        <p:spPr>
          <a:xfrm>
            <a:off x="913885" y="1341355"/>
            <a:ext cx="104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 Find - Datenstruktur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" name="Google Shape;11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475" y="1113125"/>
            <a:ext cx="2058100" cy="23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45"/>
          <p:cNvSpPr txBox="1"/>
          <p:nvPr/>
        </p:nvSpPr>
        <p:spPr>
          <a:xfrm>
            <a:off x="792401" y="2284445"/>
            <a:ext cx="10663500" cy="3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Jeder Knoten v bildet anfangs eine eigenständige Menge. Definiere die </a:t>
            </a:r>
            <a:r>
              <a:rPr i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Erreichbarkeit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als Mengeneigenschaft.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Hinterlege jedem Knoten die Touren die dort starten/enden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Knoten sind in der Union Find Struktur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Sortiere Knoten aufsteigend der Höhe nach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 der Reihenfolge nach einen Knoten n mit seinen Nachbarn n1...4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falls die Höhe von n &gt;= Höhe von n1...4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Nutze die maximale Höhe eines Knotens als Heuristik!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de-DE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Vereinige Mengen, bis Start- und Zielknoten in einer Menge enthalten sind.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45"/>
          <p:cNvSpPr txBox="1"/>
          <p:nvPr/>
        </p:nvSpPr>
        <p:spPr>
          <a:xfrm>
            <a:off x="913885" y="1341355"/>
            <a:ext cx="104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 Find - Anwendungsfall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2" name="Google Shape;11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475" y="1113125"/>
            <a:ext cx="2058100" cy="23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6"/>
          <p:cNvSpPr/>
          <p:nvPr/>
        </p:nvSpPr>
        <p:spPr>
          <a:xfrm>
            <a:off x="7433145" y="1877324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18" name="Google Shape;1118;p46"/>
          <p:cNvSpPr/>
          <p:nvPr/>
        </p:nvSpPr>
        <p:spPr>
          <a:xfrm>
            <a:off x="6455485" y="1877323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46"/>
          <p:cNvSpPr/>
          <p:nvPr/>
        </p:nvSpPr>
        <p:spPr>
          <a:xfrm>
            <a:off x="6885908" y="20633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46"/>
          <p:cNvSpPr/>
          <p:nvPr/>
        </p:nvSpPr>
        <p:spPr>
          <a:xfrm>
            <a:off x="7863568" y="206333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46"/>
          <p:cNvSpPr/>
          <p:nvPr/>
        </p:nvSpPr>
        <p:spPr>
          <a:xfrm>
            <a:off x="9417220" y="1877323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46"/>
          <p:cNvSpPr/>
          <p:nvPr/>
        </p:nvSpPr>
        <p:spPr>
          <a:xfrm>
            <a:off x="8439560" y="187732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6"/>
          <p:cNvSpPr/>
          <p:nvPr/>
        </p:nvSpPr>
        <p:spPr>
          <a:xfrm>
            <a:off x="8869983" y="206333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46"/>
          <p:cNvSpPr/>
          <p:nvPr/>
        </p:nvSpPr>
        <p:spPr>
          <a:xfrm>
            <a:off x="9847643" y="20633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46"/>
          <p:cNvSpPr/>
          <p:nvPr/>
        </p:nvSpPr>
        <p:spPr>
          <a:xfrm>
            <a:off x="10366125" y="1877322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26" name="Google Shape;1126;p46"/>
          <p:cNvSpPr/>
          <p:nvPr/>
        </p:nvSpPr>
        <p:spPr>
          <a:xfrm rot="5400000">
            <a:off x="6382700" y="25521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46"/>
          <p:cNvSpPr/>
          <p:nvPr/>
        </p:nvSpPr>
        <p:spPr>
          <a:xfrm rot="5400000">
            <a:off x="7360360" y="255216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46"/>
          <p:cNvSpPr/>
          <p:nvPr/>
        </p:nvSpPr>
        <p:spPr>
          <a:xfrm rot="5400000">
            <a:off x="8381152" y="256653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46"/>
          <p:cNvSpPr/>
          <p:nvPr/>
        </p:nvSpPr>
        <p:spPr>
          <a:xfrm rot="5400000">
            <a:off x="9358812" y="25665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46"/>
          <p:cNvSpPr/>
          <p:nvPr/>
        </p:nvSpPr>
        <p:spPr>
          <a:xfrm rot="5400000">
            <a:off x="10307719" y="25521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6"/>
          <p:cNvSpPr/>
          <p:nvPr/>
        </p:nvSpPr>
        <p:spPr>
          <a:xfrm>
            <a:off x="7433144" y="2840605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6"/>
          <p:cNvSpPr/>
          <p:nvPr/>
        </p:nvSpPr>
        <p:spPr>
          <a:xfrm>
            <a:off x="6455484" y="28406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33" name="Google Shape;1133;p46"/>
          <p:cNvSpPr/>
          <p:nvPr/>
        </p:nvSpPr>
        <p:spPr>
          <a:xfrm>
            <a:off x="6885907" y="30266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46"/>
          <p:cNvSpPr/>
          <p:nvPr/>
        </p:nvSpPr>
        <p:spPr>
          <a:xfrm>
            <a:off x="7863567" y="30266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46"/>
          <p:cNvSpPr/>
          <p:nvPr/>
        </p:nvSpPr>
        <p:spPr>
          <a:xfrm>
            <a:off x="9417219" y="2840605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46"/>
          <p:cNvSpPr/>
          <p:nvPr/>
        </p:nvSpPr>
        <p:spPr>
          <a:xfrm>
            <a:off x="8439559" y="2840604"/>
            <a:ext cx="503207" cy="503207"/>
          </a:xfrm>
          <a:prstGeom prst="ellipse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37" name="Google Shape;1137;p46"/>
          <p:cNvSpPr/>
          <p:nvPr/>
        </p:nvSpPr>
        <p:spPr>
          <a:xfrm>
            <a:off x="8869982" y="30266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46"/>
          <p:cNvSpPr/>
          <p:nvPr/>
        </p:nvSpPr>
        <p:spPr>
          <a:xfrm>
            <a:off x="9847642" y="30266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46"/>
          <p:cNvSpPr/>
          <p:nvPr/>
        </p:nvSpPr>
        <p:spPr>
          <a:xfrm>
            <a:off x="10366124" y="28406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46"/>
          <p:cNvSpPr/>
          <p:nvPr/>
        </p:nvSpPr>
        <p:spPr>
          <a:xfrm rot="5400000">
            <a:off x="6382699" y="351544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46"/>
          <p:cNvSpPr/>
          <p:nvPr/>
        </p:nvSpPr>
        <p:spPr>
          <a:xfrm rot="5400000">
            <a:off x="7360359" y="351544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46"/>
          <p:cNvSpPr/>
          <p:nvPr/>
        </p:nvSpPr>
        <p:spPr>
          <a:xfrm rot="5400000">
            <a:off x="8381151" y="352982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46"/>
          <p:cNvSpPr/>
          <p:nvPr/>
        </p:nvSpPr>
        <p:spPr>
          <a:xfrm rot="5400000">
            <a:off x="9358811" y="352981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46"/>
          <p:cNvSpPr/>
          <p:nvPr/>
        </p:nvSpPr>
        <p:spPr>
          <a:xfrm rot="5400000">
            <a:off x="10307718" y="351544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46"/>
          <p:cNvSpPr/>
          <p:nvPr/>
        </p:nvSpPr>
        <p:spPr>
          <a:xfrm>
            <a:off x="7433145" y="3789512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46"/>
          <p:cNvSpPr/>
          <p:nvPr/>
        </p:nvSpPr>
        <p:spPr>
          <a:xfrm>
            <a:off x="6455485" y="378951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46"/>
          <p:cNvSpPr/>
          <p:nvPr/>
        </p:nvSpPr>
        <p:spPr>
          <a:xfrm>
            <a:off x="6885908" y="397551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46"/>
          <p:cNvSpPr/>
          <p:nvPr/>
        </p:nvSpPr>
        <p:spPr>
          <a:xfrm>
            <a:off x="7863568" y="397551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46"/>
          <p:cNvSpPr/>
          <p:nvPr/>
        </p:nvSpPr>
        <p:spPr>
          <a:xfrm>
            <a:off x="9417220" y="378951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46"/>
          <p:cNvSpPr/>
          <p:nvPr/>
        </p:nvSpPr>
        <p:spPr>
          <a:xfrm>
            <a:off x="8439560" y="3789510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46"/>
          <p:cNvSpPr/>
          <p:nvPr/>
        </p:nvSpPr>
        <p:spPr>
          <a:xfrm>
            <a:off x="8869983" y="397551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46"/>
          <p:cNvSpPr/>
          <p:nvPr/>
        </p:nvSpPr>
        <p:spPr>
          <a:xfrm>
            <a:off x="9847643" y="397551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6"/>
          <p:cNvSpPr/>
          <p:nvPr/>
        </p:nvSpPr>
        <p:spPr>
          <a:xfrm>
            <a:off x="10366125" y="3789510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6"/>
          <p:cNvSpPr txBox="1"/>
          <p:nvPr/>
        </p:nvSpPr>
        <p:spPr>
          <a:xfrm>
            <a:off x="5771123" y="1990905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155" name="Google Shape;1155;p46"/>
          <p:cNvSpPr txBox="1"/>
          <p:nvPr/>
        </p:nvSpPr>
        <p:spPr>
          <a:xfrm>
            <a:off x="5771122" y="2896678"/>
            <a:ext cx="5524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156" name="Google Shape;1156;p46"/>
          <p:cNvSpPr txBox="1"/>
          <p:nvPr/>
        </p:nvSpPr>
        <p:spPr>
          <a:xfrm>
            <a:off x="5771122" y="3903093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157" name="Google Shape;1157;p46"/>
          <p:cNvSpPr txBox="1"/>
          <p:nvPr/>
        </p:nvSpPr>
        <p:spPr>
          <a:xfrm>
            <a:off x="6546602" y="1359713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158" name="Google Shape;1158;p46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46"/>
          <p:cNvSpPr/>
          <p:nvPr/>
        </p:nvSpPr>
        <p:spPr>
          <a:xfrm>
            <a:off x="4659341" y="5129430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46"/>
          <p:cNvSpPr/>
          <p:nvPr/>
        </p:nvSpPr>
        <p:spPr>
          <a:xfrm>
            <a:off x="5067555" y="5129430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46"/>
          <p:cNvSpPr/>
          <p:nvPr/>
        </p:nvSpPr>
        <p:spPr>
          <a:xfrm>
            <a:off x="5475769" y="5129430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46"/>
          <p:cNvSpPr/>
          <p:nvPr/>
        </p:nvSpPr>
        <p:spPr>
          <a:xfrm>
            <a:off x="5883984" y="5129430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3" name="Google Shape;1163;p46"/>
          <p:cNvSpPr/>
          <p:nvPr/>
        </p:nvSpPr>
        <p:spPr>
          <a:xfrm>
            <a:off x="6292198" y="5129430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4" name="Google Shape;1164;p46"/>
          <p:cNvSpPr/>
          <p:nvPr/>
        </p:nvSpPr>
        <p:spPr>
          <a:xfrm>
            <a:off x="6700412" y="5129429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5" name="Google Shape;1165;p46"/>
          <p:cNvSpPr/>
          <p:nvPr/>
        </p:nvSpPr>
        <p:spPr>
          <a:xfrm>
            <a:off x="7122233" y="5129429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6" name="Google Shape;1166;p46"/>
          <p:cNvSpPr/>
          <p:nvPr/>
        </p:nvSpPr>
        <p:spPr>
          <a:xfrm>
            <a:off x="7530447" y="5129429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7" name="Google Shape;1167;p46"/>
          <p:cNvSpPr/>
          <p:nvPr/>
        </p:nvSpPr>
        <p:spPr>
          <a:xfrm>
            <a:off x="7938661" y="512942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68" name="Google Shape;1168;p46"/>
          <p:cNvSpPr/>
          <p:nvPr/>
        </p:nvSpPr>
        <p:spPr>
          <a:xfrm>
            <a:off x="8346876" y="512942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69" name="Google Shape;1169;p46"/>
          <p:cNvSpPr/>
          <p:nvPr/>
        </p:nvSpPr>
        <p:spPr>
          <a:xfrm>
            <a:off x="8755090" y="512942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70" name="Google Shape;1170;p46"/>
          <p:cNvSpPr/>
          <p:nvPr/>
        </p:nvSpPr>
        <p:spPr>
          <a:xfrm>
            <a:off x="9163304" y="5129428"/>
            <a:ext cx="299100" cy="3127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71" name="Google Shape;1171;p46"/>
          <p:cNvSpPr/>
          <p:nvPr/>
        </p:nvSpPr>
        <p:spPr>
          <a:xfrm>
            <a:off x="9612341" y="5129430"/>
            <a:ext cx="299100" cy="3127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72" name="Google Shape;1172;p46"/>
          <p:cNvSpPr/>
          <p:nvPr/>
        </p:nvSpPr>
        <p:spPr>
          <a:xfrm>
            <a:off x="10020555" y="5129430"/>
            <a:ext cx="299100" cy="3127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73" name="Google Shape;1173;p46"/>
          <p:cNvSpPr/>
          <p:nvPr/>
        </p:nvSpPr>
        <p:spPr>
          <a:xfrm>
            <a:off x="10428769" y="5129430"/>
            <a:ext cx="299100" cy="312707"/>
          </a:xfrm>
          <a:prstGeom prst="ellipse">
            <a:avLst/>
          </a:prstGeom>
          <a:solidFill>
            <a:srgbClr val="323F4F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7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79" name="Google Shape;1179;p47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47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47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7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47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47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47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47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87" name="Google Shape;1187;p47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47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47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47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47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47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47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94" name="Google Shape;1194;p47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47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47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7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98" name="Google Shape;1198;p47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47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47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47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47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47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47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47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47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47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47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47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47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47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47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47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47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47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216" name="Google Shape;1216;p47"/>
          <p:cNvSpPr txBox="1"/>
          <p:nvPr/>
        </p:nvSpPr>
        <p:spPr>
          <a:xfrm>
            <a:off x="5798583" y="2952343"/>
            <a:ext cx="8174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217" name="Google Shape;1217;p47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218" name="Google Shape;1218;p47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219" name="Google Shape;1219;p47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47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47"/>
          <p:cNvSpPr/>
          <p:nvPr/>
        </p:nvSpPr>
        <p:spPr>
          <a:xfrm>
            <a:off x="5081162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47"/>
          <p:cNvSpPr/>
          <p:nvPr/>
        </p:nvSpPr>
        <p:spPr>
          <a:xfrm>
            <a:off x="5489376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47"/>
          <p:cNvSpPr/>
          <p:nvPr/>
        </p:nvSpPr>
        <p:spPr>
          <a:xfrm>
            <a:off x="5897591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24" name="Google Shape;1224;p47"/>
          <p:cNvSpPr/>
          <p:nvPr/>
        </p:nvSpPr>
        <p:spPr>
          <a:xfrm>
            <a:off x="6305805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25" name="Google Shape;1225;p47"/>
          <p:cNvSpPr/>
          <p:nvPr/>
        </p:nvSpPr>
        <p:spPr>
          <a:xfrm>
            <a:off x="6714019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26" name="Google Shape;1226;p47"/>
          <p:cNvSpPr/>
          <p:nvPr/>
        </p:nvSpPr>
        <p:spPr>
          <a:xfrm>
            <a:off x="7135840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7544054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28" name="Google Shape;1228;p47"/>
          <p:cNvSpPr/>
          <p:nvPr/>
        </p:nvSpPr>
        <p:spPr>
          <a:xfrm>
            <a:off x="7952268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29" name="Google Shape;1229;p47"/>
          <p:cNvSpPr/>
          <p:nvPr/>
        </p:nvSpPr>
        <p:spPr>
          <a:xfrm>
            <a:off x="8360483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30" name="Google Shape;1230;p47"/>
          <p:cNvSpPr/>
          <p:nvPr/>
        </p:nvSpPr>
        <p:spPr>
          <a:xfrm>
            <a:off x="8768697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31" name="Google Shape;1231;p47"/>
          <p:cNvSpPr/>
          <p:nvPr/>
        </p:nvSpPr>
        <p:spPr>
          <a:xfrm>
            <a:off x="9176911" y="5129428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32" name="Google Shape;1232;p47"/>
          <p:cNvSpPr/>
          <p:nvPr/>
        </p:nvSpPr>
        <p:spPr>
          <a:xfrm>
            <a:off x="9612341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33" name="Google Shape;1233;p47"/>
          <p:cNvSpPr/>
          <p:nvPr/>
        </p:nvSpPr>
        <p:spPr>
          <a:xfrm>
            <a:off x="10020555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34" name="Google Shape;1234;p47"/>
          <p:cNvSpPr/>
          <p:nvPr/>
        </p:nvSpPr>
        <p:spPr>
          <a:xfrm>
            <a:off x="10428769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235" name="Google Shape;1235;p47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sp>
        <p:nvSpPr>
          <p:cNvPr id="1236" name="Google Shape;1236;p47"/>
          <p:cNvSpPr/>
          <p:nvPr/>
        </p:nvSpPr>
        <p:spPr>
          <a:xfrm>
            <a:off x="4672947" y="5129429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7" name="Google Shape;1237;p47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8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43" name="Google Shape;1243;p48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48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48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48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48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48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48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48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51" name="Google Shape;1251;p48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48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48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48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48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8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8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58" name="Google Shape;1258;p48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48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8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48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262" name="Google Shape;1262;p48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8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8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8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48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8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48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48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48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48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48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8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8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8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48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8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48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48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280" name="Google Shape;1280;p48"/>
          <p:cNvSpPr txBox="1"/>
          <p:nvPr/>
        </p:nvSpPr>
        <p:spPr>
          <a:xfrm>
            <a:off x="5784729" y="2883071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281" name="Google Shape;1281;p48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282" name="Google Shape;1282;p48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283" name="Google Shape;1283;p48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48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48"/>
          <p:cNvSpPr/>
          <p:nvPr/>
        </p:nvSpPr>
        <p:spPr>
          <a:xfrm>
            <a:off x="5081162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48"/>
          <p:cNvSpPr/>
          <p:nvPr/>
        </p:nvSpPr>
        <p:spPr>
          <a:xfrm>
            <a:off x="5481955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87" name="Google Shape;1287;p48"/>
          <p:cNvSpPr/>
          <p:nvPr/>
        </p:nvSpPr>
        <p:spPr>
          <a:xfrm>
            <a:off x="5890169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88" name="Google Shape;1288;p48"/>
          <p:cNvSpPr/>
          <p:nvPr/>
        </p:nvSpPr>
        <p:spPr>
          <a:xfrm>
            <a:off x="6298383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89" name="Google Shape;1289;p48"/>
          <p:cNvSpPr/>
          <p:nvPr/>
        </p:nvSpPr>
        <p:spPr>
          <a:xfrm>
            <a:off x="6720204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90" name="Google Shape;1290;p48"/>
          <p:cNvSpPr/>
          <p:nvPr/>
        </p:nvSpPr>
        <p:spPr>
          <a:xfrm>
            <a:off x="7128418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91" name="Google Shape;1291;p48"/>
          <p:cNvSpPr/>
          <p:nvPr/>
        </p:nvSpPr>
        <p:spPr>
          <a:xfrm>
            <a:off x="7536632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92" name="Google Shape;1292;p48"/>
          <p:cNvSpPr/>
          <p:nvPr/>
        </p:nvSpPr>
        <p:spPr>
          <a:xfrm>
            <a:off x="7944847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93" name="Google Shape;1293;p48"/>
          <p:cNvSpPr/>
          <p:nvPr/>
        </p:nvSpPr>
        <p:spPr>
          <a:xfrm>
            <a:off x="8353061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94" name="Google Shape;1294;p48"/>
          <p:cNvSpPr/>
          <p:nvPr/>
        </p:nvSpPr>
        <p:spPr>
          <a:xfrm>
            <a:off x="8761275" y="5129428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95" name="Google Shape;1295;p48"/>
          <p:cNvSpPr/>
          <p:nvPr/>
        </p:nvSpPr>
        <p:spPr>
          <a:xfrm>
            <a:off x="9196705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96" name="Google Shape;1296;p48"/>
          <p:cNvSpPr/>
          <p:nvPr/>
        </p:nvSpPr>
        <p:spPr>
          <a:xfrm>
            <a:off x="9604919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97" name="Google Shape;1297;p48"/>
          <p:cNvSpPr/>
          <p:nvPr/>
        </p:nvSpPr>
        <p:spPr>
          <a:xfrm>
            <a:off x="10013133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298" name="Google Shape;1298;p48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sp>
        <p:nvSpPr>
          <p:cNvPr id="1299" name="Google Shape;1299;p48"/>
          <p:cNvSpPr/>
          <p:nvPr/>
        </p:nvSpPr>
        <p:spPr>
          <a:xfrm>
            <a:off x="4672947" y="5129429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0" name="Google Shape;1300;p48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9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06" name="Google Shape;1306;p49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9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9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9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9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9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9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49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14" name="Google Shape;1314;p49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9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49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49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49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9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9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21" name="Google Shape;1321;p49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9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9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9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25" name="Google Shape;1325;p49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9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9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9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9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9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9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9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49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49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49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49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9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9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9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49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49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49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343" name="Google Shape;1343;p49"/>
          <p:cNvSpPr txBox="1"/>
          <p:nvPr/>
        </p:nvSpPr>
        <p:spPr>
          <a:xfrm>
            <a:off x="5826292" y="2952343"/>
            <a:ext cx="8589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344" name="Google Shape;1344;p49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345" name="Google Shape;1345;p49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346" name="Google Shape;1346;p49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9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9"/>
          <p:cNvSpPr/>
          <p:nvPr/>
        </p:nvSpPr>
        <p:spPr>
          <a:xfrm>
            <a:off x="5107882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49" name="Google Shape;1349;p49"/>
          <p:cNvSpPr/>
          <p:nvPr/>
        </p:nvSpPr>
        <p:spPr>
          <a:xfrm>
            <a:off x="5516096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0" name="Google Shape;1350;p49"/>
          <p:cNvSpPr/>
          <p:nvPr/>
        </p:nvSpPr>
        <p:spPr>
          <a:xfrm>
            <a:off x="5924310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1" name="Google Shape;1351;p49"/>
          <p:cNvSpPr/>
          <p:nvPr/>
        </p:nvSpPr>
        <p:spPr>
          <a:xfrm>
            <a:off x="6346131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2" name="Google Shape;1352;p49"/>
          <p:cNvSpPr/>
          <p:nvPr/>
        </p:nvSpPr>
        <p:spPr>
          <a:xfrm>
            <a:off x="6754345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3" name="Google Shape;1353;p49"/>
          <p:cNvSpPr/>
          <p:nvPr/>
        </p:nvSpPr>
        <p:spPr>
          <a:xfrm>
            <a:off x="7162559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54" name="Google Shape;1354;p49"/>
          <p:cNvSpPr/>
          <p:nvPr/>
        </p:nvSpPr>
        <p:spPr>
          <a:xfrm>
            <a:off x="7570774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55" name="Google Shape;1355;p49"/>
          <p:cNvSpPr/>
          <p:nvPr/>
        </p:nvSpPr>
        <p:spPr>
          <a:xfrm>
            <a:off x="7978988" y="512942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56" name="Google Shape;1356;p49"/>
          <p:cNvSpPr/>
          <p:nvPr/>
        </p:nvSpPr>
        <p:spPr>
          <a:xfrm>
            <a:off x="8387202" y="5129428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57" name="Google Shape;1357;p49"/>
          <p:cNvSpPr/>
          <p:nvPr/>
        </p:nvSpPr>
        <p:spPr>
          <a:xfrm>
            <a:off x="8822632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58" name="Google Shape;1358;p49"/>
          <p:cNvSpPr/>
          <p:nvPr/>
        </p:nvSpPr>
        <p:spPr>
          <a:xfrm>
            <a:off x="9230846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59" name="Google Shape;1359;p49"/>
          <p:cNvSpPr/>
          <p:nvPr/>
        </p:nvSpPr>
        <p:spPr>
          <a:xfrm>
            <a:off x="9639060" y="512943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4672947" y="512942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49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362" name="Google Shape;1362;p49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68" name="Google Shape;1368;p50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50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50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50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50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50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50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50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76" name="Google Shape;1376;p50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50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50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50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50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50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50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83" name="Google Shape;1383;p50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50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50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50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87" name="Google Shape;1387;p50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50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50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50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50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50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50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50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50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50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50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50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50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50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50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50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50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50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405" name="Google Shape;1405;p50"/>
          <p:cNvSpPr txBox="1"/>
          <p:nvPr/>
        </p:nvSpPr>
        <p:spPr>
          <a:xfrm>
            <a:off x="5784729" y="2883071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406" name="Google Shape;1406;p50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407" name="Google Shape;1407;p50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408" name="Google Shape;1408;p50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50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50"/>
          <p:cNvSpPr/>
          <p:nvPr/>
        </p:nvSpPr>
        <p:spPr>
          <a:xfrm>
            <a:off x="4719955" y="5115575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11" name="Google Shape;1411;p50"/>
          <p:cNvSpPr/>
          <p:nvPr/>
        </p:nvSpPr>
        <p:spPr>
          <a:xfrm>
            <a:off x="5128169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12" name="Google Shape;1412;p50"/>
          <p:cNvSpPr/>
          <p:nvPr/>
        </p:nvSpPr>
        <p:spPr>
          <a:xfrm>
            <a:off x="5536383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13" name="Google Shape;1413;p50"/>
          <p:cNvSpPr/>
          <p:nvPr/>
        </p:nvSpPr>
        <p:spPr>
          <a:xfrm>
            <a:off x="5958204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14" name="Google Shape;1414;p50"/>
          <p:cNvSpPr/>
          <p:nvPr/>
        </p:nvSpPr>
        <p:spPr>
          <a:xfrm>
            <a:off x="6366418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15" name="Google Shape;1415;p50"/>
          <p:cNvSpPr/>
          <p:nvPr/>
        </p:nvSpPr>
        <p:spPr>
          <a:xfrm>
            <a:off x="6774632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6" name="Google Shape;1416;p50"/>
          <p:cNvSpPr/>
          <p:nvPr/>
        </p:nvSpPr>
        <p:spPr>
          <a:xfrm>
            <a:off x="7182847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7" name="Google Shape;1417;p50"/>
          <p:cNvSpPr/>
          <p:nvPr/>
        </p:nvSpPr>
        <p:spPr>
          <a:xfrm>
            <a:off x="7591061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8" name="Google Shape;1418;p50"/>
          <p:cNvSpPr/>
          <p:nvPr/>
        </p:nvSpPr>
        <p:spPr>
          <a:xfrm>
            <a:off x="7999275" y="511557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19" name="Google Shape;1419;p50"/>
          <p:cNvSpPr/>
          <p:nvPr/>
        </p:nvSpPr>
        <p:spPr>
          <a:xfrm>
            <a:off x="8434705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20" name="Google Shape;1420;p50"/>
          <p:cNvSpPr/>
          <p:nvPr/>
        </p:nvSpPr>
        <p:spPr>
          <a:xfrm>
            <a:off x="8842919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21" name="Google Shape;1421;p50"/>
          <p:cNvSpPr/>
          <p:nvPr/>
        </p:nvSpPr>
        <p:spPr>
          <a:xfrm>
            <a:off x="9251133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22" name="Google Shape;1422;p50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423" name="Google Shape;1423;p50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51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29" name="Google Shape;1429;p51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51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51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51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51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51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51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37" name="Google Shape;1437;p51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51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51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51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51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51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51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44" name="Google Shape;1444;p51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51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51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51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48" name="Google Shape;1448;p51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51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51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51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51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51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51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51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51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51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51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51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51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51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51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51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51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51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466" name="Google Shape;1466;p51"/>
          <p:cNvSpPr txBox="1"/>
          <p:nvPr/>
        </p:nvSpPr>
        <p:spPr>
          <a:xfrm>
            <a:off x="5784729" y="2883071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467" name="Google Shape;1467;p51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468" name="Google Shape;1468;p51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469" name="Google Shape;1469;p51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51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51"/>
          <p:cNvSpPr/>
          <p:nvPr/>
        </p:nvSpPr>
        <p:spPr>
          <a:xfrm>
            <a:off x="4719955" y="5115575"/>
            <a:ext cx="299100" cy="3126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2" name="Google Shape;1472;p51"/>
          <p:cNvSpPr/>
          <p:nvPr/>
        </p:nvSpPr>
        <p:spPr>
          <a:xfrm>
            <a:off x="5128169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3" name="Google Shape;1473;p51"/>
          <p:cNvSpPr/>
          <p:nvPr/>
        </p:nvSpPr>
        <p:spPr>
          <a:xfrm>
            <a:off x="5536383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4" name="Google Shape;1474;p51"/>
          <p:cNvSpPr/>
          <p:nvPr/>
        </p:nvSpPr>
        <p:spPr>
          <a:xfrm>
            <a:off x="5958204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5" name="Google Shape;1475;p51"/>
          <p:cNvSpPr/>
          <p:nvPr/>
        </p:nvSpPr>
        <p:spPr>
          <a:xfrm>
            <a:off x="6366418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76" name="Google Shape;1476;p51"/>
          <p:cNvSpPr/>
          <p:nvPr/>
        </p:nvSpPr>
        <p:spPr>
          <a:xfrm>
            <a:off x="6774632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77" name="Google Shape;1477;p51"/>
          <p:cNvSpPr/>
          <p:nvPr/>
        </p:nvSpPr>
        <p:spPr>
          <a:xfrm>
            <a:off x="7182847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78" name="Google Shape;1478;p51"/>
          <p:cNvSpPr/>
          <p:nvPr/>
        </p:nvSpPr>
        <p:spPr>
          <a:xfrm>
            <a:off x="7591061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79" name="Google Shape;1479;p51"/>
          <p:cNvSpPr/>
          <p:nvPr/>
        </p:nvSpPr>
        <p:spPr>
          <a:xfrm>
            <a:off x="7999275" y="511557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80" name="Google Shape;1480;p51"/>
          <p:cNvSpPr/>
          <p:nvPr/>
        </p:nvSpPr>
        <p:spPr>
          <a:xfrm>
            <a:off x="8434705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81" name="Google Shape;1481;p51"/>
          <p:cNvSpPr/>
          <p:nvPr/>
        </p:nvSpPr>
        <p:spPr>
          <a:xfrm>
            <a:off x="8842919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82" name="Google Shape;1482;p51"/>
          <p:cNvSpPr/>
          <p:nvPr/>
        </p:nvSpPr>
        <p:spPr>
          <a:xfrm>
            <a:off x="9251133" y="511557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83" name="Google Shape;1483;p51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484" name="Google Shape;1484;p51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Bildschirm, Gebäude, Buch, Regal enthält.&#10;&#10;Mit sehr hoher Zuverlässigkeit generierte Beschreibun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75" y="2515899"/>
            <a:ext cx="3371849" cy="184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8289472" y="4438649"/>
            <a:ext cx="25799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topographische Karte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 flipH="1">
            <a:off x="9282051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 flipH="1">
            <a:off x="8613074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 flipH="1">
            <a:off x="10564587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 flipH="1">
            <a:off x="9923318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972054" y="2621231"/>
            <a:ext cx="249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9282298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8613322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0564834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9923565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7985907" y="319198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9282051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8613074" y="3817916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0564587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9923318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7985661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431471" y="1283846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Spielregeln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310933" y="2687822"/>
            <a:ext cx="610005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Gegeben ist ein Grid mit jeweiligen </a:t>
            </a:r>
            <a:r>
              <a:rPr i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Berghöhen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sowie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Paare von Start- und Zielknoten.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Wert des höchsten Gebietes der Route soll möglichst klein sein.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Bewegungen sind nur nach</a:t>
            </a:r>
            <a:r>
              <a:rPr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oben, unten, rechts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</a:t>
            </a:r>
            <a:r>
              <a:rPr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erlaubt.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 rot="5400000">
            <a:off x="8017605" y="3639941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0343019" y="3955251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 rot="5400000">
            <a:off x="8017605" y="3061872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9633571" y="3955250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8963536" y="3915836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8346053" y="3915836"/>
            <a:ext cx="223346" cy="1970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2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90" name="Google Shape;1490;p52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52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52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52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52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52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52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52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98" name="Google Shape;1498;p52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52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52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52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52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52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52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05" name="Google Shape;1505;p52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52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52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52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509" name="Google Shape;1509;p52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52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52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52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52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52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52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52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52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52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52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52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52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52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52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52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52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52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527" name="Google Shape;1527;p52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528" name="Google Shape;1528;p52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529" name="Google Shape;1529;p52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530" name="Google Shape;1530;p52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52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52"/>
          <p:cNvSpPr/>
          <p:nvPr/>
        </p:nvSpPr>
        <p:spPr>
          <a:xfrm>
            <a:off x="4740242" y="5143284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33" name="Google Shape;1533;p52"/>
          <p:cNvSpPr/>
          <p:nvPr/>
        </p:nvSpPr>
        <p:spPr>
          <a:xfrm>
            <a:off x="5148456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34" name="Google Shape;1534;p52"/>
          <p:cNvSpPr/>
          <p:nvPr/>
        </p:nvSpPr>
        <p:spPr>
          <a:xfrm>
            <a:off x="5570277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35" name="Google Shape;1535;p52"/>
          <p:cNvSpPr/>
          <p:nvPr/>
        </p:nvSpPr>
        <p:spPr>
          <a:xfrm>
            <a:off x="5978491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36" name="Google Shape;1536;p52"/>
          <p:cNvSpPr/>
          <p:nvPr/>
        </p:nvSpPr>
        <p:spPr>
          <a:xfrm>
            <a:off x="6386705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37" name="Google Shape;1537;p52"/>
          <p:cNvSpPr/>
          <p:nvPr/>
        </p:nvSpPr>
        <p:spPr>
          <a:xfrm>
            <a:off x="6794920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38" name="Google Shape;1538;p52"/>
          <p:cNvSpPr/>
          <p:nvPr/>
        </p:nvSpPr>
        <p:spPr>
          <a:xfrm>
            <a:off x="7203134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39" name="Google Shape;1539;p52"/>
          <p:cNvSpPr/>
          <p:nvPr/>
        </p:nvSpPr>
        <p:spPr>
          <a:xfrm>
            <a:off x="7611348" y="5143282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40" name="Google Shape;1540;p52"/>
          <p:cNvSpPr/>
          <p:nvPr/>
        </p:nvSpPr>
        <p:spPr>
          <a:xfrm>
            <a:off x="8046778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41" name="Google Shape;1541;p52"/>
          <p:cNvSpPr/>
          <p:nvPr/>
        </p:nvSpPr>
        <p:spPr>
          <a:xfrm>
            <a:off x="8454992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42" name="Google Shape;1542;p52"/>
          <p:cNvSpPr/>
          <p:nvPr/>
        </p:nvSpPr>
        <p:spPr>
          <a:xfrm>
            <a:off x="8863206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543" name="Google Shape;1543;p52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544" name="Google Shape;1544;p52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53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50" name="Google Shape;1550;p53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53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53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53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53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53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53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53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58" name="Google Shape;1558;p53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53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53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53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53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53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53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65" name="Google Shape;1565;p53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53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53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53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569" name="Google Shape;1569;p53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53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53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53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53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53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53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53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53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53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53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53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53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53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53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53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53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53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587" name="Google Shape;1587;p53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588" name="Google Shape;1588;p53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589" name="Google Shape;1589;p53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590" name="Google Shape;1590;p53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53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53"/>
          <p:cNvSpPr/>
          <p:nvPr/>
        </p:nvSpPr>
        <p:spPr>
          <a:xfrm>
            <a:off x="4740242" y="5143284"/>
            <a:ext cx="299100" cy="3127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93" name="Google Shape;1593;p53"/>
          <p:cNvSpPr/>
          <p:nvPr/>
        </p:nvSpPr>
        <p:spPr>
          <a:xfrm>
            <a:off x="5148456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94" name="Google Shape;1594;p53"/>
          <p:cNvSpPr/>
          <p:nvPr/>
        </p:nvSpPr>
        <p:spPr>
          <a:xfrm>
            <a:off x="5570277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95" name="Google Shape;1595;p53"/>
          <p:cNvSpPr/>
          <p:nvPr/>
        </p:nvSpPr>
        <p:spPr>
          <a:xfrm>
            <a:off x="5978491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6386705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97" name="Google Shape;1597;p53"/>
          <p:cNvSpPr/>
          <p:nvPr/>
        </p:nvSpPr>
        <p:spPr>
          <a:xfrm>
            <a:off x="6794920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98" name="Google Shape;1598;p53"/>
          <p:cNvSpPr/>
          <p:nvPr/>
        </p:nvSpPr>
        <p:spPr>
          <a:xfrm>
            <a:off x="7203134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99" name="Google Shape;1599;p53"/>
          <p:cNvSpPr/>
          <p:nvPr/>
        </p:nvSpPr>
        <p:spPr>
          <a:xfrm>
            <a:off x="7611348" y="5143282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00" name="Google Shape;1600;p53"/>
          <p:cNvSpPr/>
          <p:nvPr/>
        </p:nvSpPr>
        <p:spPr>
          <a:xfrm>
            <a:off x="8046778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01" name="Google Shape;1601;p53"/>
          <p:cNvSpPr/>
          <p:nvPr/>
        </p:nvSpPr>
        <p:spPr>
          <a:xfrm>
            <a:off x="8454992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02" name="Google Shape;1602;p53"/>
          <p:cNvSpPr/>
          <p:nvPr/>
        </p:nvSpPr>
        <p:spPr>
          <a:xfrm>
            <a:off x="8863206" y="514328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03" name="Google Shape;1603;p53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604" name="Google Shape;1604;p53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4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10" name="Google Shape;1610;p54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54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54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54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54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54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54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54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18" name="Google Shape;1618;p54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54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54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54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54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54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54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25" name="Google Shape;1625;p54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54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54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54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29" name="Google Shape;1629;p54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54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54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54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54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54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54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54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54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54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54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54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54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54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54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54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54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54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647" name="Google Shape;1647;p54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648" name="Google Shape;1648;p54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649" name="Google Shape;1649;p54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650" name="Google Shape;1650;p54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54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54"/>
          <p:cNvSpPr/>
          <p:nvPr/>
        </p:nvSpPr>
        <p:spPr>
          <a:xfrm>
            <a:off x="4718965" y="515713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3" name="Google Shape;1653;p54"/>
          <p:cNvSpPr/>
          <p:nvPr/>
        </p:nvSpPr>
        <p:spPr>
          <a:xfrm>
            <a:off x="5140786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4" name="Google Shape;1654;p54"/>
          <p:cNvSpPr/>
          <p:nvPr/>
        </p:nvSpPr>
        <p:spPr>
          <a:xfrm>
            <a:off x="5549000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55" name="Google Shape;1655;p54"/>
          <p:cNvSpPr/>
          <p:nvPr/>
        </p:nvSpPr>
        <p:spPr>
          <a:xfrm>
            <a:off x="5957214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56" name="Google Shape;1656;p54"/>
          <p:cNvSpPr/>
          <p:nvPr/>
        </p:nvSpPr>
        <p:spPr>
          <a:xfrm>
            <a:off x="6365429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57" name="Google Shape;1657;p54"/>
          <p:cNvSpPr/>
          <p:nvPr/>
        </p:nvSpPr>
        <p:spPr>
          <a:xfrm>
            <a:off x="6773643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58" name="Google Shape;1658;p54"/>
          <p:cNvSpPr/>
          <p:nvPr/>
        </p:nvSpPr>
        <p:spPr>
          <a:xfrm>
            <a:off x="7181857" y="5157137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59" name="Google Shape;1659;p54"/>
          <p:cNvSpPr/>
          <p:nvPr/>
        </p:nvSpPr>
        <p:spPr>
          <a:xfrm>
            <a:off x="7617287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60" name="Google Shape;1660;p54"/>
          <p:cNvSpPr/>
          <p:nvPr/>
        </p:nvSpPr>
        <p:spPr>
          <a:xfrm>
            <a:off x="8025501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61" name="Google Shape;1661;p54"/>
          <p:cNvSpPr/>
          <p:nvPr/>
        </p:nvSpPr>
        <p:spPr>
          <a:xfrm>
            <a:off x="8433715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62" name="Google Shape;1662;p54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663" name="Google Shape;1663;p54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55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9" name="Google Shape;1669;p55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55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55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55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55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55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55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55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77" name="Google Shape;1677;p55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55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55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55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55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55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55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84" name="Google Shape;1684;p55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55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55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55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88" name="Google Shape;1688;p55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55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55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55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55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55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55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55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55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55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55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55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55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55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55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55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55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55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706" name="Google Shape;1706;p55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707" name="Google Shape;1707;p55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708" name="Google Shape;1708;p55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709" name="Google Shape;1709;p55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55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55"/>
          <p:cNvSpPr/>
          <p:nvPr/>
        </p:nvSpPr>
        <p:spPr>
          <a:xfrm>
            <a:off x="4718965" y="515713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12" name="Google Shape;1712;p55"/>
          <p:cNvSpPr/>
          <p:nvPr/>
        </p:nvSpPr>
        <p:spPr>
          <a:xfrm>
            <a:off x="5140786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13" name="Google Shape;1713;p55"/>
          <p:cNvSpPr/>
          <p:nvPr/>
        </p:nvSpPr>
        <p:spPr>
          <a:xfrm>
            <a:off x="5549000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14" name="Google Shape;1714;p55"/>
          <p:cNvSpPr/>
          <p:nvPr/>
        </p:nvSpPr>
        <p:spPr>
          <a:xfrm>
            <a:off x="5957214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15" name="Google Shape;1715;p55"/>
          <p:cNvSpPr/>
          <p:nvPr/>
        </p:nvSpPr>
        <p:spPr>
          <a:xfrm>
            <a:off x="6365429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16" name="Google Shape;1716;p55"/>
          <p:cNvSpPr/>
          <p:nvPr/>
        </p:nvSpPr>
        <p:spPr>
          <a:xfrm>
            <a:off x="6773643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17" name="Google Shape;1717;p55"/>
          <p:cNvSpPr/>
          <p:nvPr/>
        </p:nvSpPr>
        <p:spPr>
          <a:xfrm>
            <a:off x="7181857" y="5157137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18" name="Google Shape;1718;p55"/>
          <p:cNvSpPr/>
          <p:nvPr/>
        </p:nvSpPr>
        <p:spPr>
          <a:xfrm>
            <a:off x="7617287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19" name="Google Shape;1719;p55"/>
          <p:cNvSpPr/>
          <p:nvPr/>
        </p:nvSpPr>
        <p:spPr>
          <a:xfrm>
            <a:off x="8025501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20" name="Google Shape;1720;p55"/>
          <p:cNvSpPr/>
          <p:nvPr/>
        </p:nvSpPr>
        <p:spPr>
          <a:xfrm>
            <a:off x="8433715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21" name="Google Shape;1721;p55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722" name="Google Shape;1722;p55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56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28" name="Google Shape;1728;p56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56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56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56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56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56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56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56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36" name="Google Shape;1736;p56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56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56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56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56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56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2" name="Google Shape;1742;p56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43" name="Google Shape;1743;p56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56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56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56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47" name="Google Shape;1747;p56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56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56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56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56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56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56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56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56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56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56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56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56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56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56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56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56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56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765" name="Google Shape;1765;p56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766" name="Google Shape;1766;p56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767" name="Google Shape;1767;p56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768" name="Google Shape;1768;p56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56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56"/>
          <p:cNvSpPr/>
          <p:nvPr/>
        </p:nvSpPr>
        <p:spPr>
          <a:xfrm>
            <a:off x="4718965" y="515713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71" name="Google Shape;1771;p56"/>
          <p:cNvSpPr/>
          <p:nvPr/>
        </p:nvSpPr>
        <p:spPr>
          <a:xfrm>
            <a:off x="5140786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772" name="Google Shape;1772;p56"/>
          <p:cNvSpPr/>
          <p:nvPr/>
        </p:nvSpPr>
        <p:spPr>
          <a:xfrm>
            <a:off x="5583141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73" name="Google Shape;1773;p56"/>
          <p:cNvSpPr/>
          <p:nvPr/>
        </p:nvSpPr>
        <p:spPr>
          <a:xfrm>
            <a:off x="5991356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74" name="Google Shape;1774;p56"/>
          <p:cNvSpPr/>
          <p:nvPr/>
        </p:nvSpPr>
        <p:spPr>
          <a:xfrm>
            <a:off x="6399570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75" name="Google Shape;1775;p56"/>
          <p:cNvSpPr/>
          <p:nvPr/>
        </p:nvSpPr>
        <p:spPr>
          <a:xfrm>
            <a:off x="6807784" y="5170992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76" name="Google Shape;1776;p56"/>
          <p:cNvSpPr/>
          <p:nvPr/>
        </p:nvSpPr>
        <p:spPr>
          <a:xfrm>
            <a:off x="7243214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77" name="Google Shape;1777;p56"/>
          <p:cNvSpPr/>
          <p:nvPr/>
        </p:nvSpPr>
        <p:spPr>
          <a:xfrm>
            <a:off x="7651428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78" name="Google Shape;1778;p56"/>
          <p:cNvSpPr/>
          <p:nvPr/>
        </p:nvSpPr>
        <p:spPr>
          <a:xfrm>
            <a:off x="8059642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79" name="Google Shape;1779;p56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780" name="Google Shape;1780;p56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57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86" name="Google Shape;1786;p57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57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57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57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57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57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94" name="Google Shape;1794;p57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57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57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57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57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57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57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01" name="Google Shape;1801;p57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57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57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57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05" name="Google Shape;1805;p57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57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57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57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57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57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57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57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57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57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57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57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57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57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57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57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57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823" name="Google Shape;1823;p57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824" name="Google Shape;1824;p57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825" name="Google Shape;1825;p57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826" name="Google Shape;1826;p57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57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57"/>
          <p:cNvSpPr/>
          <p:nvPr/>
        </p:nvSpPr>
        <p:spPr>
          <a:xfrm>
            <a:off x="4718965" y="515713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29" name="Google Shape;1829;p57"/>
          <p:cNvSpPr/>
          <p:nvPr/>
        </p:nvSpPr>
        <p:spPr>
          <a:xfrm>
            <a:off x="5140786" y="5157139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30" name="Google Shape;1830;p57"/>
          <p:cNvSpPr/>
          <p:nvPr/>
        </p:nvSpPr>
        <p:spPr>
          <a:xfrm>
            <a:off x="5583141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31" name="Google Shape;1831;p57"/>
          <p:cNvSpPr/>
          <p:nvPr/>
        </p:nvSpPr>
        <p:spPr>
          <a:xfrm>
            <a:off x="5991356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32" name="Google Shape;1832;p57"/>
          <p:cNvSpPr/>
          <p:nvPr/>
        </p:nvSpPr>
        <p:spPr>
          <a:xfrm>
            <a:off x="6399570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33" name="Google Shape;1833;p57"/>
          <p:cNvSpPr/>
          <p:nvPr/>
        </p:nvSpPr>
        <p:spPr>
          <a:xfrm>
            <a:off x="6807784" y="5170992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34" name="Google Shape;1834;p57"/>
          <p:cNvSpPr/>
          <p:nvPr/>
        </p:nvSpPr>
        <p:spPr>
          <a:xfrm>
            <a:off x="7243214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35" name="Google Shape;1835;p57"/>
          <p:cNvSpPr/>
          <p:nvPr/>
        </p:nvSpPr>
        <p:spPr>
          <a:xfrm>
            <a:off x="7651428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36" name="Google Shape;1836;p57"/>
          <p:cNvSpPr/>
          <p:nvPr/>
        </p:nvSpPr>
        <p:spPr>
          <a:xfrm>
            <a:off x="8059642" y="5170994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37" name="Google Shape;1837;p57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838" name="Google Shape;1838;p57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58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44" name="Google Shape;1844;p58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58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58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58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58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58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58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58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52" name="Google Shape;1852;p58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58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58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58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58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58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58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59" name="Google Shape;1859;p58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58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58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58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63" name="Google Shape;1863;p58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58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58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58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58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58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58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58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58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58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58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58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58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58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58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58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58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58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881" name="Google Shape;1881;p58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882" name="Google Shape;1882;p58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883" name="Google Shape;1883;p58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884" name="Google Shape;1884;p58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58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58"/>
          <p:cNvSpPr/>
          <p:nvPr/>
        </p:nvSpPr>
        <p:spPr>
          <a:xfrm>
            <a:off x="4718965" y="5157139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87" name="Google Shape;1887;p58"/>
          <p:cNvSpPr/>
          <p:nvPr/>
        </p:nvSpPr>
        <p:spPr>
          <a:xfrm>
            <a:off x="5153650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88" name="Google Shape;1888;p58"/>
          <p:cNvSpPr/>
          <p:nvPr/>
        </p:nvSpPr>
        <p:spPr>
          <a:xfrm>
            <a:off x="5561865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89" name="Google Shape;1889;p58"/>
          <p:cNvSpPr/>
          <p:nvPr/>
        </p:nvSpPr>
        <p:spPr>
          <a:xfrm>
            <a:off x="5970079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890" name="Google Shape;1890;p58"/>
          <p:cNvSpPr/>
          <p:nvPr/>
        </p:nvSpPr>
        <p:spPr>
          <a:xfrm>
            <a:off x="6378293" y="5157138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91" name="Google Shape;1891;p58"/>
          <p:cNvSpPr/>
          <p:nvPr/>
        </p:nvSpPr>
        <p:spPr>
          <a:xfrm>
            <a:off x="6813723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92" name="Google Shape;1892;p58"/>
          <p:cNvSpPr/>
          <p:nvPr/>
        </p:nvSpPr>
        <p:spPr>
          <a:xfrm>
            <a:off x="7221937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893" name="Google Shape;1893;p58"/>
          <p:cNvSpPr/>
          <p:nvPr/>
        </p:nvSpPr>
        <p:spPr>
          <a:xfrm>
            <a:off x="7630151" y="5157140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94" name="Google Shape;1894;p58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895" name="Google Shape;1895;p58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59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01" name="Google Shape;1901;p59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59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59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59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59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59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59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59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09" name="Google Shape;1909;p59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59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59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59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59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59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59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16" name="Google Shape;1916;p59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59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59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59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920" name="Google Shape;1920;p59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59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59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59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59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59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59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59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59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59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59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59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59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59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59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59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59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59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938" name="Google Shape;1938;p59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939" name="Google Shape;1939;p59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940" name="Google Shape;1940;p59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941" name="Google Shape;1941;p59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59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43" name="Google Shape;1943;p59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44" name="Google Shape;1944;p59"/>
          <p:cNvSpPr/>
          <p:nvPr/>
        </p:nvSpPr>
        <p:spPr>
          <a:xfrm>
            <a:off x="5104665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45" name="Google Shape;1945;p59"/>
          <p:cNvSpPr/>
          <p:nvPr/>
        </p:nvSpPr>
        <p:spPr>
          <a:xfrm>
            <a:off x="5512879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46" name="Google Shape;1946;p59"/>
          <p:cNvSpPr/>
          <p:nvPr/>
        </p:nvSpPr>
        <p:spPr>
          <a:xfrm>
            <a:off x="5921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47" name="Google Shape;1947;p59"/>
          <p:cNvSpPr/>
          <p:nvPr/>
        </p:nvSpPr>
        <p:spPr>
          <a:xfrm>
            <a:off x="6356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48" name="Google Shape;1948;p59"/>
          <p:cNvSpPr/>
          <p:nvPr/>
        </p:nvSpPr>
        <p:spPr>
          <a:xfrm>
            <a:off x="6764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49" name="Google Shape;1949;p59"/>
          <p:cNvSpPr/>
          <p:nvPr/>
        </p:nvSpPr>
        <p:spPr>
          <a:xfrm>
            <a:off x="7172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950" name="Google Shape;1950;p59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1951" name="Google Shape;1951;p59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60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57" name="Google Shape;1957;p60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60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60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60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60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60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60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60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65" name="Google Shape;1965;p60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60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60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60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60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60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60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72" name="Google Shape;1972;p60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60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60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60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976" name="Google Shape;1976;p60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60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60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60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60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60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60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60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60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60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60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7" name="Google Shape;1987;p60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60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60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60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60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60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60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1994" name="Google Shape;1994;p60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1995" name="Google Shape;1995;p60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1996" name="Google Shape;1996;p60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1997" name="Google Shape;1997;p60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8" name="Google Shape;1998;p60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99" name="Google Shape;1999;p60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00" name="Google Shape;2000;p60"/>
          <p:cNvSpPr/>
          <p:nvPr/>
        </p:nvSpPr>
        <p:spPr>
          <a:xfrm>
            <a:off x="5104665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01" name="Google Shape;2001;p60"/>
          <p:cNvSpPr/>
          <p:nvPr/>
        </p:nvSpPr>
        <p:spPr>
          <a:xfrm>
            <a:off x="5512879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02" name="Google Shape;2002;p60"/>
          <p:cNvSpPr/>
          <p:nvPr/>
        </p:nvSpPr>
        <p:spPr>
          <a:xfrm>
            <a:off x="5921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03" name="Google Shape;2003;p60"/>
          <p:cNvSpPr/>
          <p:nvPr/>
        </p:nvSpPr>
        <p:spPr>
          <a:xfrm>
            <a:off x="6356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04" name="Google Shape;2004;p60"/>
          <p:cNvSpPr/>
          <p:nvPr/>
        </p:nvSpPr>
        <p:spPr>
          <a:xfrm>
            <a:off x="6764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05" name="Google Shape;2005;p60"/>
          <p:cNvSpPr/>
          <p:nvPr/>
        </p:nvSpPr>
        <p:spPr>
          <a:xfrm>
            <a:off x="7172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06" name="Google Shape;2006;p60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007" name="Google Shape;2007;p60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61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13" name="Google Shape;2013;p61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61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5" name="Google Shape;2015;p61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61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61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61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9" name="Google Shape;2019;p61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61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21" name="Google Shape;2021;p61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61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61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61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61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61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61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28" name="Google Shape;2028;p61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61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0" name="Google Shape;2030;p61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61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32" name="Google Shape;2032;p61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61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61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61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61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61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8" name="Google Shape;2038;p61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61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p61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61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61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61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61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Google Shape;2045;p61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6" name="Google Shape;2046;p61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61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61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61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050" name="Google Shape;2050;p61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051" name="Google Shape;2051;p61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052" name="Google Shape;2052;p61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053" name="Google Shape;2053;p61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61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55" name="Google Shape;2055;p61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56" name="Google Shape;2056;p61"/>
          <p:cNvSpPr/>
          <p:nvPr/>
        </p:nvSpPr>
        <p:spPr>
          <a:xfrm>
            <a:off x="5104665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57" name="Google Shape;2057;p61"/>
          <p:cNvSpPr/>
          <p:nvPr/>
        </p:nvSpPr>
        <p:spPr>
          <a:xfrm>
            <a:off x="5512879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58" name="Google Shape;2058;p61"/>
          <p:cNvSpPr/>
          <p:nvPr/>
        </p:nvSpPr>
        <p:spPr>
          <a:xfrm>
            <a:off x="5921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59" name="Google Shape;2059;p61"/>
          <p:cNvSpPr/>
          <p:nvPr/>
        </p:nvSpPr>
        <p:spPr>
          <a:xfrm>
            <a:off x="6356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60" name="Google Shape;2060;p61"/>
          <p:cNvSpPr/>
          <p:nvPr/>
        </p:nvSpPr>
        <p:spPr>
          <a:xfrm>
            <a:off x="6764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61" name="Google Shape;2061;p61"/>
          <p:cNvSpPr/>
          <p:nvPr/>
        </p:nvSpPr>
        <p:spPr>
          <a:xfrm>
            <a:off x="7172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62" name="Google Shape;2062;p61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063" name="Google Shape;2063;p61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Bildschirm, Gebäude, Buch, Regal enthält.&#10;&#10;Mit sehr hoher Zuverlässigkeit generierte Beschreibung"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75" y="2515899"/>
            <a:ext cx="3371849" cy="184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289472" y="4438649"/>
            <a:ext cx="25799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topographische Karte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 flipH="1">
            <a:off x="9282051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 flipH="1">
            <a:off x="8613074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 flipH="1">
            <a:off x="10564587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 flipH="1">
            <a:off x="9923318" y="2621230"/>
            <a:ext cx="106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7972054" y="2621231"/>
            <a:ext cx="249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9282298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8613322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0564834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9923565" y="3191988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985907" y="319198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9282051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8613074" y="3817916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10564587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9923318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7985661" y="3817917"/>
            <a:ext cx="470807" cy="47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431471" y="1283846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Spielregeln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1310933" y="2687822"/>
            <a:ext cx="610005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Gegeben ist ein Grid mit jeweiligen </a:t>
            </a:r>
            <a:r>
              <a:rPr i="1"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Berghöhen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sowie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Paare von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Start- und Zielknoten.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Wert des höchsten Gebietes der Route soll möglichst klein sein.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Bewegungen sind nur nach</a:t>
            </a:r>
            <a:r>
              <a:rPr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oben, unten, rechts 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</a:t>
            </a:r>
            <a:r>
              <a:rPr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de-DE" sz="18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erlaubt.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flipH="1" rot="-5400000">
            <a:off x="9311692" y="3593957"/>
            <a:ext cx="289035" cy="2233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flipH="1" rot="10800000">
            <a:off x="9640140" y="3331198"/>
            <a:ext cx="289035" cy="2233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 flipH="1">
            <a:off x="8930691" y="3331197"/>
            <a:ext cx="289035" cy="2233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 flipH="1" rot="5400000">
            <a:off x="9311691" y="2937059"/>
            <a:ext cx="289035" cy="2233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62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69" name="Google Shape;2069;p62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62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62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62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62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62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62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62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77" name="Google Shape;2077;p62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62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62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62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62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62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62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84" name="Google Shape;2084;p62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62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62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62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88" name="Google Shape;2088;p62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62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62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62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62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62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62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62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62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62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62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62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62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62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62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62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62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62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106" name="Google Shape;2106;p62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107" name="Google Shape;2107;p62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108" name="Google Shape;2108;p62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109" name="Google Shape;2109;p62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62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11" name="Google Shape;2111;p62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12" name="Google Shape;2112;p62"/>
          <p:cNvSpPr/>
          <p:nvPr/>
        </p:nvSpPr>
        <p:spPr>
          <a:xfrm>
            <a:off x="5138806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13" name="Google Shape;2113;p62"/>
          <p:cNvSpPr/>
          <p:nvPr/>
        </p:nvSpPr>
        <p:spPr>
          <a:xfrm>
            <a:off x="5547020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14" name="Google Shape;2114;p62"/>
          <p:cNvSpPr/>
          <p:nvPr/>
        </p:nvSpPr>
        <p:spPr>
          <a:xfrm>
            <a:off x="5982450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15" name="Google Shape;2115;p62"/>
          <p:cNvSpPr/>
          <p:nvPr/>
        </p:nvSpPr>
        <p:spPr>
          <a:xfrm>
            <a:off x="6390664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16" name="Google Shape;2116;p62"/>
          <p:cNvSpPr/>
          <p:nvPr/>
        </p:nvSpPr>
        <p:spPr>
          <a:xfrm>
            <a:off x="6798878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117" name="Google Shape;2117;p62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118" name="Google Shape;2118;p62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63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24" name="Google Shape;2124;p63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63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63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63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63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63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63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63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32" name="Google Shape;2132;p63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63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63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63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63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63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63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139" name="Google Shape;2139;p63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63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63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63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143" name="Google Shape;2143;p63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63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63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63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63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63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63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63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63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63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63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63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63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63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63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63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63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63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161" name="Google Shape;2161;p63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162" name="Google Shape;2162;p63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163" name="Google Shape;2163;p63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164" name="Google Shape;2164;p63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63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66" name="Google Shape;2166;p63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67" name="Google Shape;2167;p63"/>
          <p:cNvSpPr/>
          <p:nvPr/>
        </p:nvSpPr>
        <p:spPr>
          <a:xfrm>
            <a:off x="5138806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68" name="Google Shape;2168;p63"/>
          <p:cNvSpPr/>
          <p:nvPr/>
        </p:nvSpPr>
        <p:spPr>
          <a:xfrm>
            <a:off x="5547020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69" name="Google Shape;2169;p63"/>
          <p:cNvSpPr/>
          <p:nvPr/>
        </p:nvSpPr>
        <p:spPr>
          <a:xfrm>
            <a:off x="5982450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70" name="Google Shape;2170;p63"/>
          <p:cNvSpPr/>
          <p:nvPr/>
        </p:nvSpPr>
        <p:spPr>
          <a:xfrm>
            <a:off x="6390664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171" name="Google Shape;2171;p63"/>
          <p:cNvSpPr/>
          <p:nvPr/>
        </p:nvSpPr>
        <p:spPr>
          <a:xfrm>
            <a:off x="6798878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172" name="Google Shape;2172;p63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173" name="Google Shape;2173;p63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64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79" name="Google Shape;2179;p64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64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64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64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64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4" name="Google Shape;2184;p64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5" name="Google Shape;2185;p64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64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87" name="Google Shape;2187;p64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64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64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64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64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64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64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194" name="Google Shape;2194;p64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64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64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64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198" name="Google Shape;2198;p64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64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64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64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64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64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64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64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64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64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64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64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64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64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64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64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64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64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216" name="Google Shape;2216;p64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217" name="Google Shape;2217;p64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218" name="Google Shape;2218;p64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219" name="Google Shape;2219;p64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64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21" name="Google Shape;2221;p64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22" name="Google Shape;2222;p64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23" name="Google Shape;2223;p64"/>
          <p:cNvSpPr/>
          <p:nvPr/>
        </p:nvSpPr>
        <p:spPr>
          <a:xfrm>
            <a:off x="5594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24" name="Google Shape;2224;p64"/>
          <p:cNvSpPr/>
          <p:nvPr/>
        </p:nvSpPr>
        <p:spPr>
          <a:xfrm>
            <a:off x="6002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25" name="Google Shape;2225;p64"/>
          <p:cNvSpPr/>
          <p:nvPr/>
        </p:nvSpPr>
        <p:spPr>
          <a:xfrm>
            <a:off x="6410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26" name="Google Shape;2226;p64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227" name="Google Shape;2227;p64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65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33" name="Google Shape;2233;p65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65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65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65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65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65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65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65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41" name="Google Shape;2241;p65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65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65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65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65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65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65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248" name="Google Shape;2248;p65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65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65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65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52" name="Google Shape;2252;p65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65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65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65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65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65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65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65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65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65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65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65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65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65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65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65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65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65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270" name="Google Shape;2270;p65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271" name="Google Shape;2271;p65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272" name="Google Shape;2272;p65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273" name="Google Shape;2273;p65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65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75" name="Google Shape;2275;p65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76" name="Google Shape;2276;p65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77" name="Google Shape;2277;p65"/>
          <p:cNvSpPr/>
          <p:nvPr/>
        </p:nvSpPr>
        <p:spPr>
          <a:xfrm>
            <a:off x="5594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78" name="Google Shape;2278;p65"/>
          <p:cNvSpPr/>
          <p:nvPr/>
        </p:nvSpPr>
        <p:spPr>
          <a:xfrm>
            <a:off x="6002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79" name="Google Shape;2279;p65"/>
          <p:cNvSpPr/>
          <p:nvPr/>
        </p:nvSpPr>
        <p:spPr>
          <a:xfrm>
            <a:off x="6410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80" name="Google Shape;2280;p65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281" name="Google Shape;2281;p65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66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87" name="Google Shape;2287;p66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66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9" name="Google Shape;2289;p66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66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p66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66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3" name="Google Shape;2293;p66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66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95" name="Google Shape;2295;p66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66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66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66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66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66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66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02" name="Google Shape;2302;p66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66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66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66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06" name="Google Shape;2306;p66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66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66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66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66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66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2" name="Google Shape;2312;p66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3" name="Google Shape;2313;p66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4" name="Google Shape;2314;p66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5" name="Google Shape;2315;p66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66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66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66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66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66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66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66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66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324" name="Google Shape;2324;p66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325" name="Google Shape;2325;p66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326" name="Google Shape;2326;p66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327" name="Google Shape;2327;p66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66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29" name="Google Shape;2329;p66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30" name="Google Shape;2330;p66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31" name="Google Shape;2331;p66"/>
          <p:cNvSpPr/>
          <p:nvPr/>
        </p:nvSpPr>
        <p:spPr>
          <a:xfrm>
            <a:off x="5594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32" name="Google Shape;2332;p66"/>
          <p:cNvSpPr/>
          <p:nvPr/>
        </p:nvSpPr>
        <p:spPr>
          <a:xfrm>
            <a:off x="6002737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33" name="Google Shape;2333;p66"/>
          <p:cNvSpPr/>
          <p:nvPr/>
        </p:nvSpPr>
        <p:spPr>
          <a:xfrm>
            <a:off x="6410951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34" name="Google Shape;2334;p66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335" name="Google Shape;2335;p66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67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41" name="Google Shape;2341;p67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67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67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67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67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67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67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67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49" name="Google Shape;2349;p67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67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67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67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67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67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67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56" name="Google Shape;2356;p67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67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8" name="Google Shape;2358;p67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67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60" name="Google Shape;2360;p67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67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67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67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67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67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67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67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67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67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67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67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67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67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67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67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67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67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378" name="Google Shape;2378;p67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379" name="Google Shape;2379;p67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380" name="Google Shape;2380;p67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381" name="Google Shape;2381;p67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67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83" name="Google Shape;2383;p67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84" name="Google Shape;2384;p67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85" name="Google Shape;2385;p67"/>
          <p:cNvSpPr/>
          <p:nvPr/>
        </p:nvSpPr>
        <p:spPr>
          <a:xfrm>
            <a:off x="5594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86" name="Google Shape;2386;p67"/>
          <p:cNvSpPr/>
          <p:nvPr/>
        </p:nvSpPr>
        <p:spPr>
          <a:xfrm>
            <a:off x="6009169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87" name="Google Shape;2387;p67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388" name="Google Shape;2388;p67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68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94" name="Google Shape;2394;p68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68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68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68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68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68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68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68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02" name="Google Shape;2402;p68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68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68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68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68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68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68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09" name="Google Shape;2409;p68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68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68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68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413" name="Google Shape;2413;p68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68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68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68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68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68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68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68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68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68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68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68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68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68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68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68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68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68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431" name="Google Shape;2431;p68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432" name="Google Shape;2432;p68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433" name="Google Shape;2433;p68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434" name="Google Shape;2434;p68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68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36" name="Google Shape;2436;p68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37" name="Google Shape;2437;p68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38" name="Google Shape;2438;p68"/>
          <p:cNvSpPr/>
          <p:nvPr/>
        </p:nvSpPr>
        <p:spPr>
          <a:xfrm>
            <a:off x="5594523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39" name="Google Shape;2439;p68"/>
          <p:cNvSpPr/>
          <p:nvPr/>
        </p:nvSpPr>
        <p:spPr>
          <a:xfrm>
            <a:off x="6009169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440" name="Google Shape;2440;p68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441" name="Google Shape;2441;p68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5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69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47" name="Google Shape;2447;p69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69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69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69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69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69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69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69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55" name="Google Shape;2455;p69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69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69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69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69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69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69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62" name="Google Shape;2462;p69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69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69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69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466" name="Google Shape;2466;p69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7" name="Google Shape;2467;p69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8" name="Google Shape;2468;p69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9" name="Google Shape;2469;p69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0" name="Google Shape;2470;p69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69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69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69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69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69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69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69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69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69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69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69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69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69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484" name="Google Shape;2484;p69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485" name="Google Shape;2485;p69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486" name="Google Shape;2486;p69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487" name="Google Shape;2487;p69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8" name="Google Shape;2488;p69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89" name="Google Shape;2489;p69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90" name="Google Shape;2490;p69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491" name="Google Shape;2491;p69"/>
          <p:cNvSpPr/>
          <p:nvPr/>
        </p:nvSpPr>
        <p:spPr>
          <a:xfrm>
            <a:off x="5635096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492" name="Google Shape;2492;p69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493" name="Google Shape;2493;p69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70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99" name="Google Shape;2499;p70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0" name="Google Shape;2500;p70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1" name="Google Shape;2501;p70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2" name="Google Shape;2502;p70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3" name="Google Shape;2503;p70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4" name="Google Shape;2504;p70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5" name="Google Shape;2505;p70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70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07" name="Google Shape;2507;p70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70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70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70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70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70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70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514" name="Google Shape;2514;p70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70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70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70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18" name="Google Shape;2518;p70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9" name="Google Shape;2519;p70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0" name="Google Shape;2520;p70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1" name="Google Shape;2521;p70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2" name="Google Shape;2522;p70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3" name="Google Shape;2523;p70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4" name="Google Shape;2524;p70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5" name="Google Shape;2525;p70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6" name="Google Shape;2526;p70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7" name="Google Shape;2527;p70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8" name="Google Shape;2528;p70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9" name="Google Shape;2529;p70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0" name="Google Shape;2530;p70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1" name="Google Shape;2531;p70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2" name="Google Shape;2532;p70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3" name="Google Shape;2533;p70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4" name="Google Shape;2534;p70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5" name="Google Shape;2535;p70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536" name="Google Shape;2536;p70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537" name="Google Shape;2537;p70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538" name="Google Shape;2538;p70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539" name="Google Shape;2539;p70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0" name="Google Shape;2540;p70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41" name="Google Shape;2541;p70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42" name="Google Shape;2542;p70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43" name="Google Shape;2543;p70"/>
          <p:cNvSpPr/>
          <p:nvPr/>
        </p:nvSpPr>
        <p:spPr>
          <a:xfrm>
            <a:off x="5635096" y="5143285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44" name="Google Shape;2544;p70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545" name="Google Shape;2545;p70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71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51" name="Google Shape;2551;p71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2" name="Google Shape;2552;p71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71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4" name="Google Shape;2554;p71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71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71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7" name="Google Shape;2557;p71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8" name="Google Shape;2558;p71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59" name="Google Shape;2559;p71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0" name="Google Shape;2560;p71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1" name="Google Shape;2561;p71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2" name="Google Shape;2562;p71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3" name="Google Shape;2563;p71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4" name="Google Shape;2564;p71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5" name="Google Shape;2565;p71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566" name="Google Shape;2566;p71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7" name="Google Shape;2567;p71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8" name="Google Shape;2568;p71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9" name="Google Shape;2569;p71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70" name="Google Shape;2570;p71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1" name="Google Shape;2571;p71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2" name="Google Shape;2572;p71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3" name="Google Shape;2573;p71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4" name="Google Shape;2574;p71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5" name="Google Shape;2575;p71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6" name="Google Shape;2576;p71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7" name="Google Shape;2577;p71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8" name="Google Shape;2578;p71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9" name="Google Shape;2579;p71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0" name="Google Shape;2580;p71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1" name="Google Shape;2581;p71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2" name="Google Shape;2582;p71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3" name="Google Shape;2583;p71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71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5" name="Google Shape;2585;p71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6" name="Google Shape;2586;p71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7" name="Google Shape;2587;p71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588" name="Google Shape;2588;p71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589" name="Google Shape;2589;p71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590" name="Google Shape;2590;p71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591" name="Google Shape;2591;p71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2" name="Google Shape;2592;p71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93" name="Google Shape;2593;p71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594" name="Google Shape;2594;p71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95" name="Google Shape;2595;p71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596" name="Google Shape;2596;p71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5231326" y="3272783"/>
            <a:ext cx="385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7886272" y="1781845"/>
            <a:ext cx="7303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433419" y="2363879"/>
            <a:ext cx="1766465" cy="360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de-DE">
                <a:solidFill>
                  <a:schemeClr val="accent5"/>
                </a:solidFill>
              </a:rPr>
              <a:t>3</a:t>
            </a:r>
            <a:r>
              <a:rPr lang="de-DE"/>
              <a:t> </a:t>
            </a:r>
            <a:r>
              <a:rPr lang="de-DE">
                <a:solidFill>
                  <a:schemeClr val="accent6"/>
                </a:solidFill>
              </a:rPr>
              <a:t>5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3</a:t>
            </a:r>
            <a:r>
              <a:rPr lang="de-DE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1 3 2 1 3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2 4 5 4 4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2 1 3 2 2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1 1 3 2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2 4 2 2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/>
              <a:t>1 4 3 4 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431471" y="1283846"/>
            <a:ext cx="57624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Umwandeln in Graph...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72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02" name="Google Shape;2602;p72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3" name="Google Shape;2603;p72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4" name="Google Shape;2604;p72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5" name="Google Shape;2605;p72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6" name="Google Shape;2606;p72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7" name="Google Shape;2607;p72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8" name="Google Shape;2608;p72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9" name="Google Shape;2609;p72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10" name="Google Shape;2610;p72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1" name="Google Shape;2611;p72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2" name="Google Shape;2612;p72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3" name="Google Shape;2613;p72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4" name="Google Shape;2614;p72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72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6" name="Google Shape;2616;p72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617" name="Google Shape;2617;p72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72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72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72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21" name="Google Shape;2621;p72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72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72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72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72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72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72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72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72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0" name="Google Shape;2630;p72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72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2" name="Google Shape;2632;p72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3" name="Google Shape;2633;p72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4" name="Google Shape;2634;p72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5" name="Google Shape;2635;p72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72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72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8" name="Google Shape;2638;p72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639" name="Google Shape;2639;p72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640" name="Google Shape;2640;p72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641" name="Google Shape;2641;p72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642" name="Google Shape;2642;p72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643;p72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44" name="Google Shape;2644;p72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645" name="Google Shape;2645;p72"/>
          <p:cNvSpPr/>
          <p:nvPr/>
        </p:nvSpPr>
        <p:spPr>
          <a:xfrm>
            <a:off x="5159093" y="5143283"/>
            <a:ext cx="299100" cy="3127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46" name="Google Shape;2646;p72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cxnSp>
        <p:nvCxnSpPr>
          <p:cNvPr id="2647" name="Google Shape;2647;p72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73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53" name="Google Shape;2653;p73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4" name="Google Shape;2654;p73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5" name="Google Shape;2655;p73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6" name="Google Shape;2656;p73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73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p73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9" name="Google Shape;2659;p73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0" name="Google Shape;2660;p73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61" name="Google Shape;2661;p73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p73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3" name="Google Shape;2663;p73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4" name="Google Shape;2664;p73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5" name="Google Shape;2665;p73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73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7" name="Google Shape;2667;p73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668" name="Google Shape;2668;p73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9" name="Google Shape;2669;p73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p73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1" name="Google Shape;2671;p73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72" name="Google Shape;2672;p73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3" name="Google Shape;2673;p73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p73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5" name="Google Shape;2675;p73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6" name="Google Shape;2676;p73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7" name="Google Shape;2677;p73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8" name="Google Shape;2678;p73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9" name="Google Shape;2679;p73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0" name="Google Shape;2680;p73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1" name="Google Shape;2681;p73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2" name="Google Shape;2682;p73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3" name="Google Shape;2683;p73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4" name="Google Shape;2684;p73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5" name="Google Shape;2685;p73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6" name="Google Shape;2686;p73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7" name="Google Shape;2687;p73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8" name="Google Shape;2688;p73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9" name="Google Shape;2689;p73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690" name="Google Shape;2690;p73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691" name="Google Shape;2691;p73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692" name="Google Shape;2692;p73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693" name="Google Shape;2693;p73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4" name="Google Shape;2694;p73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695" name="Google Shape;2695;p73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sp>
        <p:nvSpPr>
          <p:cNvPr id="2696" name="Google Shape;2696;p73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7" name="Google Shape;2697;p73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74"/>
          <p:cNvSpPr/>
          <p:nvPr/>
        </p:nvSpPr>
        <p:spPr>
          <a:xfrm>
            <a:off x="7446752" y="186371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03" name="Google Shape;2703;p74"/>
          <p:cNvSpPr/>
          <p:nvPr/>
        </p:nvSpPr>
        <p:spPr>
          <a:xfrm>
            <a:off x="6469092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74"/>
          <p:cNvSpPr/>
          <p:nvPr/>
        </p:nvSpPr>
        <p:spPr>
          <a:xfrm>
            <a:off x="6899515" y="204972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74"/>
          <p:cNvSpPr/>
          <p:nvPr/>
        </p:nvSpPr>
        <p:spPr>
          <a:xfrm>
            <a:off x="7877175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74"/>
          <p:cNvSpPr/>
          <p:nvPr/>
        </p:nvSpPr>
        <p:spPr>
          <a:xfrm>
            <a:off x="9430827" y="186371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74"/>
          <p:cNvSpPr/>
          <p:nvPr/>
        </p:nvSpPr>
        <p:spPr>
          <a:xfrm>
            <a:off x="8453167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74"/>
          <p:cNvSpPr/>
          <p:nvPr/>
        </p:nvSpPr>
        <p:spPr>
          <a:xfrm>
            <a:off x="8883590" y="204972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74"/>
          <p:cNvSpPr/>
          <p:nvPr/>
        </p:nvSpPr>
        <p:spPr>
          <a:xfrm>
            <a:off x="9861250" y="204972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74"/>
          <p:cNvSpPr/>
          <p:nvPr/>
        </p:nvSpPr>
        <p:spPr>
          <a:xfrm>
            <a:off x="10379732" y="186371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11" name="Google Shape;2711;p74"/>
          <p:cNvSpPr/>
          <p:nvPr/>
        </p:nvSpPr>
        <p:spPr>
          <a:xfrm rot="5400000">
            <a:off x="6396307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74"/>
          <p:cNvSpPr/>
          <p:nvPr/>
        </p:nvSpPr>
        <p:spPr>
          <a:xfrm rot="5400000">
            <a:off x="7373967" y="25385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74"/>
          <p:cNvSpPr/>
          <p:nvPr/>
        </p:nvSpPr>
        <p:spPr>
          <a:xfrm rot="5400000">
            <a:off x="8394759" y="255293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74"/>
          <p:cNvSpPr/>
          <p:nvPr/>
        </p:nvSpPr>
        <p:spPr>
          <a:xfrm rot="5400000">
            <a:off x="9372419" y="255292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74"/>
          <p:cNvSpPr/>
          <p:nvPr/>
        </p:nvSpPr>
        <p:spPr>
          <a:xfrm rot="5400000">
            <a:off x="10321326" y="25385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74"/>
          <p:cNvSpPr/>
          <p:nvPr/>
        </p:nvSpPr>
        <p:spPr>
          <a:xfrm>
            <a:off x="744675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74"/>
          <p:cNvSpPr/>
          <p:nvPr/>
        </p:nvSpPr>
        <p:spPr>
          <a:xfrm>
            <a:off x="6469091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18" name="Google Shape;2718;p74"/>
          <p:cNvSpPr/>
          <p:nvPr/>
        </p:nvSpPr>
        <p:spPr>
          <a:xfrm>
            <a:off x="6899514" y="301300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74"/>
          <p:cNvSpPr/>
          <p:nvPr/>
        </p:nvSpPr>
        <p:spPr>
          <a:xfrm>
            <a:off x="7877174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0" name="Google Shape;2720;p74"/>
          <p:cNvSpPr/>
          <p:nvPr/>
        </p:nvSpPr>
        <p:spPr>
          <a:xfrm>
            <a:off x="9430826" y="2826998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74"/>
          <p:cNvSpPr/>
          <p:nvPr/>
        </p:nvSpPr>
        <p:spPr>
          <a:xfrm>
            <a:off x="8453166" y="282699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98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22" name="Google Shape;2722;p74"/>
          <p:cNvSpPr/>
          <p:nvPr/>
        </p:nvSpPr>
        <p:spPr>
          <a:xfrm>
            <a:off x="8883589" y="301300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74"/>
          <p:cNvSpPr/>
          <p:nvPr/>
        </p:nvSpPr>
        <p:spPr>
          <a:xfrm>
            <a:off x="9861249" y="301300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74"/>
          <p:cNvSpPr/>
          <p:nvPr/>
        </p:nvSpPr>
        <p:spPr>
          <a:xfrm>
            <a:off x="10379731" y="282699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74"/>
          <p:cNvSpPr/>
          <p:nvPr/>
        </p:nvSpPr>
        <p:spPr>
          <a:xfrm rot="5400000">
            <a:off x="6396306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74"/>
          <p:cNvSpPr/>
          <p:nvPr/>
        </p:nvSpPr>
        <p:spPr>
          <a:xfrm rot="5400000">
            <a:off x="7373966" y="350183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74"/>
          <p:cNvSpPr/>
          <p:nvPr/>
        </p:nvSpPr>
        <p:spPr>
          <a:xfrm rot="5400000">
            <a:off x="8394758" y="351621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74"/>
          <p:cNvSpPr/>
          <p:nvPr/>
        </p:nvSpPr>
        <p:spPr>
          <a:xfrm rot="5400000">
            <a:off x="9372418" y="35162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74"/>
          <p:cNvSpPr/>
          <p:nvPr/>
        </p:nvSpPr>
        <p:spPr>
          <a:xfrm rot="5400000">
            <a:off x="10321325" y="350183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74"/>
          <p:cNvSpPr/>
          <p:nvPr/>
        </p:nvSpPr>
        <p:spPr>
          <a:xfrm>
            <a:off x="7446752" y="377590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74"/>
          <p:cNvSpPr/>
          <p:nvPr/>
        </p:nvSpPr>
        <p:spPr>
          <a:xfrm>
            <a:off x="6469092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74"/>
          <p:cNvSpPr/>
          <p:nvPr/>
        </p:nvSpPr>
        <p:spPr>
          <a:xfrm>
            <a:off x="6899515" y="396191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74"/>
          <p:cNvSpPr/>
          <p:nvPr/>
        </p:nvSpPr>
        <p:spPr>
          <a:xfrm>
            <a:off x="7877175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74"/>
          <p:cNvSpPr/>
          <p:nvPr/>
        </p:nvSpPr>
        <p:spPr>
          <a:xfrm>
            <a:off x="9430827" y="377590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74"/>
          <p:cNvSpPr/>
          <p:nvPr/>
        </p:nvSpPr>
        <p:spPr>
          <a:xfrm>
            <a:off x="8453167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74"/>
          <p:cNvSpPr/>
          <p:nvPr/>
        </p:nvSpPr>
        <p:spPr>
          <a:xfrm>
            <a:off x="8883590" y="39619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74"/>
          <p:cNvSpPr/>
          <p:nvPr/>
        </p:nvSpPr>
        <p:spPr>
          <a:xfrm>
            <a:off x="9861250" y="39619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74"/>
          <p:cNvSpPr/>
          <p:nvPr/>
        </p:nvSpPr>
        <p:spPr>
          <a:xfrm>
            <a:off x="10379732" y="377590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74"/>
          <p:cNvSpPr txBox="1"/>
          <p:nvPr/>
        </p:nvSpPr>
        <p:spPr>
          <a:xfrm>
            <a:off x="5784730" y="1977298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740" name="Google Shape;2740;p74"/>
          <p:cNvSpPr txBox="1"/>
          <p:nvPr/>
        </p:nvSpPr>
        <p:spPr>
          <a:xfrm>
            <a:off x="5784729" y="2883071"/>
            <a:ext cx="5957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741" name="Google Shape;2741;p74"/>
          <p:cNvSpPr txBox="1"/>
          <p:nvPr/>
        </p:nvSpPr>
        <p:spPr>
          <a:xfrm>
            <a:off x="5784729" y="3889486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742" name="Google Shape;2742;p74"/>
          <p:cNvSpPr txBox="1"/>
          <p:nvPr/>
        </p:nvSpPr>
        <p:spPr>
          <a:xfrm>
            <a:off x="6560209" y="1386927"/>
            <a:ext cx="4310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743" name="Google Shape;2743;p74"/>
          <p:cNvSpPr txBox="1"/>
          <p:nvPr/>
        </p:nvSpPr>
        <p:spPr>
          <a:xfrm>
            <a:off x="1344950" y="5033000"/>
            <a:ext cx="33758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Prioritätsschlange Q =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74"/>
          <p:cNvSpPr/>
          <p:nvPr/>
        </p:nvSpPr>
        <p:spPr>
          <a:xfrm>
            <a:off x="4696450" y="5143285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45" name="Google Shape;2745;p74"/>
          <p:cNvSpPr txBox="1"/>
          <p:nvPr/>
        </p:nvSpPr>
        <p:spPr>
          <a:xfrm>
            <a:off x="1989364" y="2833007"/>
            <a:ext cx="1559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Q.pop() = </a:t>
            </a:r>
            <a:endParaRPr/>
          </a:p>
        </p:txBody>
      </p:sp>
      <p:sp>
        <p:nvSpPr>
          <p:cNvPr id="2746" name="Google Shape;2746;p74"/>
          <p:cNvSpPr/>
          <p:nvPr/>
        </p:nvSpPr>
        <p:spPr>
          <a:xfrm>
            <a:off x="3407483" y="2925073"/>
            <a:ext cx="299100" cy="3127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7" name="Google Shape;2747;p74"/>
          <p:cNvCxnSpPr/>
          <p:nvPr/>
        </p:nvCxnSpPr>
        <p:spPr>
          <a:xfrm flipH="1" rot="5400000">
            <a:off x="3346950" y="3518900"/>
            <a:ext cx="1720200" cy="119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p75"/>
          <p:cNvSpPr txBox="1"/>
          <p:nvPr/>
        </p:nvSpPr>
        <p:spPr>
          <a:xfrm>
            <a:off x="913885" y="1326978"/>
            <a:ext cx="10377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Knotenmengen als Baumstruktur speichern...</a:t>
            </a:r>
            <a:endParaRPr/>
          </a:p>
        </p:txBody>
      </p:sp>
      <p:sp>
        <p:nvSpPr>
          <p:cNvPr id="2753" name="Google Shape;2753;p75"/>
          <p:cNvSpPr/>
          <p:nvPr/>
        </p:nvSpPr>
        <p:spPr>
          <a:xfrm>
            <a:off x="1724563" y="29707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54" name="Google Shape;2754;p75"/>
          <p:cNvSpPr/>
          <p:nvPr/>
        </p:nvSpPr>
        <p:spPr>
          <a:xfrm>
            <a:off x="746903" y="297077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75"/>
          <p:cNvSpPr/>
          <p:nvPr/>
        </p:nvSpPr>
        <p:spPr>
          <a:xfrm>
            <a:off x="1177326" y="31567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75"/>
          <p:cNvSpPr/>
          <p:nvPr/>
        </p:nvSpPr>
        <p:spPr>
          <a:xfrm>
            <a:off x="2154986" y="31567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75"/>
          <p:cNvSpPr/>
          <p:nvPr/>
        </p:nvSpPr>
        <p:spPr>
          <a:xfrm>
            <a:off x="3708638" y="2970773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75"/>
          <p:cNvSpPr/>
          <p:nvPr/>
        </p:nvSpPr>
        <p:spPr>
          <a:xfrm>
            <a:off x="2730978" y="2970772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75"/>
          <p:cNvSpPr/>
          <p:nvPr/>
        </p:nvSpPr>
        <p:spPr>
          <a:xfrm>
            <a:off x="3161401" y="31567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75"/>
          <p:cNvSpPr/>
          <p:nvPr/>
        </p:nvSpPr>
        <p:spPr>
          <a:xfrm>
            <a:off x="4139061" y="31567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75"/>
          <p:cNvSpPr/>
          <p:nvPr/>
        </p:nvSpPr>
        <p:spPr>
          <a:xfrm>
            <a:off x="4657543" y="29707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62" name="Google Shape;2762;p75"/>
          <p:cNvSpPr/>
          <p:nvPr/>
        </p:nvSpPr>
        <p:spPr>
          <a:xfrm rot="5400000">
            <a:off x="674118" y="36456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75"/>
          <p:cNvSpPr/>
          <p:nvPr/>
        </p:nvSpPr>
        <p:spPr>
          <a:xfrm rot="5400000">
            <a:off x="1651778" y="36456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75"/>
          <p:cNvSpPr/>
          <p:nvPr/>
        </p:nvSpPr>
        <p:spPr>
          <a:xfrm rot="5400000">
            <a:off x="2672570" y="36599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75"/>
          <p:cNvSpPr/>
          <p:nvPr/>
        </p:nvSpPr>
        <p:spPr>
          <a:xfrm rot="5400000">
            <a:off x="3650230" y="36599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75"/>
          <p:cNvSpPr/>
          <p:nvPr/>
        </p:nvSpPr>
        <p:spPr>
          <a:xfrm rot="5400000">
            <a:off x="4599137" y="36456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75"/>
          <p:cNvSpPr/>
          <p:nvPr/>
        </p:nvSpPr>
        <p:spPr>
          <a:xfrm>
            <a:off x="1724562" y="39340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75"/>
          <p:cNvSpPr/>
          <p:nvPr/>
        </p:nvSpPr>
        <p:spPr>
          <a:xfrm>
            <a:off x="746902" y="393405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69" name="Google Shape;2769;p75"/>
          <p:cNvSpPr/>
          <p:nvPr/>
        </p:nvSpPr>
        <p:spPr>
          <a:xfrm>
            <a:off x="1177325" y="41200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75"/>
          <p:cNvSpPr/>
          <p:nvPr/>
        </p:nvSpPr>
        <p:spPr>
          <a:xfrm>
            <a:off x="2154985" y="41200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75"/>
          <p:cNvSpPr/>
          <p:nvPr/>
        </p:nvSpPr>
        <p:spPr>
          <a:xfrm>
            <a:off x="3708637" y="39340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75"/>
          <p:cNvSpPr/>
          <p:nvPr/>
        </p:nvSpPr>
        <p:spPr>
          <a:xfrm>
            <a:off x="2730977" y="39340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73" name="Google Shape;2773;p75"/>
          <p:cNvSpPr/>
          <p:nvPr/>
        </p:nvSpPr>
        <p:spPr>
          <a:xfrm>
            <a:off x="3161400" y="41200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75"/>
          <p:cNvSpPr/>
          <p:nvPr/>
        </p:nvSpPr>
        <p:spPr>
          <a:xfrm>
            <a:off x="4139060" y="41200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75"/>
          <p:cNvSpPr/>
          <p:nvPr/>
        </p:nvSpPr>
        <p:spPr>
          <a:xfrm>
            <a:off x="4657542" y="39340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75"/>
          <p:cNvSpPr/>
          <p:nvPr/>
        </p:nvSpPr>
        <p:spPr>
          <a:xfrm rot="5400000">
            <a:off x="674117" y="46088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75"/>
          <p:cNvSpPr/>
          <p:nvPr/>
        </p:nvSpPr>
        <p:spPr>
          <a:xfrm rot="5400000">
            <a:off x="1651777" y="46088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75"/>
          <p:cNvSpPr/>
          <p:nvPr/>
        </p:nvSpPr>
        <p:spPr>
          <a:xfrm rot="5400000">
            <a:off x="2672569" y="46232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75"/>
          <p:cNvSpPr/>
          <p:nvPr/>
        </p:nvSpPr>
        <p:spPr>
          <a:xfrm rot="5400000">
            <a:off x="3650229" y="46232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75"/>
          <p:cNvSpPr/>
          <p:nvPr/>
        </p:nvSpPr>
        <p:spPr>
          <a:xfrm rot="5400000">
            <a:off x="4599136" y="46088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75"/>
          <p:cNvSpPr/>
          <p:nvPr/>
        </p:nvSpPr>
        <p:spPr>
          <a:xfrm>
            <a:off x="1724563" y="4882962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75"/>
          <p:cNvSpPr/>
          <p:nvPr/>
        </p:nvSpPr>
        <p:spPr>
          <a:xfrm>
            <a:off x="746903" y="4882961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75"/>
          <p:cNvSpPr/>
          <p:nvPr/>
        </p:nvSpPr>
        <p:spPr>
          <a:xfrm>
            <a:off x="1177326" y="50689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75"/>
          <p:cNvSpPr/>
          <p:nvPr/>
        </p:nvSpPr>
        <p:spPr>
          <a:xfrm>
            <a:off x="2154986" y="50689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75"/>
          <p:cNvSpPr/>
          <p:nvPr/>
        </p:nvSpPr>
        <p:spPr>
          <a:xfrm>
            <a:off x="3708638" y="4882961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75"/>
          <p:cNvSpPr/>
          <p:nvPr/>
        </p:nvSpPr>
        <p:spPr>
          <a:xfrm>
            <a:off x="2730978" y="48829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75"/>
          <p:cNvSpPr/>
          <p:nvPr/>
        </p:nvSpPr>
        <p:spPr>
          <a:xfrm>
            <a:off x="3161401" y="50689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75"/>
          <p:cNvSpPr/>
          <p:nvPr/>
        </p:nvSpPr>
        <p:spPr>
          <a:xfrm>
            <a:off x="4139061" y="50689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75"/>
          <p:cNvSpPr/>
          <p:nvPr/>
        </p:nvSpPr>
        <p:spPr>
          <a:xfrm>
            <a:off x="4657543" y="4882960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75"/>
          <p:cNvSpPr/>
          <p:nvPr/>
        </p:nvSpPr>
        <p:spPr>
          <a:xfrm>
            <a:off x="7383824" y="404096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75"/>
          <p:cNvSpPr/>
          <p:nvPr/>
        </p:nvSpPr>
        <p:spPr>
          <a:xfrm rot="3159107">
            <a:off x="7019007" y="3858078"/>
            <a:ext cx="632482" cy="107042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75"/>
          <p:cNvSpPr/>
          <p:nvPr/>
        </p:nvSpPr>
        <p:spPr>
          <a:xfrm>
            <a:off x="6771015" y="327269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93" name="Google Shape;2793;p75"/>
          <p:cNvSpPr/>
          <p:nvPr/>
        </p:nvSpPr>
        <p:spPr>
          <a:xfrm rot="7752432">
            <a:off x="6411135" y="3846995"/>
            <a:ext cx="632626" cy="129223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75"/>
          <p:cNvSpPr/>
          <p:nvPr/>
        </p:nvSpPr>
        <p:spPr>
          <a:xfrm>
            <a:off x="6173907" y="404096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75"/>
          <p:cNvSpPr/>
          <p:nvPr/>
        </p:nvSpPr>
        <p:spPr>
          <a:xfrm>
            <a:off x="6778864" y="4249454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796" name="Google Shape;2796;p75"/>
          <p:cNvSpPr/>
          <p:nvPr/>
        </p:nvSpPr>
        <p:spPr>
          <a:xfrm>
            <a:off x="8683204" y="4164092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75"/>
          <p:cNvSpPr/>
          <p:nvPr/>
        </p:nvSpPr>
        <p:spPr>
          <a:xfrm rot="5400000">
            <a:off x="8624795" y="38612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75"/>
          <p:cNvSpPr/>
          <p:nvPr/>
        </p:nvSpPr>
        <p:spPr>
          <a:xfrm>
            <a:off x="8683202" y="3200808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99" name="Google Shape;2799;p75"/>
          <p:cNvSpPr/>
          <p:nvPr/>
        </p:nvSpPr>
        <p:spPr>
          <a:xfrm>
            <a:off x="10063430" y="4149714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75"/>
          <p:cNvSpPr/>
          <p:nvPr/>
        </p:nvSpPr>
        <p:spPr>
          <a:xfrm rot="5400000">
            <a:off x="10005021" y="38468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75"/>
          <p:cNvSpPr/>
          <p:nvPr/>
        </p:nvSpPr>
        <p:spPr>
          <a:xfrm>
            <a:off x="10063428" y="3186430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02" name="Google Shape;2802;p75"/>
          <p:cNvSpPr/>
          <p:nvPr/>
        </p:nvSpPr>
        <p:spPr>
          <a:xfrm rot="5400000">
            <a:off x="6702220" y="395571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76"/>
          <p:cNvSpPr/>
          <p:nvPr/>
        </p:nvSpPr>
        <p:spPr>
          <a:xfrm>
            <a:off x="9285260" y="2890802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76"/>
          <p:cNvSpPr/>
          <p:nvPr/>
        </p:nvSpPr>
        <p:spPr>
          <a:xfrm rot="5390784">
            <a:off x="7931192" y="2348819"/>
            <a:ext cx="1230904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76"/>
          <p:cNvSpPr/>
          <p:nvPr/>
        </p:nvSpPr>
        <p:spPr>
          <a:xfrm>
            <a:off x="8295013" y="1550957"/>
            <a:ext cx="503100" cy="503100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10" name="Google Shape;2810;p76"/>
          <p:cNvSpPr txBox="1"/>
          <p:nvPr/>
        </p:nvSpPr>
        <p:spPr>
          <a:xfrm>
            <a:off x="913885" y="1341355"/>
            <a:ext cx="5043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 passiert beim Vereinigen?</a:t>
            </a:r>
            <a:endParaRPr/>
          </a:p>
        </p:txBody>
      </p:sp>
      <p:sp>
        <p:nvSpPr>
          <p:cNvPr id="2811" name="Google Shape;2811;p76"/>
          <p:cNvSpPr/>
          <p:nvPr/>
        </p:nvSpPr>
        <p:spPr>
          <a:xfrm>
            <a:off x="2429054" y="2467566"/>
            <a:ext cx="503207" cy="503207"/>
          </a:xfrm>
          <a:prstGeom prst="ellipse">
            <a:avLst/>
          </a:prstGeom>
          <a:solidFill>
            <a:srgbClr val="ED7D3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12" name="Google Shape;2812;p76"/>
          <p:cNvSpPr/>
          <p:nvPr/>
        </p:nvSpPr>
        <p:spPr>
          <a:xfrm>
            <a:off x="1451394" y="246756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3" name="Google Shape;2813;p76"/>
          <p:cNvSpPr/>
          <p:nvPr/>
        </p:nvSpPr>
        <p:spPr>
          <a:xfrm>
            <a:off x="1881817" y="265357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76"/>
          <p:cNvSpPr/>
          <p:nvPr/>
        </p:nvSpPr>
        <p:spPr>
          <a:xfrm>
            <a:off x="2859477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5" name="Google Shape;2815;p76"/>
          <p:cNvSpPr/>
          <p:nvPr/>
        </p:nvSpPr>
        <p:spPr>
          <a:xfrm>
            <a:off x="4413129" y="246756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p76"/>
          <p:cNvSpPr/>
          <p:nvPr/>
        </p:nvSpPr>
        <p:spPr>
          <a:xfrm>
            <a:off x="3435469" y="2467564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76"/>
          <p:cNvSpPr/>
          <p:nvPr/>
        </p:nvSpPr>
        <p:spPr>
          <a:xfrm>
            <a:off x="3865892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8" name="Google Shape;2818;p76"/>
          <p:cNvSpPr/>
          <p:nvPr/>
        </p:nvSpPr>
        <p:spPr>
          <a:xfrm>
            <a:off x="4843551" y="265357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9" name="Google Shape;2819;p76"/>
          <p:cNvSpPr/>
          <p:nvPr/>
        </p:nvSpPr>
        <p:spPr>
          <a:xfrm>
            <a:off x="5362034" y="246756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20" name="Google Shape;2820;p76"/>
          <p:cNvSpPr/>
          <p:nvPr/>
        </p:nvSpPr>
        <p:spPr>
          <a:xfrm rot="5400000">
            <a:off x="1378609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76"/>
          <p:cNvSpPr/>
          <p:nvPr/>
        </p:nvSpPr>
        <p:spPr>
          <a:xfrm rot="5400000">
            <a:off x="2356269" y="314240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76"/>
          <p:cNvSpPr/>
          <p:nvPr/>
        </p:nvSpPr>
        <p:spPr>
          <a:xfrm rot="5400000">
            <a:off x="3377060" y="31567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76"/>
          <p:cNvSpPr/>
          <p:nvPr/>
        </p:nvSpPr>
        <p:spPr>
          <a:xfrm rot="5400000">
            <a:off x="4354721" y="31567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76"/>
          <p:cNvSpPr/>
          <p:nvPr/>
        </p:nvSpPr>
        <p:spPr>
          <a:xfrm rot="5400000">
            <a:off x="5303628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5" name="Google Shape;2825;p76"/>
          <p:cNvSpPr/>
          <p:nvPr/>
        </p:nvSpPr>
        <p:spPr>
          <a:xfrm>
            <a:off x="2429053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76"/>
          <p:cNvSpPr/>
          <p:nvPr/>
        </p:nvSpPr>
        <p:spPr>
          <a:xfrm>
            <a:off x="1451393" y="343084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27" name="Google Shape;2827;p76"/>
          <p:cNvSpPr/>
          <p:nvPr/>
        </p:nvSpPr>
        <p:spPr>
          <a:xfrm>
            <a:off x="1881816" y="361685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76"/>
          <p:cNvSpPr/>
          <p:nvPr/>
        </p:nvSpPr>
        <p:spPr>
          <a:xfrm>
            <a:off x="2859476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76"/>
          <p:cNvSpPr/>
          <p:nvPr/>
        </p:nvSpPr>
        <p:spPr>
          <a:xfrm>
            <a:off x="4413128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76"/>
          <p:cNvSpPr/>
          <p:nvPr/>
        </p:nvSpPr>
        <p:spPr>
          <a:xfrm>
            <a:off x="3435468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831" name="Google Shape;2831;p76"/>
          <p:cNvSpPr/>
          <p:nvPr/>
        </p:nvSpPr>
        <p:spPr>
          <a:xfrm>
            <a:off x="3865891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76"/>
          <p:cNvSpPr/>
          <p:nvPr/>
        </p:nvSpPr>
        <p:spPr>
          <a:xfrm>
            <a:off x="4843551" y="36168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76"/>
          <p:cNvSpPr/>
          <p:nvPr/>
        </p:nvSpPr>
        <p:spPr>
          <a:xfrm>
            <a:off x="5362033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76"/>
          <p:cNvSpPr/>
          <p:nvPr/>
        </p:nvSpPr>
        <p:spPr>
          <a:xfrm rot="5400000">
            <a:off x="1378608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76"/>
          <p:cNvSpPr/>
          <p:nvPr/>
        </p:nvSpPr>
        <p:spPr>
          <a:xfrm rot="5400000">
            <a:off x="2356268" y="410568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76"/>
          <p:cNvSpPr/>
          <p:nvPr/>
        </p:nvSpPr>
        <p:spPr>
          <a:xfrm rot="5400000">
            <a:off x="3377060" y="41200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76"/>
          <p:cNvSpPr/>
          <p:nvPr/>
        </p:nvSpPr>
        <p:spPr>
          <a:xfrm rot="5400000">
            <a:off x="4354720" y="41200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76"/>
          <p:cNvSpPr/>
          <p:nvPr/>
        </p:nvSpPr>
        <p:spPr>
          <a:xfrm rot="5400000">
            <a:off x="5303627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76"/>
          <p:cNvSpPr/>
          <p:nvPr/>
        </p:nvSpPr>
        <p:spPr>
          <a:xfrm>
            <a:off x="2429054" y="43797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76"/>
          <p:cNvSpPr/>
          <p:nvPr/>
        </p:nvSpPr>
        <p:spPr>
          <a:xfrm>
            <a:off x="1451394" y="437975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76"/>
          <p:cNvSpPr/>
          <p:nvPr/>
        </p:nvSpPr>
        <p:spPr>
          <a:xfrm>
            <a:off x="1881817" y="45657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76"/>
          <p:cNvSpPr/>
          <p:nvPr/>
        </p:nvSpPr>
        <p:spPr>
          <a:xfrm>
            <a:off x="2859477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76"/>
          <p:cNvSpPr/>
          <p:nvPr/>
        </p:nvSpPr>
        <p:spPr>
          <a:xfrm>
            <a:off x="4413129" y="437975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76"/>
          <p:cNvSpPr/>
          <p:nvPr/>
        </p:nvSpPr>
        <p:spPr>
          <a:xfrm>
            <a:off x="3435469" y="437975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76"/>
          <p:cNvSpPr/>
          <p:nvPr/>
        </p:nvSpPr>
        <p:spPr>
          <a:xfrm>
            <a:off x="3865892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76"/>
          <p:cNvSpPr/>
          <p:nvPr/>
        </p:nvSpPr>
        <p:spPr>
          <a:xfrm>
            <a:off x="4843551" y="456576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76"/>
          <p:cNvSpPr/>
          <p:nvPr/>
        </p:nvSpPr>
        <p:spPr>
          <a:xfrm>
            <a:off x="5362034" y="4379752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76"/>
          <p:cNvSpPr/>
          <p:nvPr/>
        </p:nvSpPr>
        <p:spPr>
          <a:xfrm>
            <a:off x="9649578" y="3716643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76"/>
          <p:cNvSpPr/>
          <p:nvPr/>
        </p:nvSpPr>
        <p:spPr>
          <a:xfrm rot="4106575">
            <a:off x="9511116" y="3483832"/>
            <a:ext cx="496424" cy="123787"/>
          </a:xfrm>
          <a:prstGeom prst="mathMinus">
            <a:avLst>
              <a:gd fmla="val 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76"/>
          <p:cNvSpPr txBox="1"/>
          <p:nvPr/>
        </p:nvSpPr>
        <p:spPr>
          <a:xfrm>
            <a:off x="1446886" y="5673306"/>
            <a:ext cx="6947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Metrik:   hänge </a:t>
            </a:r>
            <a:r>
              <a:rPr lang="de-DE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kleinen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Baum an</a:t>
            </a:r>
            <a:r>
              <a:rPr lang="de-DE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großen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</a:t>
            </a:r>
            <a:endParaRPr/>
          </a:p>
        </p:txBody>
      </p:sp>
      <p:sp>
        <p:nvSpPr>
          <p:cNvPr id="2851" name="Google Shape;2851;p76"/>
          <p:cNvSpPr/>
          <p:nvPr/>
        </p:nvSpPr>
        <p:spPr>
          <a:xfrm>
            <a:off x="8295024" y="379114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76"/>
          <p:cNvSpPr/>
          <p:nvPr/>
        </p:nvSpPr>
        <p:spPr>
          <a:xfrm>
            <a:off x="7481789" y="3616854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853" name="Google Shape;2853;p76"/>
          <p:cNvSpPr/>
          <p:nvPr/>
        </p:nvSpPr>
        <p:spPr>
          <a:xfrm rot="3412673">
            <a:off x="8251179" y="2440719"/>
            <a:ext cx="1569657" cy="80465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76"/>
          <p:cNvSpPr/>
          <p:nvPr/>
        </p:nvSpPr>
        <p:spPr>
          <a:xfrm rot="5390709">
            <a:off x="8158082" y="3426474"/>
            <a:ext cx="777003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76"/>
          <p:cNvSpPr/>
          <p:nvPr/>
        </p:nvSpPr>
        <p:spPr>
          <a:xfrm rot="8091051">
            <a:off x="7660332" y="3361709"/>
            <a:ext cx="977932" cy="10012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76"/>
          <p:cNvSpPr/>
          <p:nvPr/>
        </p:nvSpPr>
        <p:spPr>
          <a:xfrm rot="9961307">
            <a:off x="7094097" y="3105590"/>
            <a:ext cx="1436952" cy="123258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76"/>
          <p:cNvSpPr/>
          <p:nvPr/>
        </p:nvSpPr>
        <p:spPr>
          <a:xfrm>
            <a:off x="8295015" y="271942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58" name="Google Shape;2858;p76"/>
          <p:cNvSpPr/>
          <p:nvPr/>
        </p:nvSpPr>
        <p:spPr>
          <a:xfrm>
            <a:off x="6883357" y="303466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2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p77"/>
          <p:cNvSpPr txBox="1"/>
          <p:nvPr/>
        </p:nvSpPr>
        <p:spPr>
          <a:xfrm>
            <a:off x="913885" y="1341355"/>
            <a:ext cx="5043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 passiert beim Vereinigen?</a:t>
            </a:r>
            <a:endParaRPr/>
          </a:p>
        </p:txBody>
      </p:sp>
      <p:sp>
        <p:nvSpPr>
          <p:cNvPr id="2864" name="Google Shape;2864;p77"/>
          <p:cNvSpPr/>
          <p:nvPr/>
        </p:nvSpPr>
        <p:spPr>
          <a:xfrm>
            <a:off x="2429054" y="246756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65" name="Google Shape;2865;p77"/>
          <p:cNvSpPr/>
          <p:nvPr/>
        </p:nvSpPr>
        <p:spPr>
          <a:xfrm>
            <a:off x="1451394" y="246756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77"/>
          <p:cNvSpPr/>
          <p:nvPr/>
        </p:nvSpPr>
        <p:spPr>
          <a:xfrm>
            <a:off x="1881817" y="265357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77"/>
          <p:cNvSpPr/>
          <p:nvPr/>
        </p:nvSpPr>
        <p:spPr>
          <a:xfrm>
            <a:off x="2859477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77"/>
          <p:cNvSpPr/>
          <p:nvPr/>
        </p:nvSpPr>
        <p:spPr>
          <a:xfrm>
            <a:off x="4413129" y="246756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77"/>
          <p:cNvSpPr/>
          <p:nvPr/>
        </p:nvSpPr>
        <p:spPr>
          <a:xfrm>
            <a:off x="3435469" y="246756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77"/>
          <p:cNvSpPr/>
          <p:nvPr/>
        </p:nvSpPr>
        <p:spPr>
          <a:xfrm>
            <a:off x="3865892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77"/>
          <p:cNvSpPr/>
          <p:nvPr/>
        </p:nvSpPr>
        <p:spPr>
          <a:xfrm>
            <a:off x="4843551" y="265357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77"/>
          <p:cNvSpPr/>
          <p:nvPr/>
        </p:nvSpPr>
        <p:spPr>
          <a:xfrm>
            <a:off x="5362034" y="246756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73" name="Google Shape;2873;p77"/>
          <p:cNvSpPr/>
          <p:nvPr/>
        </p:nvSpPr>
        <p:spPr>
          <a:xfrm rot="5400000">
            <a:off x="1378609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77"/>
          <p:cNvSpPr/>
          <p:nvPr/>
        </p:nvSpPr>
        <p:spPr>
          <a:xfrm rot="5400000">
            <a:off x="2356269" y="314240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77"/>
          <p:cNvSpPr/>
          <p:nvPr/>
        </p:nvSpPr>
        <p:spPr>
          <a:xfrm rot="5400000">
            <a:off x="3377060" y="31567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77"/>
          <p:cNvSpPr/>
          <p:nvPr/>
        </p:nvSpPr>
        <p:spPr>
          <a:xfrm rot="5400000">
            <a:off x="4354721" y="31567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77"/>
          <p:cNvSpPr/>
          <p:nvPr/>
        </p:nvSpPr>
        <p:spPr>
          <a:xfrm rot="5400000">
            <a:off x="5303628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77"/>
          <p:cNvSpPr/>
          <p:nvPr/>
        </p:nvSpPr>
        <p:spPr>
          <a:xfrm>
            <a:off x="2429053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77"/>
          <p:cNvSpPr/>
          <p:nvPr/>
        </p:nvSpPr>
        <p:spPr>
          <a:xfrm>
            <a:off x="1451393" y="343084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880" name="Google Shape;2880;p77"/>
          <p:cNvSpPr/>
          <p:nvPr/>
        </p:nvSpPr>
        <p:spPr>
          <a:xfrm>
            <a:off x="1881816" y="361685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77"/>
          <p:cNvSpPr/>
          <p:nvPr/>
        </p:nvSpPr>
        <p:spPr>
          <a:xfrm>
            <a:off x="2859476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2" name="Google Shape;2882;p77"/>
          <p:cNvSpPr/>
          <p:nvPr/>
        </p:nvSpPr>
        <p:spPr>
          <a:xfrm>
            <a:off x="4413128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77"/>
          <p:cNvSpPr/>
          <p:nvPr/>
        </p:nvSpPr>
        <p:spPr>
          <a:xfrm>
            <a:off x="3435468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884" name="Google Shape;2884;p77"/>
          <p:cNvSpPr/>
          <p:nvPr/>
        </p:nvSpPr>
        <p:spPr>
          <a:xfrm>
            <a:off x="3865891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77"/>
          <p:cNvSpPr/>
          <p:nvPr/>
        </p:nvSpPr>
        <p:spPr>
          <a:xfrm>
            <a:off x="4843551" y="36168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77"/>
          <p:cNvSpPr/>
          <p:nvPr/>
        </p:nvSpPr>
        <p:spPr>
          <a:xfrm>
            <a:off x="5362033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77"/>
          <p:cNvSpPr/>
          <p:nvPr/>
        </p:nvSpPr>
        <p:spPr>
          <a:xfrm rot="5400000">
            <a:off x="1378608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77"/>
          <p:cNvSpPr/>
          <p:nvPr/>
        </p:nvSpPr>
        <p:spPr>
          <a:xfrm rot="5400000">
            <a:off x="2356268" y="410568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77"/>
          <p:cNvSpPr/>
          <p:nvPr/>
        </p:nvSpPr>
        <p:spPr>
          <a:xfrm rot="5400000">
            <a:off x="3377060" y="41200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77"/>
          <p:cNvSpPr/>
          <p:nvPr/>
        </p:nvSpPr>
        <p:spPr>
          <a:xfrm rot="5400000">
            <a:off x="4354720" y="41200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77"/>
          <p:cNvSpPr/>
          <p:nvPr/>
        </p:nvSpPr>
        <p:spPr>
          <a:xfrm rot="5400000">
            <a:off x="5303627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77"/>
          <p:cNvSpPr/>
          <p:nvPr/>
        </p:nvSpPr>
        <p:spPr>
          <a:xfrm>
            <a:off x="2429054" y="43797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77"/>
          <p:cNvSpPr/>
          <p:nvPr/>
        </p:nvSpPr>
        <p:spPr>
          <a:xfrm>
            <a:off x="1451394" y="437975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77"/>
          <p:cNvSpPr/>
          <p:nvPr/>
        </p:nvSpPr>
        <p:spPr>
          <a:xfrm>
            <a:off x="1881817" y="45657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77"/>
          <p:cNvSpPr/>
          <p:nvPr/>
        </p:nvSpPr>
        <p:spPr>
          <a:xfrm>
            <a:off x="2859477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77"/>
          <p:cNvSpPr/>
          <p:nvPr/>
        </p:nvSpPr>
        <p:spPr>
          <a:xfrm>
            <a:off x="4413129" y="437975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77"/>
          <p:cNvSpPr/>
          <p:nvPr/>
        </p:nvSpPr>
        <p:spPr>
          <a:xfrm>
            <a:off x="3435469" y="437975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77"/>
          <p:cNvSpPr/>
          <p:nvPr/>
        </p:nvSpPr>
        <p:spPr>
          <a:xfrm>
            <a:off x="3865892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77"/>
          <p:cNvSpPr/>
          <p:nvPr/>
        </p:nvSpPr>
        <p:spPr>
          <a:xfrm>
            <a:off x="4843551" y="456576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77"/>
          <p:cNvSpPr/>
          <p:nvPr/>
        </p:nvSpPr>
        <p:spPr>
          <a:xfrm>
            <a:off x="5362034" y="4379752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77"/>
          <p:cNvSpPr/>
          <p:nvPr/>
        </p:nvSpPr>
        <p:spPr>
          <a:xfrm>
            <a:off x="9285260" y="2890802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77"/>
          <p:cNvSpPr/>
          <p:nvPr/>
        </p:nvSpPr>
        <p:spPr>
          <a:xfrm rot="5390784">
            <a:off x="7931192" y="2348819"/>
            <a:ext cx="1230904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77"/>
          <p:cNvSpPr/>
          <p:nvPr/>
        </p:nvSpPr>
        <p:spPr>
          <a:xfrm>
            <a:off x="8295013" y="1550957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04" name="Google Shape;2904;p77"/>
          <p:cNvSpPr/>
          <p:nvPr/>
        </p:nvSpPr>
        <p:spPr>
          <a:xfrm>
            <a:off x="9649578" y="371664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77"/>
          <p:cNvSpPr/>
          <p:nvPr/>
        </p:nvSpPr>
        <p:spPr>
          <a:xfrm rot="4106575">
            <a:off x="9511116" y="3483832"/>
            <a:ext cx="496424" cy="123787"/>
          </a:xfrm>
          <a:prstGeom prst="mathMinus">
            <a:avLst>
              <a:gd fmla="val 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77"/>
          <p:cNvSpPr/>
          <p:nvPr/>
        </p:nvSpPr>
        <p:spPr>
          <a:xfrm>
            <a:off x="8295024" y="379114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77"/>
          <p:cNvSpPr/>
          <p:nvPr/>
        </p:nvSpPr>
        <p:spPr>
          <a:xfrm>
            <a:off x="7481789" y="3616854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08" name="Google Shape;2908;p77"/>
          <p:cNvSpPr/>
          <p:nvPr/>
        </p:nvSpPr>
        <p:spPr>
          <a:xfrm rot="3412673">
            <a:off x="8251179" y="2440719"/>
            <a:ext cx="1569657" cy="80465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77"/>
          <p:cNvSpPr/>
          <p:nvPr/>
        </p:nvSpPr>
        <p:spPr>
          <a:xfrm rot="5390709">
            <a:off x="8158082" y="3426474"/>
            <a:ext cx="777003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77"/>
          <p:cNvSpPr/>
          <p:nvPr/>
        </p:nvSpPr>
        <p:spPr>
          <a:xfrm rot="8091051">
            <a:off x="7660332" y="3361709"/>
            <a:ext cx="977932" cy="10012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77"/>
          <p:cNvSpPr/>
          <p:nvPr/>
        </p:nvSpPr>
        <p:spPr>
          <a:xfrm rot="9961307">
            <a:off x="7094097" y="3105590"/>
            <a:ext cx="1436952" cy="123258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77"/>
          <p:cNvSpPr/>
          <p:nvPr/>
        </p:nvSpPr>
        <p:spPr>
          <a:xfrm>
            <a:off x="8295015" y="271942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13" name="Google Shape;2913;p77"/>
          <p:cNvSpPr/>
          <p:nvPr/>
        </p:nvSpPr>
        <p:spPr>
          <a:xfrm>
            <a:off x="6883357" y="303466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7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p78"/>
          <p:cNvSpPr txBox="1"/>
          <p:nvPr/>
        </p:nvSpPr>
        <p:spPr>
          <a:xfrm>
            <a:off x="913885" y="1341355"/>
            <a:ext cx="83647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Problem: FindParent im WC O(n)</a:t>
            </a:r>
            <a:endParaRPr/>
          </a:p>
        </p:txBody>
      </p:sp>
      <p:sp>
        <p:nvSpPr>
          <p:cNvPr id="2919" name="Google Shape;2919;p78"/>
          <p:cNvSpPr/>
          <p:nvPr/>
        </p:nvSpPr>
        <p:spPr>
          <a:xfrm>
            <a:off x="2429054" y="2467566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20" name="Google Shape;2920;p78"/>
          <p:cNvSpPr/>
          <p:nvPr/>
        </p:nvSpPr>
        <p:spPr>
          <a:xfrm>
            <a:off x="1451394" y="246756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78"/>
          <p:cNvSpPr/>
          <p:nvPr/>
        </p:nvSpPr>
        <p:spPr>
          <a:xfrm>
            <a:off x="1881817" y="265357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78"/>
          <p:cNvSpPr/>
          <p:nvPr/>
        </p:nvSpPr>
        <p:spPr>
          <a:xfrm>
            <a:off x="2859477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78"/>
          <p:cNvSpPr/>
          <p:nvPr/>
        </p:nvSpPr>
        <p:spPr>
          <a:xfrm>
            <a:off x="4413129" y="2467565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78"/>
          <p:cNvSpPr/>
          <p:nvPr/>
        </p:nvSpPr>
        <p:spPr>
          <a:xfrm>
            <a:off x="3435469" y="246756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78"/>
          <p:cNvSpPr/>
          <p:nvPr/>
        </p:nvSpPr>
        <p:spPr>
          <a:xfrm>
            <a:off x="3865892" y="265357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78"/>
          <p:cNvSpPr/>
          <p:nvPr/>
        </p:nvSpPr>
        <p:spPr>
          <a:xfrm>
            <a:off x="4843551" y="265357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78"/>
          <p:cNvSpPr/>
          <p:nvPr/>
        </p:nvSpPr>
        <p:spPr>
          <a:xfrm>
            <a:off x="5362034" y="246756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28" name="Google Shape;2928;p78"/>
          <p:cNvSpPr/>
          <p:nvPr/>
        </p:nvSpPr>
        <p:spPr>
          <a:xfrm rot="5400000">
            <a:off x="1378609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78"/>
          <p:cNvSpPr/>
          <p:nvPr/>
        </p:nvSpPr>
        <p:spPr>
          <a:xfrm rot="5400000">
            <a:off x="2356269" y="314240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78"/>
          <p:cNvSpPr/>
          <p:nvPr/>
        </p:nvSpPr>
        <p:spPr>
          <a:xfrm rot="5400000">
            <a:off x="3377060" y="31567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78"/>
          <p:cNvSpPr/>
          <p:nvPr/>
        </p:nvSpPr>
        <p:spPr>
          <a:xfrm rot="5400000">
            <a:off x="4354721" y="31567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78"/>
          <p:cNvSpPr/>
          <p:nvPr/>
        </p:nvSpPr>
        <p:spPr>
          <a:xfrm rot="5400000">
            <a:off x="5303628" y="314240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78"/>
          <p:cNvSpPr/>
          <p:nvPr/>
        </p:nvSpPr>
        <p:spPr>
          <a:xfrm>
            <a:off x="2429053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78"/>
          <p:cNvSpPr/>
          <p:nvPr/>
        </p:nvSpPr>
        <p:spPr>
          <a:xfrm>
            <a:off x="1451393" y="3430847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35" name="Google Shape;2935;p78"/>
          <p:cNvSpPr/>
          <p:nvPr/>
        </p:nvSpPr>
        <p:spPr>
          <a:xfrm>
            <a:off x="1881816" y="361685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78"/>
          <p:cNvSpPr/>
          <p:nvPr/>
        </p:nvSpPr>
        <p:spPr>
          <a:xfrm>
            <a:off x="2859476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78"/>
          <p:cNvSpPr/>
          <p:nvPr/>
        </p:nvSpPr>
        <p:spPr>
          <a:xfrm>
            <a:off x="4413128" y="3430847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78"/>
          <p:cNvSpPr/>
          <p:nvPr/>
        </p:nvSpPr>
        <p:spPr>
          <a:xfrm>
            <a:off x="3435468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939" name="Google Shape;2939;p78"/>
          <p:cNvSpPr/>
          <p:nvPr/>
        </p:nvSpPr>
        <p:spPr>
          <a:xfrm>
            <a:off x="3865891" y="361685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78"/>
          <p:cNvSpPr/>
          <p:nvPr/>
        </p:nvSpPr>
        <p:spPr>
          <a:xfrm>
            <a:off x="4843551" y="361685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78"/>
          <p:cNvSpPr/>
          <p:nvPr/>
        </p:nvSpPr>
        <p:spPr>
          <a:xfrm>
            <a:off x="5362033" y="3430846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78"/>
          <p:cNvSpPr/>
          <p:nvPr/>
        </p:nvSpPr>
        <p:spPr>
          <a:xfrm rot="5400000">
            <a:off x="1378608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78"/>
          <p:cNvSpPr/>
          <p:nvPr/>
        </p:nvSpPr>
        <p:spPr>
          <a:xfrm rot="5400000">
            <a:off x="2356268" y="4105684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78"/>
          <p:cNvSpPr/>
          <p:nvPr/>
        </p:nvSpPr>
        <p:spPr>
          <a:xfrm rot="5400000">
            <a:off x="3377060" y="41200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78"/>
          <p:cNvSpPr/>
          <p:nvPr/>
        </p:nvSpPr>
        <p:spPr>
          <a:xfrm rot="5400000">
            <a:off x="4354720" y="41200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78"/>
          <p:cNvSpPr/>
          <p:nvPr/>
        </p:nvSpPr>
        <p:spPr>
          <a:xfrm rot="5400000">
            <a:off x="5303627" y="4105685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78"/>
          <p:cNvSpPr/>
          <p:nvPr/>
        </p:nvSpPr>
        <p:spPr>
          <a:xfrm>
            <a:off x="2429054" y="4379754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78"/>
          <p:cNvSpPr/>
          <p:nvPr/>
        </p:nvSpPr>
        <p:spPr>
          <a:xfrm>
            <a:off x="1451394" y="4379753"/>
            <a:ext cx="503207" cy="503207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78"/>
          <p:cNvSpPr/>
          <p:nvPr/>
        </p:nvSpPr>
        <p:spPr>
          <a:xfrm>
            <a:off x="1881817" y="45657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78"/>
          <p:cNvSpPr/>
          <p:nvPr/>
        </p:nvSpPr>
        <p:spPr>
          <a:xfrm>
            <a:off x="2859477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78"/>
          <p:cNvSpPr/>
          <p:nvPr/>
        </p:nvSpPr>
        <p:spPr>
          <a:xfrm>
            <a:off x="4413129" y="4379753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78"/>
          <p:cNvSpPr/>
          <p:nvPr/>
        </p:nvSpPr>
        <p:spPr>
          <a:xfrm>
            <a:off x="3435469" y="437975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78"/>
          <p:cNvSpPr/>
          <p:nvPr/>
        </p:nvSpPr>
        <p:spPr>
          <a:xfrm>
            <a:off x="3865892" y="45657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4" name="Google Shape;2954;p78"/>
          <p:cNvSpPr/>
          <p:nvPr/>
        </p:nvSpPr>
        <p:spPr>
          <a:xfrm>
            <a:off x="4843551" y="456576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5" name="Google Shape;2955;p78"/>
          <p:cNvSpPr/>
          <p:nvPr/>
        </p:nvSpPr>
        <p:spPr>
          <a:xfrm>
            <a:off x="5362034" y="4379752"/>
            <a:ext cx="503207" cy="503207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6" name="Google Shape;2956;p78"/>
          <p:cNvSpPr/>
          <p:nvPr/>
        </p:nvSpPr>
        <p:spPr>
          <a:xfrm flipH="1" rot="3779880">
            <a:off x="9832385" y="3906003"/>
            <a:ext cx="985195" cy="827683"/>
          </a:xfrm>
          <a:custGeom>
            <a:rect b="b" l="l" r="r" t="t"/>
            <a:pathLst>
              <a:path extrusionOk="0" h="120000" w="120000">
                <a:moveTo>
                  <a:pt x="6301" y="60000"/>
                </a:moveTo>
                <a:lnTo>
                  <a:pt x="6301" y="60000"/>
                </a:lnTo>
                <a:cubicBezTo>
                  <a:pt x="6301" y="34504"/>
                  <a:pt x="25037" y="12694"/>
                  <a:pt x="50722" y="8290"/>
                </a:cubicBezTo>
                <a:cubicBezTo>
                  <a:pt x="76408" y="3885"/>
                  <a:pt x="101618" y="18158"/>
                  <a:pt x="110493" y="42132"/>
                </a:cubicBezTo>
                <a:lnTo>
                  <a:pt x="116103" y="42132"/>
                </a:lnTo>
                <a:lnTo>
                  <a:pt x="107398" y="60000"/>
                </a:lnTo>
                <a:lnTo>
                  <a:pt x="90900" y="42132"/>
                </a:lnTo>
                <a:lnTo>
                  <a:pt x="96132" y="42132"/>
                </a:lnTo>
                <a:cubicBezTo>
                  <a:pt x="87171" y="27044"/>
                  <a:pt x="68129" y="19432"/>
                  <a:pt x="49899" y="23650"/>
                </a:cubicBezTo>
                <a:cubicBezTo>
                  <a:pt x="31669" y="27868"/>
                  <a:pt x="18903" y="42839"/>
                  <a:pt x="18903" y="60000"/>
                </a:cubicBezTo>
                <a:close/>
              </a:path>
            </a:pathLst>
          </a:custGeom>
          <a:solidFill>
            <a:schemeClr val="accent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7" name="Google Shape;2957;p78"/>
          <p:cNvSpPr/>
          <p:nvPr/>
        </p:nvSpPr>
        <p:spPr>
          <a:xfrm flipH="1" rot="3244701">
            <a:off x="8624864" y="2712569"/>
            <a:ext cx="1529970" cy="827934"/>
          </a:xfrm>
          <a:custGeom>
            <a:rect b="b" l="l" r="r" t="t"/>
            <a:pathLst>
              <a:path extrusionOk="0" h="120000" w="120000">
                <a:moveTo>
                  <a:pt x="5384" y="64326"/>
                </a:moveTo>
                <a:lnTo>
                  <a:pt x="5384" y="64326"/>
                </a:lnTo>
                <a:cubicBezTo>
                  <a:pt x="3193" y="40920"/>
                  <a:pt x="18865" y="19223"/>
                  <a:pt x="43172" y="12011"/>
                </a:cubicBezTo>
                <a:cubicBezTo>
                  <a:pt x="67479" y="4799"/>
                  <a:pt x="93980" y="13983"/>
                  <a:pt x="107070" y="34156"/>
                </a:cubicBezTo>
                <a:lnTo>
                  <a:pt x="109768" y="34156"/>
                </a:lnTo>
                <a:lnTo>
                  <a:pt x="110759" y="60000"/>
                </a:lnTo>
                <a:lnTo>
                  <a:pt x="91287" y="34156"/>
                </a:lnTo>
                <a:lnTo>
                  <a:pt x="91939" y="34156"/>
                </a:lnTo>
                <a:lnTo>
                  <a:pt x="91939" y="34156"/>
                </a:lnTo>
                <a:cubicBezTo>
                  <a:pt x="77712" y="24040"/>
                  <a:pt x="56697" y="21694"/>
                  <a:pt x="39231" y="28272"/>
                </a:cubicBezTo>
                <a:cubicBezTo>
                  <a:pt x="21765" y="34850"/>
                  <a:pt x="11526" y="48968"/>
                  <a:pt x="13552" y="63679"/>
                </a:cubicBezTo>
                <a:close/>
              </a:path>
            </a:pathLst>
          </a:custGeom>
          <a:solidFill>
            <a:schemeClr val="accent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78"/>
          <p:cNvSpPr/>
          <p:nvPr/>
        </p:nvSpPr>
        <p:spPr>
          <a:xfrm>
            <a:off x="9229535" y="3719527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78"/>
          <p:cNvSpPr/>
          <p:nvPr/>
        </p:nvSpPr>
        <p:spPr>
          <a:xfrm rot="5390784">
            <a:off x="7875467" y="3177544"/>
            <a:ext cx="1230904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78"/>
          <p:cNvSpPr/>
          <p:nvPr/>
        </p:nvSpPr>
        <p:spPr>
          <a:xfrm>
            <a:off x="8239288" y="2379682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61" name="Google Shape;2961;p78"/>
          <p:cNvSpPr/>
          <p:nvPr/>
        </p:nvSpPr>
        <p:spPr>
          <a:xfrm>
            <a:off x="9593853" y="4545368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78"/>
          <p:cNvSpPr/>
          <p:nvPr/>
        </p:nvSpPr>
        <p:spPr>
          <a:xfrm rot="4106575">
            <a:off x="9455391" y="4312557"/>
            <a:ext cx="496424" cy="123787"/>
          </a:xfrm>
          <a:prstGeom prst="mathMinus">
            <a:avLst>
              <a:gd fmla="val 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78"/>
          <p:cNvSpPr/>
          <p:nvPr/>
        </p:nvSpPr>
        <p:spPr>
          <a:xfrm>
            <a:off x="8239299" y="461986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78"/>
          <p:cNvSpPr/>
          <p:nvPr/>
        </p:nvSpPr>
        <p:spPr>
          <a:xfrm>
            <a:off x="7426064" y="4445579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65" name="Google Shape;2965;p78"/>
          <p:cNvSpPr/>
          <p:nvPr/>
        </p:nvSpPr>
        <p:spPr>
          <a:xfrm rot="3412673">
            <a:off x="8195454" y="3269444"/>
            <a:ext cx="1569657" cy="80465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78"/>
          <p:cNvSpPr/>
          <p:nvPr/>
        </p:nvSpPr>
        <p:spPr>
          <a:xfrm rot="5390709">
            <a:off x="8102357" y="4255199"/>
            <a:ext cx="777003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78"/>
          <p:cNvSpPr/>
          <p:nvPr/>
        </p:nvSpPr>
        <p:spPr>
          <a:xfrm rot="8091051">
            <a:off x="7604607" y="4190434"/>
            <a:ext cx="977932" cy="10012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78"/>
          <p:cNvSpPr/>
          <p:nvPr/>
        </p:nvSpPr>
        <p:spPr>
          <a:xfrm rot="9961307">
            <a:off x="7038372" y="3934315"/>
            <a:ext cx="1436952" cy="123258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78"/>
          <p:cNvSpPr/>
          <p:nvPr/>
        </p:nvSpPr>
        <p:spPr>
          <a:xfrm>
            <a:off x="8239290" y="354814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70" name="Google Shape;2970;p78"/>
          <p:cNvSpPr/>
          <p:nvPr/>
        </p:nvSpPr>
        <p:spPr>
          <a:xfrm>
            <a:off x="6827632" y="3863388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4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79"/>
          <p:cNvSpPr txBox="1"/>
          <p:nvPr/>
        </p:nvSpPr>
        <p:spPr>
          <a:xfrm>
            <a:off x="913885" y="1341355"/>
            <a:ext cx="83647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Problem: Rootbestimmung im WC ist O(n)</a:t>
            </a:r>
            <a:endParaRPr/>
          </a:p>
        </p:txBody>
      </p:sp>
      <p:sp>
        <p:nvSpPr>
          <p:cNvPr id="2976" name="Google Shape;2976;p79"/>
          <p:cNvSpPr/>
          <p:nvPr/>
        </p:nvSpPr>
        <p:spPr>
          <a:xfrm>
            <a:off x="1078481" y="2226881"/>
            <a:ext cx="617400" cy="36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79"/>
          <p:cNvSpPr txBox="1"/>
          <p:nvPr/>
        </p:nvSpPr>
        <p:spPr>
          <a:xfrm>
            <a:off x="1876098" y="2225817"/>
            <a:ext cx="460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Verkürze die Pfade beim Aufruf von find!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79"/>
          <p:cNvSpPr txBox="1"/>
          <p:nvPr/>
        </p:nvSpPr>
        <p:spPr>
          <a:xfrm>
            <a:off x="1695864" y="4264573"/>
            <a:ext cx="4359300" cy="12003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find(x)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 if x.parent != x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   x.parent := find(x.parent)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 return x.parent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79"/>
          <p:cNvSpPr txBox="1"/>
          <p:nvPr/>
        </p:nvSpPr>
        <p:spPr>
          <a:xfrm>
            <a:off x="6484883" y="4264573"/>
            <a:ext cx="4359165" cy="1200329"/>
          </a:xfrm>
          <a:prstGeom prst="rect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find(x)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while x.parent != x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   x = x.parent</a:t>
            </a:r>
            <a:b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de-DE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  return 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80"/>
          <p:cNvSpPr txBox="1"/>
          <p:nvPr/>
        </p:nvSpPr>
        <p:spPr>
          <a:xfrm>
            <a:off x="913885" y="1326978"/>
            <a:ext cx="103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 erkennen wir abgeschlossene touren?</a:t>
            </a:r>
            <a:endParaRPr/>
          </a:p>
        </p:txBody>
      </p:sp>
      <p:sp>
        <p:nvSpPr>
          <p:cNvPr id="2985" name="Google Shape;2985;p80"/>
          <p:cNvSpPr/>
          <p:nvPr/>
        </p:nvSpPr>
        <p:spPr>
          <a:xfrm>
            <a:off x="1724563" y="2970774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86" name="Google Shape;2986;p80"/>
          <p:cNvSpPr/>
          <p:nvPr/>
        </p:nvSpPr>
        <p:spPr>
          <a:xfrm>
            <a:off x="746903" y="297077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80"/>
          <p:cNvSpPr/>
          <p:nvPr/>
        </p:nvSpPr>
        <p:spPr>
          <a:xfrm>
            <a:off x="1177326" y="315678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80"/>
          <p:cNvSpPr/>
          <p:nvPr/>
        </p:nvSpPr>
        <p:spPr>
          <a:xfrm>
            <a:off x="2154986" y="315678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80"/>
          <p:cNvSpPr/>
          <p:nvPr/>
        </p:nvSpPr>
        <p:spPr>
          <a:xfrm>
            <a:off x="3708638" y="2970773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80"/>
          <p:cNvSpPr/>
          <p:nvPr/>
        </p:nvSpPr>
        <p:spPr>
          <a:xfrm>
            <a:off x="2730978" y="2970772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80"/>
          <p:cNvSpPr/>
          <p:nvPr/>
        </p:nvSpPr>
        <p:spPr>
          <a:xfrm>
            <a:off x="3161401" y="3156780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80"/>
          <p:cNvSpPr/>
          <p:nvPr/>
        </p:nvSpPr>
        <p:spPr>
          <a:xfrm>
            <a:off x="4139061" y="315677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80"/>
          <p:cNvSpPr/>
          <p:nvPr/>
        </p:nvSpPr>
        <p:spPr>
          <a:xfrm>
            <a:off x="4657543" y="2970772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94" name="Google Shape;2994;p80"/>
          <p:cNvSpPr/>
          <p:nvPr/>
        </p:nvSpPr>
        <p:spPr>
          <a:xfrm rot="5400000">
            <a:off x="674117" y="3645707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80"/>
          <p:cNvSpPr/>
          <p:nvPr/>
        </p:nvSpPr>
        <p:spPr>
          <a:xfrm rot="5400000">
            <a:off x="1651778" y="3645707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80"/>
          <p:cNvSpPr/>
          <p:nvPr/>
        </p:nvSpPr>
        <p:spPr>
          <a:xfrm rot="5400000">
            <a:off x="2672570" y="3660084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80"/>
          <p:cNvSpPr/>
          <p:nvPr/>
        </p:nvSpPr>
        <p:spPr>
          <a:xfrm rot="5400000">
            <a:off x="3650230" y="366008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80"/>
          <p:cNvSpPr/>
          <p:nvPr/>
        </p:nvSpPr>
        <p:spPr>
          <a:xfrm rot="5400000">
            <a:off x="4599136" y="3645707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80"/>
          <p:cNvSpPr/>
          <p:nvPr/>
        </p:nvSpPr>
        <p:spPr>
          <a:xfrm>
            <a:off x="1724562" y="3934055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80"/>
          <p:cNvSpPr/>
          <p:nvPr/>
        </p:nvSpPr>
        <p:spPr>
          <a:xfrm>
            <a:off x="746902" y="3934055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01" name="Google Shape;3001;p80"/>
          <p:cNvSpPr/>
          <p:nvPr/>
        </p:nvSpPr>
        <p:spPr>
          <a:xfrm>
            <a:off x="1177325" y="4120063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80"/>
          <p:cNvSpPr/>
          <p:nvPr/>
        </p:nvSpPr>
        <p:spPr>
          <a:xfrm>
            <a:off x="2154985" y="412006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80"/>
          <p:cNvSpPr/>
          <p:nvPr/>
        </p:nvSpPr>
        <p:spPr>
          <a:xfrm>
            <a:off x="3708637" y="3934055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80"/>
          <p:cNvSpPr/>
          <p:nvPr/>
        </p:nvSpPr>
        <p:spPr>
          <a:xfrm>
            <a:off x="2730977" y="3934054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005" name="Google Shape;3005;p80"/>
          <p:cNvSpPr/>
          <p:nvPr/>
        </p:nvSpPr>
        <p:spPr>
          <a:xfrm>
            <a:off x="3161400" y="4120062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80"/>
          <p:cNvSpPr/>
          <p:nvPr/>
        </p:nvSpPr>
        <p:spPr>
          <a:xfrm>
            <a:off x="4139060" y="412006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80"/>
          <p:cNvSpPr/>
          <p:nvPr/>
        </p:nvSpPr>
        <p:spPr>
          <a:xfrm>
            <a:off x="4657542" y="3934054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80"/>
          <p:cNvSpPr/>
          <p:nvPr/>
        </p:nvSpPr>
        <p:spPr>
          <a:xfrm rot="5400000">
            <a:off x="674117" y="460898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80"/>
          <p:cNvSpPr/>
          <p:nvPr/>
        </p:nvSpPr>
        <p:spPr>
          <a:xfrm rot="5400000">
            <a:off x="1651777" y="460898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80"/>
          <p:cNvSpPr/>
          <p:nvPr/>
        </p:nvSpPr>
        <p:spPr>
          <a:xfrm rot="5400000">
            <a:off x="2672569" y="462336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80"/>
          <p:cNvSpPr/>
          <p:nvPr/>
        </p:nvSpPr>
        <p:spPr>
          <a:xfrm rot="5400000">
            <a:off x="3650229" y="462336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80"/>
          <p:cNvSpPr/>
          <p:nvPr/>
        </p:nvSpPr>
        <p:spPr>
          <a:xfrm rot="5400000">
            <a:off x="4599136" y="460898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80"/>
          <p:cNvSpPr/>
          <p:nvPr/>
        </p:nvSpPr>
        <p:spPr>
          <a:xfrm>
            <a:off x="1724563" y="4882962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80"/>
          <p:cNvSpPr/>
          <p:nvPr/>
        </p:nvSpPr>
        <p:spPr>
          <a:xfrm>
            <a:off x="746903" y="488296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80"/>
          <p:cNvSpPr/>
          <p:nvPr/>
        </p:nvSpPr>
        <p:spPr>
          <a:xfrm>
            <a:off x="1177326" y="506896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80"/>
          <p:cNvSpPr/>
          <p:nvPr/>
        </p:nvSpPr>
        <p:spPr>
          <a:xfrm>
            <a:off x="2154986" y="5068968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80"/>
          <p:cNvSpPr/>
          <p:nvPr/>
        </p:nvSpPr>
        <p:spPr>
          <a:xfrm>
            <a:off x="3708638" y="4882961"/>
            <a:ext cx="503100" cy="503100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80"/>
          <p:cNvSpPr/>
          <p:nvPr/>
        </p:nvSpPr>
        <p:spPr>
          <a:xfrm>
            <a:off x="2730978" y="4882960"/>
            <a:ext cx="503100" cy="5031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80"/>
          <p:cNvSpPr/>
          <p:nvPr/>
        </p:nvSpPr>
        <p:spPr>
          <a:xfrm>
            <a:off x="3161401" y="5068968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80"/>
          <p:cNvSpPr/>
          <p:nvPr/>
        </p:nvSpPr>
        <p:spPr>
          <a:xfrm>
            <a:off x="4139061" y="5068967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80"/>
          <p:cNvSpPr/>
          <p:nvPr/>
        </p:nvSpPr>
        <p:spPr>
          <a:xfrm>
            <a:off x="4657543" y="4882960"/>
            <a:ext cx="503100" cy="503100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80"/>
          <p:cNvSpPr/>
          <p:nvPr/>
        </p:nvSpPr>
        <p:spPr>
          <a:xfrm>
            <a:off x="8683204" y="4164092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80"/>
          <p:cNvSpPr/>
          <p:nvPr/>
        </p:nvSpPr>
        <p:spPr>
          <a:xfrm rot="5400000">
            <a:off x="8624795" y="386136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80"/>
          <p:cNvSpPr/>
          <p:nvPr/>
        </p:nvSpPr>
        <p:spPr>
          <a:xfrm>
            <a:off x="8683202" y="3200808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25" name="Google Shape;3025;p80"/>
          <p:cNvSpPr/>
          <p:nvPr/>
        </p:nvSpPr>
        <p:spPr>
          <a:xfrm>
            <a:off x="10063430" y="4149714"/>
            <a:ext cx="503100" cy="503100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80"/>
          <p:cNvSpPr/>
          <p:nvPr/>
        </p:nvSpPr>
        <p:spPr>
          <a:xfrm rot="5400000">
            <a:off x="10005020" y="3846989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80"/>
          <p:cNvSpPr/>
          <p:nvPr/>
        </p:nvSpPr>
        <p:spPr>
          <a:xfrm>
            <a:off x="10063428" y="3186430"/>
            <a:ext cx="503100" cy="503100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28" name="Google Shape;3028;p80"/>
          <p:cNvSpPr/>
          <p:nvPr/>
        </p:nvSpPr>
        <p:spPr>
          <a:xfrm>
            <a:off x="7383824" y="404096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80"/>
          <p:cNvSpPr/>
          <p:nvPr/>
        </p:nvSpPr>
        <p:spPr>
          <a:xfrm rot="3159107">
            <a:off x="7019007" y="3858078"/>
            <a:ext cx="632482" cy="107042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80"/>
          <p:cNvSpPr/>
          <p:nvPr/>
        </p:nvSpPr>
        <p:spPr>
          <a:xfrm>
            <a:off x="6771015" y="3272696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31" name="Google Shape;3031;p80"/>
          <p:cNvSpPr/>
          <p:nvPr/>
        </p:nvSpPr>
        <p:spPr>
          <a:xfrm rot="7752432">
            <a:off x="6411135" y="3846995"/>
            <a:ext cx="632626" cy="129223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80"/>
          <p:cNvSpPr/>
          <p:nvPr/>
        </p:nvSpPr>
        <p:spPr>
          <a:xfrm>
            <a:off x="6173907" y="4040963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80"/>
          <p:cNvSpPr/>
          <p:nvPr/>
        </p:nvSpPr>
        <p:spPr>
          <a:xfrm>
            <a:off x="6778864" y="4249454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034" name="Google Shape;3034;p80"/>
          <p:cNvSpPr/>
          <p:nvPr/>
        </p:nvSpPr>
        <p:spPr>
          <a:xfrm rot="5400000">
            <a:off x="6702220" y="3955716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8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81"/>
          <p:cNvSpPr txBox="1"/>
          <p:nvPr/>
        </p:nvSpPr>
        <p:spPr>
          <a:xfrm>
            <a:off x="913885" y="1326978"/>
            <a:ext cx="103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 erkennen wir abgeschlossene touren?</a:t>
            </a:r>
            <a:endParaRPr/>
          </a:p>
        </p:txBody>
      </p:sp>
      <p:sp>
        <p:nvSpPr>
          <p:cNvPr id="3040" name="Google Shape;3040;p81"/>
          <p:cNvSpPr/>
          <p:nvPr/>
        </p:nvSpPr>
        <p:spPr>
          <a:xfrm>
            <a:off x="9745535" y="3616327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81"/>
          <p:cNvSpPr/>
          <p:nvPr/>
        </p:nvSpPr>
        <p:spPr>
          <a:xfrm>
            <a:off x="10122028" y="4565218"/>
            <a:ext cx="503100" cy="5031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81"/>
          <p:cNvSpPr/>
          <p:nvPr/>
        </p:nvSpPr>
        <p:spPr>
          <a:xfrm rot="4107661">
            <a:off x="9893189" y="4265695"/>
            <a:ext cx="632466" cy="129301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81"/>
          <p:cNvSpPr/>
          <p:nvPr/>
        </p:nvSpPr>
        <p:spPr>
          <a:xfrm rot="9961307">
            <a:off x="7076022" y="3687240"/>
            <a:ext cx="1436952" cy="123258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81"/>
          <p:cNvSpPr/>
          <p:nvPr/>
        </p:nvSpPr>
        <p:spPr>
          <a:xfrm>
            <a:off x="8276940" y="330107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045" name="Google Shape;3045;p81"/>
          <p:cNvSpPr/>
          <p:nvPr/>
        </p:nvSpPr>
        <p:spPr>
          <a:xfrm>
            <a:off x="7385612" y="448669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81"/>
          <p:cNvSpPr/>
          <p:nvPr/>
        </p:nvSpPr>
        <p:spPr>
          <a:xfrm rot="3159107">
            <a:off x="7020795" y="4303803"/>
            <a:ext cx="632482" cy="107042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81"/>
          <p:cNvSpPr/>
          <p:nvPr/>
        </p:nvSpPr>
        <p:spPr>
          <a:xfrm>
            <a:off x="6772802" y="371842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48" name="Google Shape;3048;p81"/>
          <p:cNvSpPr/>
          <p:nvPr/>
        </p:nvSpPr>
        <p:spPr>
          <a:xfrm rot="7752432">
            <a:off x="6412922" y="4292720"/>
            <a:ext cx="632626" cy="129223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81"/>
          <p:cNvSpPr/>
          <p:nvPr/>
        </p:nvSpPr>
        <p:spPr>
          <a:xfrm>
            <a:off x="6175695" y="4486688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81"/>
          <p:cNvSpPr/>
          <p:nvPr/>
        </p:nvSpPr>
        <p:spPr>
          <a:xfrm>
            <a:off x="6780651" y="4695179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051" name="Google Shape;3051;p81"/>
          <p:cNvSpPr/>
          <p:nvPr/>
        </p:nvSpPr>
        <p:spPr>
          <a:xfrm rot="5400000">
            <a:off x="6715845" y="441529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81"/>
          <p:cNvSpPr/>
          <p:nvPr/>
        </p:nvSpPr>
        <p:spPr>
          <a:xfrm>
            <a:off x="253556" y="2252731"/>
            <a:ext cx="617400" cy="36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81"/>
          <p:cNvSpPr txBox="1"/>
          <p:nvPr/>
        </p:nvSpPr>
        <p:spPr>
          <a:xfrm>
            <a:off x="1035775" y="2174925"/>
            <a:ext cx="55722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Neue Regel: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Füge beim Mergen die Touren des Kindes zu den Touren des Elternelements hinzu!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Falls die Tour bereits im Parent ist =&gt; Route gefunden!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Höhe ist durch den Parent bekannt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81"/>
          <p:cNvSpPr/>
          <p:nvPr/>
        </p:nvSpPr>
        <p:spPr>
          <a:xfrm rot="5095593">
            <a:off x="8125512" y="2716430"/>
            <a:ext cx="617419" cy="367730"/>
          </a:xfrm>
          <a:prstGeom prst="rightArrow">
            <a:avLst>
              <a:gd fmla="val 17996" name="adj1"/>
              <a:gd fmla="val 49357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81"/>
          <p:cNvSpPr/>
          <p:nvPr/>
        </p:nvSpPr>
        <p:spPr>
          <a:xfrm rot="6441640">
            <a:off x="9900752" y="3014338"/>
            <a:ext cx="617322" cy="367773"/>
          </a:xfrm>
          <a:prstGeom prst="rightArrow">
            <a:avLst>
              <a:gd fmla="val 17996" name="adj1"/>
              <a:gd fmla="val 49357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81"/>
          <p:cNvSpPr txBox="1"/>
          <p:nvPr/>
        </p:nvSpPr>
        <p:spPr>
          <a:xfrm>
            <a:off x="7500250" y="2185075"/>
            <a:ext cx="205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Enthält die Tour 2-1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81"/>
          <p:cNvSpPr txBox="1"/>
          <p:nvPr/>
        </p:nvSpPr>
        <p:spPr>
          <a:xfrm>
            <a:off x="9819200" y="2399675"/>
            <a:ext cx="205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Enthält die Tour 2-1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5213230" y="2467155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5213229" y="3372928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5213229" y="4364966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431471" y="1283846"/>
            <a:ext cx="4051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 wollen Sie hin?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433419" y="2363879"/>
            <a:ext cx="1766465" cy="360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3 5 3 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1 3 2 1 3 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2 4 5 4 4 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2 1 3 2 2 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1 1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3 2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2 4 2 2 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1 4 3 4 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5988709" y="1876784"/>
            <a:ext cx="5834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82"/>
          <p:cNvSpPr txBox="1"/>
          <p:nvPr/>
        </p:nvSpPr>
        <p:spPr>
          <a:xfrm>
            <a:off x="913885" y="1326978"/>
            <a:ext cx="103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Wie erkennen wir abgeschlossene touren?</a:t>
            </a:r>
            <a:endParaRPr/>
          </a:p>
        </p:txBody>
      </p:sp>
      <p:sp>
        <p:nvSpPr>
          <p:cNvPr id="3063" name="Google Shape;3063;p82"/>
          <p:cNvSpPr/>
          <p:nvPr/>
        </p:nvSpPr>
        <p:spPr>
          <a:xfrm>
            <a:off x="9745535" y="3616327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82"/>
          <p:cNvSpPr/>
          <p:nvPr/>
        </p:nvSpPr>
        <p:spPr>
          <a:xfrm>
            <a:off x="10122028" y="4565218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p82"/>
          <p:cNvSpPr/>
          <p:nvPr/>
        </p:nvSpPr>
        <p:spPr>
          <a:xfrm rot="4107661">
            <a:off x="9893189" y="4265695"/>
            <a:ext cx="632466" cy="129301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p82"/>
          <p:cNvSpPr/>
          <p:nvPr/>
        </p:nvSpPr>
        <p:spPr>
          <a:xfrm rot="712579">
            <a:off x="8566013" y="3625648"/>
            <a:ext cx="1362976" cy="129154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82"/>
          <p:cNvSpPr/>
          <p:nvPr/>
        </p:nvSpPr>
        <p:spPr>
          <a:xfrm rot="9961307">
            <a:off x="7076022" y="3687240"/>
            <a:ext cx="1436952" cy="123258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82"/>
          <p:cNvSpPr/>
          <p:nvPr/>
        </p:nvSpPr>
        <p:spPr>
          <a:xfrm>
            <a:off x="8276940" y="330107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069" name="Google Shape;3069;p82"/>
          <p:cNvSpPr/>
          <p:nvPr/>
        </p:nvSpPr>
        <p:spPr>
          <a:xfrm>
            <a:off x="7385612" y="448669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82"/>
          <p:cNvSpPr/>
          <p:nvPr/>
        </p:nvSpPr>
        <p:spPr>
          <a:xfrm rot="3159107">
            <a:off x="7020795" y="4303803"/>
            <a:ext cx="632482" cy="107042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82"/>
          <p:cNvSpPr/>
          <p:nvPr/>
        </p:nvSpPr>
        <p:spPr>
          <a:xfrm>
            <a:off x="6772802" y="3718421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72" name="Google Shape;3072;p82"/>
          <p:cNvSpPr/>
          <p:nvPr/>
        </p:nvSpPr>
        <p:spPr>
          <a:xfrm rot="7752432">
            <a:off x="6412922" y="4292720"/>
            <a:ext cx="632626" cy="129223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82"/>
          <p:cNvSpPr/>
          <p:nvPr/>
        </p:nvSpPr>
        <p:spPr>
          <a:xfrm>
            <a:off x="6175695" y="4486688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p82"/>
          <p:cNvSpPr/>
          <p:nvPr/>
        </p:nvSpPr>
        <p:spPr>
          <a:xfrm>
            <a:off x="6780651" y="4695179"/>
            <a:ext cx="503100" cy="5031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075" name="Google Shape;3075;p82"/>
          <p:cNvSpPr/>
          <p:nvPr/>
        </p:nvSpPr>
        <p:spPr>
          <a:xfrm rot="5400000">
            <a:off x="6715845" y="4415291"/>
            <a:ext cx="632700" cy="1293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p82"/>
          <p:cNvSpPr/>
          <p:nvPr/>
        </p:nvSpPr>
        <p:spPr>
          <a:xfrm>
            <a:off x="253556" y="2252731"/>
            <a:ext cx="617400" cy="36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82"/>
          <p:cNvSpPr txBox="1"/>
          <p:nvPr/>
        </p:nvSpPr>
        <p:spPr>
          <a:xfrm>
            <a:off x="1035775" y="2174925"/>
            <a:ext cx="55722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Neue Regel: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Füge beim Mergen die Touren des Kindes zu den Touren des Elternelements hinzu!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Falls die Tour bereits im Parent ist =&gt; Route gefunden!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Höhe ist durch den Parent bekannt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82"/>
          <p:cNvSpPr txBox="1"/>
          <p:nvPr/>
        </p:nvSpPr>
        <p:spPr>
          <a:xfrm>
            <a:off x="7461725" y="2037475"/>
            <a:ext cx="2056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Enthält die Minimale Maximal-Höhe der Tour!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82"/>
          <p:cNvSpPr/>
          <p:nvPr/>
        </p:nvSpPr>
        <p:spPr>
          <a:xfrm rot="5095593">
            <a:off x="8219787" y="2680417"/>
            <a:ext cx="617419" cy="367730"/>
          </a:xfrm>
          <a:prstGeom prst="rightArrow">
            <a:avLst>
              <a:gd fmla="val 17996" name="adj1"/>
              <a:gd fmla="val 49357" name="adj2"/>
            </a:avLst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3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83"/>
          <p:cNvSpPr txBox="1"/>
          <p:nvPr/>
        </p:nvSpPr>
        <p:spPr>
          <a:xfrm>
            <a:off x="1572625" y="203841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I</a:t>
            </a:r>
            <a:endParaRPr/>
          </a:p>
        </p:txBody>
      </p:sp>
      <p:sp>
        <p:nvSpPr>
          <p:cNvPr id="3085" name="Google Shape;3085;p83"/>
          <p:cNvSpPr txBox="1"/>
          <p:nvPr/>
        </p:nvSpPr>
        <p:spPr>
          <a:xfrm>
            <a:off x="887676" y="954731"/>
            <a:ext cx="10771800" cy="56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def main():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completed_tours: #wähle passende datenstruktur um die höhe für jede tour zu speichern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nodes: #wähle passende datenstruktur um die knoten zu speichern!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#evtl ergib eine Datenstruktur mit Mapping von einer coordinate auf eine id Sinn, kommt auf die art der Implementierung an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dimension = input()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rows, columns, mountaineers = dimension.split(" ")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rows, columns, mountaineers = int(rows), int(columns), int(mountaineers)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for i in range(rows):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row_heights = input().split(" ")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for j in range(len(row_heights)):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    #Knoten bauen und passend speichern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for i in range(mountaineers):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#Start und endknoten auslesen!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#Tour eintrag im start und endknoten hintelegen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nodes.sort() # Comparator implementieren!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for node in nodes: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#Das hier kann man abkürzen! Zähle wie viele Touren abgeschlossen wurden und beende rechtzeitig!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node.merge()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#Gebe die höhe der berechneten Touren in der Eingabereihenfolge wieder! =&gt; passende datenstruktur für routen!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84"/>
          <p:cNvSpPr txBox="1"/>
          <p:nvPr/>
        </p:nvSpPr>
        <p:spPr>
          <a:xfrm>
            <a:off x="1572625" y="203841"/>
            <a:ext cx="274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II </a:t>
            </a:r>
            <a:endParaRPr/>
          </a:p>
        </p:txBody>
      </p:sp>
      <p:sp>
        <p:nvSpPr>
          <p:cNvPr id="3091" name="Google Shape;3091;p84"/>
          <p:cNvSpPr txBox="1"/>
          <p:nvPr/>
        </p:nvSpPr>
        <p:spPr>
          <a:xfrm>
            <a:off x="887676" y="954731"/>
            <a:ext cx="10771800" cy="56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class Node: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def __init__(self, height: int, node_id: int, neighbors=None, tours=None):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...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def merge(self) -&gt; int: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for neighbor in self.neighbors: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    #Falls neighbor bereits in der union find struktur ist: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    union(self, neighbor)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    return ...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def union(first: Node, second: Node, completed_tours):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...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#haben first und second den gleichen top parent? JA =&gt; bereits gemerged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#Nein =&gt; entscheiden welcher unser neuer top parent wird, Stichword Heuristiken!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#Setze den wert parent für das child und berechne die neue Heuristik für das parent element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#teste alle touren die unter dem neuen child gespeichert sind ob sie auch im parent sind!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#JA =&gt; start und endknoten in einer zusammenhangskomponente =&gt; setze die höhe von ? als maximalhöhe der tour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#NEIN =&gt; füge die tour zu den touren des parent elements hinzu!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76200" marR="76200" rtl="0" algn="l">
              <a:lnSpc>
                <a:spcPct val="150001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  #anschließend alles touren des kind elements entfernen</a:t>
            </a:r>
            <a:endParaRPr sz="11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0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5213230" y="2467155"/>
            <a:ext cx="5578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5213229" y="3401682"/>
            <a:ext cx="5578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5213229" y="4379343"/>
            <a:ext cx="1262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5988709" y="1876784"/>
            <a:ext cx="5834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296" name="Google Shape;296;p20"/>
          <p:cNvSpPr txBox="1"/>
          <p:nvPr/>
        </p:nvSpPr>
        <p:spPr>
          <a:xfrm>
            <a:off x="1431471" y="1283846"/>
            <a:ext cx="4051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 wollen Sie hin?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1433419" y="2363879"/>
            <a:ext cx="1766465" cy="360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3 5 3 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1 3 2 1 3 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2 4 5 4 4 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2 1 3 2 2 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1 1 3 2 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2 4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2 2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1 4 3 4 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/>
          <p:nvPr/>
        </p:nvSpPr>
        <p:spPr>
          <a:xfrm>
            <a:off x="6875252" y="235357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5897592" y="2353573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6328015" y="253958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7305675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8859327" y="2353573"/>
            <a:ext cx="503207" cy="50320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7881667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8312090" y="253958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9289750" y="253957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9808232" y="235357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11" name="Google Shape;311;p21"/>
          <p:cNvSpPr/>
          <p:nvPr/>
        </p:nvSpPr>
        <p:spPr>
          <a:xfrm rot="5400000">
            <a:off x="5824807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/>
          <p:nvPr/>
        </p:nvSpPr>
        <p:spPr>
          <a:xfrm rot="5400000">
            <a:off x="6802467" y="302841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/>
          <p:nvPr/>
        </p:nvSpPr>
        <p:spPr>
          <a:xfrm rot="5400000">
            <a:off x="7823259" y="304278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 rot="5400000">
            <a:off x="8800919" y="3042786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 rot="5400000">
            <a:off x="9749826" y="302841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687525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5897591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328014" y="350286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7305674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8859326" y="3316855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7881666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8312089" y="350286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9289749" y="3502861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9808231" y="3316854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 rot="5400000">
            <a:off x="5824806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"/>
          <p:cNvSpPr/>
          <p:nvPr/>
        </p:nvSpPr>
        <p:spPr>
          <a:xfrm rot="5400000">
            <a:off x="6802466" y="3991692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1"/>
          <p:cNvSpPr/>
          <p:nvPr/>
        </p:nvSpPr>
        <p:spPr>
          <a:xfrm rot="5400000">
            <a:off x="7823258" y="4006070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/>
          <p:nvPr/>
        </p:nvSpPr>
        <p:spPr>
          <a:xfrm rot="5400000">
            <a:off x="8800918" y="40060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1"/>
          <p:cNvSpPr/>
          <p:nvPr/>
        </p:nvSpPr>
        <p:spPr>
          <a:xfrm rot="5400000">
            <a:off x="9749825" y="3991693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6875252" y="4265762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5897592" y="4265761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6328015" y="4451769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7305675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8859327" y="4265761"/>
            <a:ext cx="503207" cy="503207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7881667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8312090" y="4451768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9289750" y="4451767"/>
            <a:ext cx="632603" cy="129396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9808232" y="4265760"/>
            <a:ext cx="503207" cy="50320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5213230" y="2467155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1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5213229" y="3372928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2</a:t>
            </a:r>
            <a:endParaRPr/>
          </a:p>
        </p:txBody>
      </p:sp>
      <p:sp>
        <p:nvSpPr>
          <p:cNvPr id="341" name="Google Shape;341;p21"/>
          <p:cNvSpPr txBox="1"/>
          <p:nvPr/>
        </p:nvSpPr>
        <p:spPr>
          <a:xfrm>
            <a:off x="5213229" y="4379343"/>
            <a:ext cx="5147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3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5988709" y="1876784"/>
            <a:ext cx="58343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1               2               3              4               5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1431471" y="1283846"/>
            <a:ext cx="4051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 wollen Sie hin?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1433419" y="2363879"/>
            <a:ext cx="1766465" cy="360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3 5 3 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1 3 2 1 3 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2 4 5 4 4 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2 1 3 2 2 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1 1 3 2 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2 4 2 2 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de-DE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1 4</a:t>
            </a: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3 4 </a:t>
            </a:r>
            <a:endParaRPr sz="2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