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2" r:id="rId1"/>
    <p:sldMasterId id="2147483716" r:id="rId2"/>
    <p:sldMasterId id="2147483722" r:id="rId3"/>
    <p:sldMasterId id="2147483727" r:id="rId4"/>
  </p:sldMasterIdLst>
  <p:notesMasterIdLst>
    <p:notesMasterId r:id="rId6"/>
  </p:notesMasterIdLst>
  <p:handoutMasterIdLst>
    <p:handoutMasterId r:id="rId7"/>
  </p:handoutMasterIdLst>
  <p:sldIdLst>
    <p:sldId id="849" r:id="rId5"/>
  </p:sldIdLst>
  <p:sldSz cx="9144000" cy="6858000" type="screen4x3"/>
  <p:notesSz cx="6888163" cy="100187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56">
          <p15:clr>
            <a:srgbClr val="A4A3A4"/>
          </p15:clr>
        </p15:guide>
        <p15:guide id="4" pos="217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2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FFCC"/>
    <a:srgbClr val="4D4D4D"/>
    <a:srgbClr val="FFFFFF"/>
    <a:srgbClr val="7F7F7F"/>
    <a:srgbClr val="FF6464"/>
    <a:srgbClr val="FFB164"/>
    <a:srgbClr val="FFFF64"/>
    <a:srgbClr val="B1FF64"/>
    <a:srgbClr val="64FF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286" autoAdjust="0"/>
    <p:restoredTop sz="94249" autoAdjust="0"/>
  </p:normalViewPr>
  <p:slideViewPr>
    <p:cSldViewPr>
      <p:cViewPr varScale="1">
        <p:scale>
          <a:sx n="116" d="100"/>
          <a:sy n="116" d="100"/>
        </p:scale>
        <p:origin x="1542" y="108"/>
      </p:cViewPr>
      <p:guideLst>
        <p:guide orient="horz" pos="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>
        <p:scale>
          <a:sx n="104" d="100"/>
          <a:sy n="104" d="100"/>
        </p:scale>
        <p:origin x="-3378" y="-18"/>
      </p:cViewPr>
      <p:guideLst>
        <p:guide orient="horz" pos="3127"/>
        <p:guide pos="2160"/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B29910-BB11-47BB-9068-49CA8115D8A1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de-DE"/>
        </a:p>
      </dgm:t>
    </dgm:pt>
    <dgm:pt modelId="{258C5038-4967-4591-969A-BE73EC3E3F9C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0979D8E6-7078-484F-90E7-40017BB19071}" type="parTrans" cxnId="{54ED3060-F97C-438B-A291-8AE571380599}">
      <dgm:prSet/>
      <dgm:spPr/>
      <dgm:t>
        <a:bodyPr/>
        <a:lstStyle/>
        <a:p>
          <a:endParaRPr lang="de-DE"/>
        </a:p>
      </dgm:t>
    </dgm:pt>
    <dgm:pt modelId="{CB10EEAA-51B8-45EB-9B0C-914483BC0A7A}" type="sibTrans" cxnId="{54ED3060-F97C-438B-A291-8AE571380599}">
      <dgm:prSet/>
      <dgm:spPr/>
      <dgm:t>
        <a:bodyPr/>
        <a:lstStyle/>
        <a:p>
          <a:endParaRPr lang="de-DE"/>
        </a:p>
      </dgm:t>
    </dgm:pt>
    <dgm:pt modelId="{5BE495F4-6DA2-4907-9771-B3722FC4565E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E5FB845D-48AB-443C-8179-34ADF63FDCBC}" type="parTrans" cxnId="{DEB37CEB-5F80-48D8-B7C2-2D9AAD02B3A5}">
      <dgm:prSet/>
      <dgm:spPr/>
      <dgm:t>
        <a:bodyPr/>
        <a:lstStyle/>
        <a:p>
          <a:endParaRPr lang="de-DE"/>
        </a:p>
      </dgm:t>
    </dgm:pt>
    <dgm:pt modelId="{08C0814A-FD35-4046-A256-39A5D181A108}" type="sibTrans" cxnId="{DEB37CEB-5F80-48D8-B7C2-2D9AAD02B3A5}">
      <dgm:prSet/>
      <dgm:spPr/>
      <dgm:t>
        <a:bodyPr/>
        <a:lstStyle/>
        <a:p>
          <a:endParaRPr lang="de-DE"/>
        </a:p>
      </dgm:t>
    </dgm:pt>
    <dgm:pt modelId="{451FC160-DB30-4357-91F6-516A2927532E}">
      <dgm:prSet phldrT="[Text]"/>
      <dgm:spPr/>
      <dgm:t>
        <a:bodyPr/>
        <a:lstStyle/>
        <a:p>
          <a:r>
            <a:rPr lang="de-DE" dirty="0" smtClean="0"/>
            <a:t>  </a:t>
          </a:r>
          <a:endParaRPr lang="de-DE" dirty="0"/>
        </a:p>
      </dgm:t>
    </dgm:pt>
    <dgm:pt modelId="{9D287331-CF46-4606-B908-748BF54B2935}" type="parTrans" cxnId="{287C92D3-34A3-441B-B569-73435DE86EEE}">
      <dgm:prSet/>
      <dgm:spPr/>
      <dgm:t>
        <a:bodyPr/>
        <a:lstStyle/>
        <a:p>
          <a:endParaRPr lang="de-DE"/>
        </a:p>
      </dgm:t>
    </dgm:pt>
    <dgm:pt modelId="{13FAF817-65F9-4DA4-8BCD-705F0EA9AF92}" type="sibTrans" cxnId="{287C92D3-34A3-441B-B569-73435DE86EEE}">
      <dgm:prSet/>
      <dgm:spPr/>
      <dgm:t>
        <a:bodyPr/>
        <a:lstStyle/>
        <a:p>
          <a:endParaRPr lang="de-DE"/>
        </a:p>
      </dgm:t>
    </dgm:pt>
    <dgm:pt modelId="{97682E8D-673C-41B6-81E3-9CE11A2B2C11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56A45F41-4E11-46EE-9A1D-53D90EFB7E22}" type="parTrans" cxnId="{9B951186-BDFB-4A35-8D4A-68EA82976C17}">
      <dgm:prSet/>
      <dgm:spPr/>
      <dgm:t>
        <a:bodyPr/>
        <a:lstStyle/>
        <a:p>
          <a:endParaRPr lang="de-DE"/>
        </a:p>
      </dgm:t>
    </dgm:pt>
    <dgm:pt modelId="{E81AE38F-5411-4310-8907-9AFB4D09476A}" type="sibTrans" cxnId="{9B951186-BDFB-4A35-8D4A-68EA82976C17}">
      <dgm:prSet/>
      <dgm:spPr/>
      <dgm:t>
        <a:bodyPr/>
        <a:lstStyle/>
        <a:p>
          <a:endParaRPr lang="de-DE"/>
        </a:p>
      </dgm:t>
    </dgm:pt>
    <dgm:pt modelId="{9A1389B8-31C4-467F-B566-DD5B7230675B}">
      <dgm:prSet phldrT="[Text]"/>
      <dgm:spPr/>
      <dgm:t>
        <a:bodyPr/>
        <a:lstStyle/>
        <a:p>
          <a:r>
            <a:rPr lang="de-DE" dirty="0" smtClean="0"/>
            <a:t>  </a:t>
          </a:r>
          <a:endParaRPr lang="de-DE" dirty="0"/>
        </a:p>
      </dgm:t>
    </dgm:pt>
    <dgm:pt modelId="{36C3DF1E-06E3-4AD2-8001-229D9326CA28}" type="parTrans" cxnId="{46807D5A-5674-48CE-963E-5D4C853DCEB5}">
      <dgm:prSet/>
      <dgm:spPr/>
      <dgm:t>
        <a:bodyPr/>
        <a:lstStyle/>
        <a:p>
          <a:endParaRPr lang="de-DE"/>
        </a:p>
      </dgm:t>
    </dgm:pt>
    <dgm:pt modelId="{8C3E34AE-AD24-4CFA-AC95-8BC3A62562C3}" type="sibTrans" cxnId="{46807D5A-5674-48CE-963E-5D4C853DCEB5}">
      <dgm:prSet/>
      <dgm:spPr/>
      <dgm:t>
        <a:bodyPr/>
        <a:lstStyle/>
        <a:p>
          <a:endParaRPr lang="de-DE"/>
        </a:p>
      </dgm:t>
    </dgm:pt>
    <dgm:pt modelId="{CEB82718-6B59-432A-BAB2-611BC7DF6289}">
      <dgm:prSet phldrT="[Text]"/>
      <dgm:spPr/>
      <dgm:t>
        <a:bodyPr/>
        <a:lstStyle/>
        <a:p>
          <a:endParaRPr lang="de-DE" dirty="0"/>
        </a:p>
      </dgm:t>
    </dgm:pt>
    <dgm:pt modelId="{FB8043B3-CA59-488C-AB32-10EF9B2C2983}" type="parTrans" cxnId="{6675CE76-E9FF-41E5-8B61-0F5156041ADD}">
      <dgm:prSet/>
      <dgm:spPr/>
      <dgm:t>
        <a:bodyPr/>
        <a:lstStyle/>
        <a:p>
          <a:endParaRPr lang="de-DE"/>
        </a:p>
      </dgm:t>
    </dgm:pt>
    <dgm:pt modelId="{59858FE7-30BD-48CA-B553-3F99CB26F77A}" type="sibTrans" cxnId="{6675CE76-E9FF-41E5-8B61-0F5156041ADD}">
      <dgm:prSet/>
      <dgm:spPr/>
      <dgm:t>
        <a:bodyPr/>
        <a:lstStyle/>
        <a:p>
          <a:endParaRPr lang="de-DE"/>
        </a:p>
      </dgm:t>
    </dgm:pt>
    <dgm:pt modelId="{5C6D4CFA-3CAC-4EED-887D-8CDDBE37F46D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A0879B59-1AA5-4458-8990-D9C4FEB2C873}" type="parTrans" cxnId="{FE9823BE-48D8-4450-93DD-F0BA016B9413}">
      <dgm:prSet/>
      <dgm:spPr/>
      <dgm:t>
        <a:bodyPr/>
        <a:lstStyle/>
        <a:p>
          <a:endParaRPr lang="de-DE"/>
        </a:p>
      </dgm:t>
    </dgm:pt>
    <dgm:pt modelId="{FCCB2BBC-16AC-4A14-8A08-5041C0389871}" type="sibTrans" cxnId="{FE9823BE-48D8-4450-93DD-F0BA016B9413}">
      <dgm:prSet/>
      <dgm:spPr/>
      <dgm:t>
        <a:bodyPr/>
        <a:lstStyle/>
        <a:p>
          <a:endParaRPr lang="de-DE"/>
        </a:p>
      </dgm:t>
    </dgm:pt>
    <dgm:pt modelId="{1ACF5891-3D7B-493A-A62A-CA6652DCDF60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24B53F9C-3BAF-41C4-B4DD-591A6318F527}" type="parTrans" cxnId="{0CDFC9E4-7F03-4CD8-8223-01DB3F4C4584}">
      <dgm:prSet/>
      <dgm:spPr/>
      <dgm:t>
        <a:bodyPr/>
        <a:lstStyle/>
        <a:p>
          <a:endParaRPr lang="de-DE"/>
        </a:p>
      </dgm:t>
    </dgm:pt>
    <dgm:pt modelId="{00A4FBCE-A4D3-4CCF-B156-B5879E4F8BDF}" type="sibTrans" cxnId="{0CDFC9E4-7F03-4CD8-8223-01DB3F4C4584}">
      <dgm:prSet/>
      <dgm:spPr/>
      <dgm:t>
        <a:bodyPr/>
        <a:lstStyle/>
        <a:p>
          <a:endParaRPr lang="de-DE"/>
        </a:p>
      </dgm:t>
    </dgm:pt>
    <dgm:pt modelId="{A6FADBE3-10FE-45C5-AB75-6CB249991680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FF50E951-4B14-4319-A888-1F02E0E83B69}" type="parTrans" cxnId="{A04E5D10-4A26-4BE7-8774-88506BFDA1F8}">
      <dgm:prSet/>
      <dgm:spPr/>
      <dgm:t>
        <a:bodyPr/>
        <a:lstStyle/>
        <a:p>
          <a:endParaRPr lang="de-DE"/>
        </a:p>
      </dgm:t>
    </dgm:pt>
    <dgm:pt modelId="{D773EEFF-2EFE-483B-B40B-6C50A70E2CC5}" type="sibTrans" cxnId="{A04E5D10-4A26-4BE7-8774-88506BFDA1F8}">
      <dgm:prSet/>
      <dgm:spPr/>
      <dgm:t>
        <a:bodyPr/>
        <a:lstStyle/>
        <a:p>
          <a:endParaRPr lang="de-DE"/>
        </a:p>
      </dgm:t>
    </dgm:pt>
    <dgm:pt modelId="{C217C6A2-D35B-4281-9360-4F3BB7F154BE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6F59BF33-A81F-44BD-8D8A-A2E712CD0D99}" type="parTrans" cxnId="{1A6C3821-73CA-436A-98F4-BAC3AC093DF1}">
      <dgm:prSet/>
      <dgm:spPr/>
      <dgm:t>
        <a:bodyPr/>
        <a:lstStyle/>
        <a:p>
          <a:endParaRPr lang="de-DE"/>
        </a:p>
      </dgm:t>
    </dgm:pt>
    <dgm:pt modelId="{4908A764-F52B-4B68-8AAA-607440F1251C}" type="sibTrans" cxnId="{1A6C3821-73CA-436A-98F4-BAC3AC093DF1}">
      <dgm:prSet/>
      <dgm:spPr/>
      <dgm:t>
        <a:bodyPr/>
        <a:lstStyle/>
        <a:p>
          <a:endParaRPr lang="de-DE"/>
        </a:p>
      </dgm:t>
    </dgm:pt>
    <dgm:pt modelId="{DE78B9F8-8C31-4CFA-A4A9-02033028227C}">
      <dgm:prSet phldrT="[Text]"/>
      <dgm:spPr/>
      <dgm:t>
        <a:bodyPr/>
        <a:lstStyle/>
        <a:p>
          <a:endParaRPr lang="de-DE" dirty="0"/>
        </a:p>
      </dgm:t>
    </dgm:pt>
    <dgm:pt modelId="{C89E1A9D-0BEB-442B-A4B5-C7B763B1BD37}" type="parTrans" cxnId="{359B5B66-15C5-42DE-B4D6-88D45FB255B2}">
      <dgm:prSet/>
      <dgm:spPr/>
      <dgm:t>
        <a:bodyPr/>
        <a:lstStyle/>
        <a:p>
          <a:endParaRPr lang="de-DE"/>
        </a:p>
      </dgm:t>
    </dgm:pt>
    <dgm:pt modelId="{2BFA9E7C-ED2B-4896-819F-9929A3BFA29C}" type="sibTrans" cxnId="{359B5B66-15C5-42DE-B4D6-88D45FB255B2}">
      <dgm:prSet/>
      <dgm:spPr/>
      <dgm:t>
        <a:bodyPr/>
        <a:lstStyle/>
        <a:p>
          <a:endParaRPr lang="de-DE"/>
        </a:p>
      </dgm:t>
    </dgm:pt>
    <dgm:pt modelId="{24DD591A-A7BD-43DA-B448-26A065D6073A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F78F38BA-1E06-430E-9AAC-85010C6D93B2}" type="parTrans" cxnId="{B57297EE-F9E4-460A-9FCB-1A3807898EB3}">
      <dgm:prSet/>
      <dgm:spPr/>
      <dgm:t>
        <a:bodyPr/>
        <a:lstStyle/>
        <a:p>
          <a:endParaRPr lang="de-DE"/>
        </a:p>
      </dgm:t>
    </dgm:pt>
    <dgm:pt modelId="{258338B7-EACE-483A-B292-B0CE4E99400E}" type="sibTrans" cxnId="{B57297EE-F9E4-460A-9FCB-1A3807898EB3}">
      <dgm:prSet/>
      <dgm:spPr/>
      <dgm:t>
        <a:bodyPr/>
        <a:lstStyle/>
        <a:p>
          <a:endParaRPr lang="de-DE"/>
        </a:p>
      </dgm:t>
    </dgm:pt>
    <dgm:pt modelId="{9E65F9BE-4085-4C8A-87DD-2338D7A22C82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920CD038-F0E4-4B01-BA3C-56A6086713B0}" type="parTrans" cxnId="{08193184-196D-4218-A6F7-293B3D6DE403}">
      <dgm:prSet/>
      <dgm:spPr/>
      <dgm:t>
        <a:bodyPr/>
        <a:lstStyle/>
        <a:p>
          <a:endParaRPr lang="de-DE"/>
        </a:p>
      </dgm:t>
    </dgm:pt>
    <dgm:pt modelId="{F47086B2-0282-4630-983F-F187ED8D8B03}" type="sibTrans" cxnId="{08193184-196D-4218-A6F7-293B3D6DE403}">
      <dgm:prSet/>
      <dgm:spPr/>
      <dgm:t>
        <a:bodyPr/>
        <a:lstStyle/>
        <a:p>
          <a:endParaRPr lang="de-DE"/>
        </a:p>
      </dgm:t>
    </dgm:pt>
    <dgm:pt modelId="{E05FF99E-7804-42B9-BE72-06506D0F9F58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8C3E3DD4-5130-4552-8771-6CD0ED094474}" type="parTrans" cxnId="{C0307CD4-2C42-4358-9498-E1FDCD2EE2AA}">
      <dgm:prSet/>
      <dgm:spPr/>
      <dgm:t>
        <a:bodyPr/>
        <a:lstStyle/>
        <a:p>
          <a:endParaRPr lang="de-DE"/>
        </a:p>
      </dgm:t>
    </dgm:pt>
    <dgm:pt modelId="{2ECF739D-B8AF-4AA4-BE8F-4313259C5833}" type="sibTrans" cxnId="{C0307CD4-2C42-4358-9498-E1FDCD2EE2AA}">
      <dgm:prSet/>
      <dgm:spPr/>
      <dgm:t>
        <a:bodyPr/>
        <a:lstStyle/>
        <a:p>
          <a:endParaRPr lang="de-DE"/>
        </a:p>
      </dgm:t>
    </dgm:pt>
    <dgm:pt modelId="{E47AC816-6C6D-4328-9B44-C34442559C46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81F4BAA3-3A8C-41D1-9A94-C06EEAEC6482}" type="parTrans" cxnId="{7716E4C2-0718-4BB7-B1AF-2FAF2A18F61B}">
      <dgm:prSet/>
      <dgm:spPr/>
      <dgm:t>
        <a:bodyPr/>
        <a:lstStyle/>
        <a:p>
          <a:endParaRPr lang="de-DE"/>
        </a:p>
      </dgm:t>
    </dgm:pt>
    <dgm:pt modelId="{662830B3-5542-4983-BB9E-A8464AC3D13F}" type="sibTrans" cxnId="{7716E4C2-0718-4BB7-B1AF-2FAF2A18F61B}">
      <dgm:prSet/>
      <dgm:spPr/>
      <dgm:t>
        <a:bodyPr/>
        <a:lstStyle/>
        <a:p>
          <a:endParaRPr lang="de-DE"/>
        </a:p>
      </dgm:t>
    </dgm:pt>
    <dgm:pt modelId="{F7CBB2DC-9583-4C63-AA92-9B33F1A6984B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F58192B2-7D25-443F-B1C1-A434E88AB934}" type="parTrans" cxnId="{612F347E-8975-4143-A11B-92FE8C51E5AF}">
      <dgm:prSet/>
      <dgm:spPr/>
      <dgm:t>
        <a:bodyPr/>
        <a:lstStyle/>
        <a:p>
          <a:endParaRPr lang="de-DE"/>
        </a:p>
      </dgm:t>
    </dgm:pt>
    <dgm:pt modelId="{E3913C36-9ED0-4FBB-B51D-5B3601602A12}" type="sibTrans" cxnId="{612F347E-8975-4143-A11B-92FE8C51E5AF}">
      <dgm:prSet/>
      <dgm:spPr/>
      <dgm:t>
        <a:bodyPr/>
        <a:lstStyle/>
        <a:p>
          <a:endParaRPr lang="de-DE"/>
        </a:p>
      </dgm:t>
    </dgm:pt>
    <dgm:pt modelId="{CCE90338-5BD8-47B1-92C8-CC93E378C40A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B085F280-0D07-4770-821A-2D10BAD90CF7}" type="parTrans" cxnId="{46BADA92-D296-4561-A44F-011E108B1942}">
      <dgm:prSet/>
      <dgm:spPr/>
      <dgm:t>
        <a:bodyPr/>
        <a:lstStyle/>
        <a:p>
          <a:endParaRPr lang="de-DE"/>
        </a:p>
      </dgm:t>
    </dgm:pt>
    <dgm:pt modelId="{653AE983-8A97-4DC7-AD41-7A3A55678928}" type="sibTrans" cxnId="{46BADA92-D296-4561-A44F-011E108B1942}">
      <dgm:prSet/>
      <dgm:spPr/>
      <dgm:t>
        <a:bodyPr/>
        <a:lstStyle/>
        <a:p>
          <a:endParaRPr lang="de-DE"/>
        </a:p>
      </dgm:t>
    </dgm:pt>
    <dgm:pt modelId="{D22F823D-F37B-42D7-85E5-26DC7A1BC227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09281738-757A-40B5-947C-EB321735CCC2}" type="parTrans" cxnId="{1B10EF03-7256-4E47-9447-EF3346E7A1B1}">
      <dgm:prSet/>
      <dgm:spPr/>
      <dgm:t>
        <a:bodyPr/>
        <a:lstStyle/>
        <a:p>
          <a:endParaRPr lang="de-DE"/>
        </a:p>
      </dgm:t>
    </dgm:pt>
    <dgm:pt modelId="{12410AAB-0E78-4215-9168-CC3CB1B62826}" type="sibTrans" cxnId="{1B10EF03-7256-4E47-9447-EF3346E7A1B1}">
      <dgm:prSet/>
      <dgm:spPr/>
      <dgm:t>
        <a:bodyPr/>
        <a:lstStyle/>
        <a:p>
          <a:endParaRPr lang="de-DE"/>
        </a:p>
      </dgm:t>
    </dgm:pt>
    <dgm:pt modelId="{6D0DDEDB-E729-4A1D-806A-1AEEC6D383AF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A708BA2D-6032-4284-A8C5-F15D1EF442ED}" type="parTrans" cxnId="{AB4E8226-181E-4B7C-B075-187BAB372BF4}">
      <dgm:prSet/>
      <dgm:spPr/>
      <dgm:t>
        <a:bodyPr/>
        <a:lstStyle/>
        <a:p>
          <a:endParaRPr lang="de-DE"/>
        </a:p>
      </dgm:t>
    </dgm:pt>
    <dgm:pt modelId="{DDA1C123-ADBE-42C1-8F9E-6711C7EF689C}" type="sibTrans" cxnId="{AB4E8226-181E-4B7C-B075-187BAB372BF4}">
      <dgm:prSet/>
      <dgm:spPr/>
      <dgm:t>
        <a:bodyPr/>
        <a:lstStyle/>
        <a:p>
          <a:endParaRPr lang="de-DE"/>
        </a:p>
      </dgm:t>
    </dgm:pt>
    <dgm:pt modelId="{E41A58AF-7A3E-4C40-B66C-35B80724CF67}">
      <dgm:prSet phldrT="[Text]"/>
      <dgm:spPr/>
      <dgm:t>
        <a:bodyPr/>
        <a:lstStyle/>
        <a:p>
          <a:endParaRPr lang="de-DE" dirty="0"/>
        </a:p>
      </dgm:t>
    </dgm:pt>
    <dgm:pt modelId="{DC8E1FD2-182F-46DD-98FC-5BCC4AB57A03}" type="parTrans" cxnId="{627F06B7-32C9-47CE-9A53-2399AA293915}">
      <dgm:prSet/>
      <dgm:spPr/>
      <dgm:t>
        <a:bodyPr/>
        <a:lstStyle/>
        <a:p>
          <a:endParaRPr lang="de-DE"/>
        </a:p>
      </dgm:t>
    </dgm:pt>
    <dgm:pt modelId="{42257B68-AC06-4B37-8812-1318563720CD}" type="sibTrans" cxnId="{627F06B7-32C9-47CE-9A53-2399AA293915}">
      <dgm:prSet/>
      <dgm:spPr/>
      <dgm:t>
        <a:bodyPr/>
        <a:lstStyle/>
        <a:p>
          <a:endParaRPr lang="de-DE"/>
        </a:p>
      </dgm:t>
    </dgm:pt>
    <dgm:pt modelId="{43133755-27D7-4208-A3C3-113C2CB748C2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7D2C1EF8-856D-4393-B759-FEFF22AFD4CC}" type="parTrans" cxnId="{341E19A0-2A2B-4BF7-B6B6-C984E2EC1BB9}">
      <dgm:prSet/>
      <dgm:spPr/>
      <dgm:t>
        <a:bodyPr/>
        <a:lstStyle/>
        <a:p>
          <a:endParaRPr lang="de-DE"/>
        </a:p>
      </dgm:t>
    </dgm:pt>
    <dgm:pt modelId="{93DAEF1B-8742-43C8-BC72-450D1CC6DA7B}" type="sibTrans" cxnId="{341E19A0-2A2B-4BF7-B6B6-C984E2EC1BB9}">
      <dgm:prSet/>
      <dgm:spPr/>
      <dgm:t>
        <a:bodyPr/>
        <a:lstStyle/>
        <a:p>
          <a:endParaRPr lang="de-DE"/>
        </a:p>
      </dgm:t>
    </dgm:pt>
    <dgm:pt modelId="{18AD1185-33F5-4382-8F09-4B0B6AF556A1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DDFE171D-9721-4790-81B1-1DEA4C32A9A8}" type="parTrans" cxnId="{6B5D6ECF-AF2D-4DCB-B5C0-2D7968516EB9}">
      <dgm:prSet/>
      <dgm:spPr/>
      <dgm:t>
        <a:bodyPr/>
        <a:lstStyle/>
        <a:p>
          <a:endParaRPr lang="de-DE"/>
        </a:p>
      </dgm:t>
    </dgm:pt>
    <dgm:pt modelId="{6EACF02C-574C-4530-B3FD-102D6826D531}" type="sibTrans" cxnId="{6B5D6ECF-AF2D-4DCB-B5C0-2D7968516EB9}">
      <dgm:prSet/>
      <dgm:spPr/>
      <dgm:t>
        <a:bodyPr/>
        <a:lstStyle/>
        <a:p>
          <a:endParaRPr lang="de-DE"/>
        </a:p>
      </dgm:t>
    </dgm:pt>
    <dgm:pt modelId="{725A4851-FF16-4C19-9887-76D16D023338}">
      <dgm:prSet phldrT="[Text]"/>
      <dgm:spPr/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64916CE2-5CF7-4498-BBF5-BF586716DF69}" type="parTrans" cxnId="{1063CAEA-30D6-47F3-92B6-75F7164445C7}">
      <dgm:prSet/>
      <dgm:spPr/>
      <dgm:t>
        <a:bodyPr/>
        <a:lstStyle/>
        <a:p>
          <a:endParaRPr lang="de-DE"/>
        </a:p>
      </dgm:t>
    </dgm:pt>
    <dgm:pt modelId="{8E6FD053-D02B-4416-96D0-052D92591D57}" type="sibTrans" cxnId="{1063CAEA-30D6-47F3-92B6-75F7164445C7}">
      <dgm:prSet/>
      <dgm:spPr/>
      <dgm:t>
        <a:bodyPr/>
        <a:lstStyle/>
        <a:p>
          <a:endParaRPr lang="de-DE"/>
        </a:p>
      </dgm:t>
    </dgm:pt>
    <dgm:pt modelId="{1D70189E-9C78-463B-9DCD-B3D198EFF035}">
      <dgm:prSet phldrT="[Text]"/>
      <dgm:spPr/>
      <dgm:t>
        <a:bodyPr/>
        <a:lstStyle/>
        <a:p>
          <a:endParaRPr lang="de-DE" dirty="0"/>
        </a:p>
      </dgm:t>
    </dgm:pt>
    <dgm:pt modelId="{94F979C6-A0E4-49B5-B0FE-D6E2AE3429C4}" type="parTrans" cxnId="{CC84A30D-6663-40B3-B064-9E774D9625B0}">
      <dgm:prSet/>
      <dgm:spPr/>
      <dgm:t>
        <a:bodyPr/>
        <a:lstStyle/>
        <a:p>
          <a:endParaRPr lang="de-DE"/>
        </a:p>
      </dgm:t>
    </dgm:pt>
    <dgm:pt modelId="{F0DE663A-6284-4EDF-A0E3-C9AD08F60303}" type="sibTrans" cxnId="{CC84A30D-6663-40B3-B064-9E774D9625B0}">
      <dgm:prSet/>
      <dgm:spPr/>
      <dgm:t>
        <a:bodyPr/>
        <a:lstStyle/>
        <a:p>
          <a:endParaRPr lang="de-DE"/>
        </a:p>
      </dgm:t>
    </dgm:pt>
    <dgm:pt modelId="{272421AB-5A7F-499D-8813-C3F438DDAAEC}">
      <dgm:prSet phldrT="[Text]"/>
      <dgm:spPr/>
      <dgm:t>
        <a:bodyPr/>
        <a:lstStyle/>
        <a:p>
          <a:endParaRPr lang="de-DE" dirty="0"/>
        </a:p>
      </dgm:t>
    </dgm:pt>
    <dgm:pt modelId="{F7695CA2-3565-4D5E-97C0-A0AB9A87694D}" type="parTrans" cxnId="{0E97F4B2-4B5B-4AC9-8A7B-9A54BCC5716A}">
      <dgm:prSet/>
      <dgm:spPr/>
      <dgm:t>
        <a:bodyPr/>
        <a:lstStyle/>
        <a:p>
          <a:endParaRPr lang="de-DE"/>
        </a:p>
      </dgm:t>
    </dgm:pt>
    <dgm:pt modelId="{1ED9492D-3D88-4F93-A6BC-22A1BE8C25A1}" type="sibTrans" cxnId="{0E97F4B2-4B5B-4AC9-8A7B-9A54BCC5716A}">
      <dgm:prSet/>
      <dgm:spPr/>
      <dgm:t>
        <a:bodyPr/>
        <a:lstStyle/>
        <a:p>
          <a:endParaRPr lang="de-DE"/>
        </a:p>
      </dgm:t>
    </dgm:pt>
    <dgm:pt modelId="{F23702EF-EC0E-40EE-9CC2-3060D2155038}">
      <dgm:prSet phldrT="[Text]"/>
      <dgm:spPr/>
      <dgm:t>
        <a:bodyPr/>
        <a:lstStyle/>
        <a:p>
          <a:endParaRPr lang="de-DE" dirty="0"/>
        </a:p>
      </dgm:t>
    </dgm:pt>
    <dgm:pt modelId="{642F8790-E446-45C5-BC8A-33F714AAE958}" type="parTrans" cxnId="{7EAC0745-AA2E-4AAE-80D2-1A5C9A9C2E91}">
      <dgm:prSet/>
      <dgm:spPr/>
      <dgm:t>
        <a:bodyPr/>
        <a:lstStyle/>
        <a:p>
          <a:endParaRPr lang="de-DE"/>
        </a:p>
      </dgm:t>
    </dgm:pt>
    <dgm:pt modelId="{02AE155A-FC4D-4206-97A5-1018E9B7FE83}" type="sibTrans" cxnId="{7EAC0745-AA2E-4AAE-80D2-1A5C9A9C2E91}">
      <dgm:prSet/>
      <dgm:spPr/>
      <dgm:t>
        <a:bodyPr/>
        <a:lstStyle/>
        <a:p>
          <a:endParaRPr lang="de-DE"/>
        </a:p>
      </dgm:t>
    </dgm:pt>
    <dgm:pt modelId="{26315671-71B5-4CD6-9AD4-586211189362}">
      <dgm:prSet phldrT="[Text]"/>
      <dgm:spPr/>
      <dgm:t>
        <a:bodyPr/>
        <a:lstStyle/>
        <a:p>
          <a:endParaRPr lang="de-DE" dirty="0"/>
        </a:p>
      </dgm:t>
    </dgm:pt>
    <dgm:pt modelId="{4D4F7A81-95F3-43A5-A765-9CDD97D95714}" type="parTrans" cxnId="{9B3993CA-1182-4E7F-817E-26047EDB8885}">
      <dgm:prSet/>
      <dgm:spPr/>
      <dgm:t>
        <a:bodyPr/>
        <a:lstStyle/>
        <a:p>
          <a:endParaRPr lang="de-DE"/>
        </a:p>
      </dgm:t>
    </dgm:pt>
    <dgm:pt modelId="{56E85A71-90A2-4DC1-B362-975A28295FE6}" type="sibTrans" cxnId="{9B3993CA-1182-4E7F-817E-26047EDB8885}">
      <dgm:prSet/>
      <dgm:spPr/>
      <dgm:t>
        <a:bodyPr/>
        <a:lstStyle/>
        <a:p>
          <a:endParaRPr lang="de-DE"/>
        </a:p>
      </dgm:t>
    </dgm:pt>
    <dgm:pt modelId="{FEA54635-E18E-4FD8-BB23-84CB35D37C0A}">
      <dgm:prSet phldrT="[Text]"/>
      <dgm:spPr/>
      <dgm:t>
        <a:bodyPr/>
        <a:lstStyle/>
        <a:p>
          <a:endParaRPr lang="de-DE" dirty="0"/>
        </a:p>
      </dgm:t>
    </dgm:pt>
    <dgm:pt modelId="{289A82C3-E29D-497F-A815-2D5CEE36B3DA}" type="parTrans" cxnId="{CB764E77-8D49-4878-884C-D52AB368339A}">
      <dgm:prSet/>
      <dgm:spPr/>
      <dgm:t>
        <a:bodyPr/>
        <a:lstStyle/>
        <a:p>
          <a:endParaRPr lang="de-DE"/>
        </a:p>
      </dgm:t>
    </dgm:pt>
    <dgm:pt modelId="{927CD299-36B5-4E6A-A49D-B7C44936CD2C}" type="sibTrans" cxnId="{CB764E77-8D49-4878-884C-D52AB368339A}">
      <dgm:prSet/>
      <dgm:spPr/>
      <dgm:t>
        <a:bodyPr/>
        <a:lstStyle/>
        <a:p>
          <a:endParaRPr lang="de-DE"/>
        </a:p>
      </dgm:t>
    </dgm:pt>
    <dgm:pt modelId="{3EA6DA1B-DAB5-403F-BD7A-C84FCE8CF2F0}">
      <dgm:prSet phldrT="[Text]"/>
      <dgm:spPr/>
      <dgm:t>
        <a:bodyPr/>
        <a:lstStyle/>
        <a:p>
          <a:endParaRPr lang="de-DE" dirty="0"/>
        </a:p>
      </dgm:t>
    </dgm:pt>
    <dgm:pt modelId="{57688CBF-5769-4192-B543-32849C637767}" type="parTrans" cxnId="{E99D12DC-E0AB-49FB-AFB8-9A90EB0379DF}">
      <dgm:prSet/>
      <dgm:spPr/>
      <dgm:t>
        <a:bodyPr/>
        <a:lstStyle/>
        <a:p>
          <a:endParaRPr lang="de-DE"/>
        </a:p>
      </dgm:t>
    </dgm:pt>
    <dgm:pt modelId="{2E3B164D-18BC-4B1B-93B9-6083014D5B02}" type="sibTrans" cxnId="{E99D12DC-E0AB-49FB-AFB8-9A90EB0379DF}">
      <dgm:prSet/>
      <dgm:spPr/>
      <dgm:t>
        <a:bodyPr/>
        <a:lstStyle/>
        <a:p>
          <a:endParaRPr lang="de-DE"/>
        </a:p>
      </dgm:t>
    </dgm:pt>
    <dgm:pt modelId="{4894AE52-F465-4959-8FF6-C1505BEB6F3E}">
      <dgm:prSet phldrT="[Text]"/>
      <dgm:spPr/>
      <dgm:t>
        <a:bodyPr/>
        <a:lstStyle/>
        <a:p>
          <a:endParaRPr lang="de-DE" dirty="0"/>
        </a:p>
      </dgm:t>
    </dgm:pt>
    <dgm:pt modelId="{D22ADBA7-FACE-4BA4-B976-FA130EAB7028}" type="parTrans" cxnId="{611CAC86-2D9F-45E3-AC86-6D735B226B0A}">
      <dgm:prSet/>
      <dgm:spPr/>
      <dgm:t>
        <a:bodyPr/>
        <a:lstStyle/>
        <a:p>
          <a:endParaRPr lang="de-DE"/>
        </a:p>
      </dgm:t>
    </dgm:pt>
    <dgm:pt modelId="{340AE569-C0EB-4D82-B465-ACA4127C4364}" type="sibTrans" cxnId="{611CAC86-2D9F-45E3-AC86-6D735B226B0A}">
      <dgm:prSet/>
      <dgm:spPr/>
      <dgm:t>
        <a:bodyPr/>
        <a:lstStyle/>
        <a:p>
          <a:endParaRPr lang="de-DE"/>
        </a:p>
      </dgm:t>
    </dgm:pt>
    <dgm:pt modelId="{B2AB717D-3EDD-4BE9-B750-D3701A5B8B97}">
      <dgm:prSet phldrT="[Text]"/>
      <dgm:spPr/>
      <dgm:t>
        <a:bodyPr/>
        <a:lstStyle/>
        <a:p>
          <a:endParaRPr lang="de-DE" dirty="0"/>
        </a:p>
      </dgm:t>
    </dgm:pt>
    <dgm:pt modelId="{55CEE25A-2319-4618-84E6-0208BA96951F}" type="parTrans" cxnId="{7591A371-E359-4807-B22C-57D82264A738}">
      <dgm:prSet/>
      <dgm:spPr/>
      <dgm:t>
        <a:bodyPr/>
        <a:lstStyle/>
        <a:p>
          <a:endParaRPr lang="de-DE"/>
        </a:p>
      </dgm:t>
    </dgm:pt>
    <dgm:pt modelId="{D6A1C177-EAB8-455F-952B-B27F84AF6FE9}" type="sibTrans" cxnId="{7591A371-E359-4807-B22C-57D82264A738}">
      <dgm:prSet/>
      <dgm:spPr/>
      <dgm:t>
        <a:bodyPr/>
        <a:lstStyle/>
        <a:p>
          <a:endParaRPr lang="de-DE"/>
        </a:p>
      </dgm:t>
    </dgm:pt>
    <dgm:pt modelId="{F8B487DA-4310-4E7E-AC32-4BDE662926F8}" type="pres">
      <dgm:prSet presAssocID="{F7B29910-BB11-47BB-9068-49CA8115D8A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FAE60F95-9A3D-425A-A8B7-ACC2B290B165}" type="pres">
      <dgm:prSet presAssocID="{258C5038-4967-4591-969A-BE73EC3E3F9C}" presName="hierRoot1" presStyleCnt="0">
        <dgm:presLayoutVars>
          <dgm:hierBranch val="init"/>
        </dgm:presLayoutVars>
      </dgm:prSet>
      <dgm:spPr/>
    </dgm:pt>
    <dgm:pt modelId="{B689ACB7-4314-43AE-95B1-9A1CFB44A01E}" type="pres">
      <dgm:prSet presAssocID="{258C5038-4967-4591-969A-BE73EC3E3F9C}" presName="rootComposite1" presStyleCnt="0"/>
      <dgm:spPr/>
    </dgm:pt>
    <dgm:pt modelId="{D827C676-8EC3-4888-97B8-4B04EAFF1109}" type="pres">
      <dgm:prSet presAssocID="{258C5038-4967-4591-969A-BE73EC3E3F9C}" presName="rootText1" presStyleLbl="node0" presStyleIdx="0" presStyleCnt="1" custScaleX="13630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9EECBA79-E92E-4B34-B584-D61239B05326}" type="pres">
      <dgm:prSet presAssocID="{258C5038-4967-4591-969A-BE73EC3E3F9C}" presName="rootConnector1" presStyleLbl="node1" presStyleIdx="0" presStyleCnt="0"/>
      <dgm:spPr/>
      <dgm:t>
        <a:bodyPr/>
        <a:lstStyle/>
        <a:p>
          <a:endParaRPr lang="de-DE"/>
        </a:p>
      </dgm:t>
    </dgm:pt>
    <dgm:pt modelId="{E5D27C0B-91E6-49A4-ACF1-00B4C6DABFC5}" type="pres">
      <dgm:prSet presAssocID="{258C5038-4967-4591-969A-BE73EC3E3F9C}" presName="hierChild2" presStyleCnt="0"/>
      <dgm:spPr/>
    </dgm:pt>
    <dgm:pt modelId="{98CDDE03-4F24-4F14-B494-C627491B4233}" type="pres">
      <dgm:prSet presAssocID="{E5FB845D-48AB-443C-8179-34ADF63FDCBC}" presName="Name37" presStyleLbl="parChTrans1D2" presStyleIdx="0" presStyleCnt="5"/>
      <dgm:spPr/>
      <dgm:t>
        <a:bodyPr/>
        <a:lstStyle/>
        <a:p>
          <a:endParaRPr lang="de-DE"/>
        </a:p>
      </dgm:t>
    </dgm:pt>
    <dgm:pt modelId="{BC91FAD7-CED7-4B94-A632-CFF41F97FABB}" type="pres">
      <dgm:prSet presAssocID="{5BE495F4-6DA2-4907-9771-B3722FC4565E}" presName="hierRoot2" presStyleCnt="0">
        <dgm:presLayoutVars>
          <dgm:hierBranch val="init"/>
        </dgm:presLayoutVars>
      </dgm:prSet>
      <dgm:spPr/>
    </dgm:pt>
    <dgm:pt modelId="{3F7B8CE5-1188-4850-8B93-58837B50BD17}" type="pres">
      <dgm:prSet presAssocID="{5BE495F4-6DA2-4907-9771-B3722FC4565E}" presName="rootComposite" presStyleCnt="0"/>
      <dgm:spPr/>
    </dgm:pt>
    <dgm:pt modelId="{AABFA652-1859-44A3-940E-783E26920EEA}" type="pres">
      <dgm:prSet presAssocID="{5BE495F4-6DA2-4907-9771-B3722FC4565E}" presName="rootText" presStyleLbl="node2" presStyleIdx="0" presStyleCnt="5" custScaleX="10988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E45DAD4-5533-488C-BB6E-F2BE765B541C}" type="pres">
      <dgm:prSet presAssocID="{5BE495F4-6DA2-4907-9771-B3722FC4565E}" presName="rootConnector" presStyleLbl="node2" presStyleIdx="0" presStyleCnt="5"/>
      <dgm:spPr/>
      <dgm:t>
        <a:bodyPr/>
        <a:lstStyle/>
        <a:p>
          <a:endParaRPr lang="de-DE"/>
        </a:p>
      </dgm:t>
    </dgm:pt>
    <dgm:pt modelId="{06C32890-7C1B-48E5-B95E-BA32492E9F35}" type="pres">
      <dgm:prSet presAssocID="{5BE495F4-6DA2-4907-9771-B3722FC4565E}" presName="hierChild4" presStyleCnt="0"/>
      <dgm:spPr/>
    </dgm:pt>
    <dgm:pt modelId="{E75BAA78-F62A-49CF-BCC0-DE4CD8D50ED0}" type="pres">
      <dgm:prSet presAssocID="{A0879B59-1AA5-4458-8990-D9C4FEB2C873}" presName="Name37" presStyleLbl="parChTrans1D3" presStyleIdx="0" presStyleCnt="25"/>
      <dgm:spPr/>
      <dgm:t>
        <a:bodyPr/>
        <a:lstStyle/>
        <a:p>
          <a:endParaRPr lang="de-DE"/>
        </a:p>
      </dgm:t>
    </dgm:pt>
    <dgm:pt modelId="{79C8B870-1371-467E-8668-ACB42F260E2A}" type="pres">
      <dgm:prSet presAssocID="{5C6D4CFA-3CAC-4EED-887D-8CDDBE37F46D}" presName="hierRoot2" presStyleCnt="0">
        <dgm:presLayoutVars>
          <dgm:hierBranch val="init"/>
        </dgm:presLayoutVars>
      </dgm:prSet>
      <dgm:spPr/>
    </dgm:pt>
    <dgm:pt modelId="{B65199AE-85BB-43F9-9FB0-C9E62381DC52}" type="pres">
      <dgm:prSet presAssocID="{5C6D4CFA-3CAC-4EED-887D-8CDDBE37F46D}" presName="rootComposite" presStyleCnt="0"/>
      <dgm:spPr/>
    </dgm:pt>
    <dgm:pt modelId="{B3085D54-48F6-4391-89AB-4FB9148728AC}" type="pres">
      <dgm:prSet presAssocID="{5C6D4CFA-3CAC-4EED-887D-8CDDBE37F46D}" presName="rootText" presStyleLbl="node3" presStyleIdx="0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9F3EC849-CE46-4273-ACE8-EC8BA60AA514}" type="pres">
      <dgm:prSet presAssocID="{5C6D4CFA-3CAC-4EED-887D-8CDDBE37F46D}" presName="rootConnector" presStyleLbl="node3" presStyleIdx="0" presStyleCnt="25"/>
      <dgm:spPr/>
      <dgm:t>
        <a:bodyPr/>
        <a:lstStyle/>
        <a:p>
          <a:endParaRPr lang="de-DE"/>
        </a:p>
      </dgm:t>
    </dgm:pt>
    <dgm:pt modelId="{154EDD05-5F9F-4D23-B6A7-6C44F40E6825}" type="pres">
      <dgm:prSet presAssocID="{5C6D4CFA-3CAC-4EED-887D-8CDDBE37F46D}" presName="hierChild4" presStyleCnt="0"/>
      <dgm:spPr/>
    </dgm:pt>
    <dgm:pt modelId="{931DE162-192F-426D-AE51-D927FE52C132}" type="pres">
      <dgm:prSet presAssocID="{5C6D4CFA-3CAC-4EED-887D-8CDDBE37F46D}" presName="hierChild5" presStyleCnt="0"/>
      <dgm:spPr/>
    </dgm:pt>
    <dgm:pt modelId="{1DE39804-FE8C-4BB4-944A-C0804C75277F}" type="pres">
      <dgm:prSet presAssocID="{24B53F9C-3BAF-41C4-B4DD-591A6318F527}" presName="Name37" presStyleLbl="parChTrans1D3" presStyleIdx="1" presStyleCnt="25"/>
      <dgm:spPr/>
      <dgm:t>
        <a:bodyPr/>
        <a:lstStyle/>
        <a:p>
          <a:endParaRPr lang="de-DE"/>
        </a:p>
      </dgm:t>
    </dgm:pt>
    <dgm:pt modelId="{5EE723D8-63B2-4B74-ADA0-C603C3FFBEF6}" type="pres">
      <dgm:prSet presAssocID="{1ACF5891-3D7B-493A-A62A-CA6652DCDF60}" presName="hierRoot2" presStyleCnt="0">
        <dgm:presLayoutVars>
          <dgm:hierBranch val="init"/>
        </dgm:presLayoutVars>
      </dgm:prSet>
      <dgm:spPr/>
    </dgm:pt>
    <dgm:pt modelId="{CCFB2732-8656-49D4-B1BC-00809FC54763}" type="pres">
      <dgm:prSet presAssocID="{1ACF5891-3D7B-493A-A62A-CA6652DCDF60}" presName="rootComposite" presStyleCnt="0"/>
      <dgm:spPr/>
    </dgm:pt>
    <dgm:pt modelId="{75DF2C08-0853-40E4-A3CE-55B3050DACEF}" type="pres">
      <dgm:prSet presAssocID="{1ACF5891-3D7B-493A-A62A-CA6652DCDF60}" presName="rootText" presStyleLbl="node3" presStyleIdx="1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C4AC04C-B2EC-42B3-B371-A8DAF3893CAB}" type="pres">
      <dgm:prSet presAssocID="{1ACF5891-3D7B-493A-A62A-CA6652DCDF60}" presName="rootConnector" presStyleLbl="node3" presStyleIdx="1" presStyleCnt="25"/>
      <dgm:spPr/>
      <dgm:t>
        <a:bodyPr/>
        <a:lstStyle/>
        <a:p>
          <a:endParaRPr lang="de-DE"/>
        </a:p>
      </dgm:t>
    </dgm:pt>
    <dgm:pt modelId="{F39F815A-9653-4D9E-B991-1F094FC250B2}" type="pres">
      <dgm:prSet presAssocID="{1ACF5891-3D7B-493A-A62A-CA6652DCDF60}" presName="hierChild4" presStyleCnt="0"/>
      <dgm:spPr/>
    </dgm:pt>
    <dgm:pt modelId="{127B5EEE-30A8-4540-B8F5-FCD49FFEC2B0}" type="pres">
      <dgm:prSet presAssocID="{1ACF5891-3D7B-493A-A62A-CA6652DCDF60}" presName="hierChild5" presStyleCnt="0"/>
      <dgm:spPr/>
    </dgm:pt>
    <dgm:pt modelId="{1FA6D9F2-CDF8-4481-8461-51343183758E}" type="pres">
      <dgm:prSet presAssocID="{FF50E951-4B14-4319-A888-1F02E0E83B69}" presName="Name37" presStyleLbl="parChTrans1D3" presStyleIdx="2" presStyleCnt="25"/>
      <dgm:spPr/>
      <dgm:t>
        <a:bodyPr/>
        <a:lstStyle/>
        <a:p>
          <a:endParaRPr lang="de-DE"/>
        </a:p>
      </dgm:t>
    </dgm:pt>
    <dgm:pt modelId="{3D34EBE1-CC33-46A3-97ED-0D2ADACD758E}" type="pres">
      <dgm:prSet presAssocID="{A6FADBE3-10FE-45C5-AB75-6CB249991680}" presName="hierRoot2" presStyleCnt="0">
        <dgm:presLayoutVars>
          <dgm:hierBranch val="init"/>
        </dgm:presLayoutVars>
      </dgm:prSet>
      <dgm:spPr/>
    </dgm:pt>
    <dgm:pt modelId="{777B20EB-3A70-47CC-85E6-1199747831B3}" type="pres">
      <dgm:prSet presAssocID="{A6FADBE3-10FE-45C5-AB75-6CB249991680}" presName="rootComposite" presStyleCnt="0"/>
      <dgm:spPr/>
    </dgm:pt>
    <dgm:pt modelId="{9EF9D578-3A51-4605-A30D-B07D63685791}" type="pres">
      <dgm:prSet presAssocID="{A6FADBE3-10FE-45C5-AB75-6CB249991680}" presName="rootText" presStyleLbl="node3" presStyleIdx="2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6A6A1027-1ABD-4FE5-9DD8-F81E949DBD7F}" type="pres">
      <dgm:prSet presAssocID="{A6FADBE3-10FE-45C5-AB75-6CB249991680}" presName="rootConnector" presStyleLbl="node3" presStyleIdx="2" presStyleCnt="25"/>
      <dgm:spPr/>
      <dgm:t>
        <a:bodyPr/>
        <a:lstStyle/>
        <a:p>
          <a:endParaRPr lang="de-DE"/>
        </a:p>
      </dgm:t>
    </dgm:pt>
    <dgm:pt modelId="{DFDAFE24-74FD-4FD5-88EB-9422B2B04B5B}" type="pres">
      <dgm:prSet presAssocID="{A6FADBE3-10FE-45C5-AB75-6CB249991680}" presName="hierChild4" presStyleCnt="0"/>
      <dgm:spPr/>
    </dgm:pt>
    <dgm:pt modelId="{CBC1CD15-AAF8-49D1-8F8B-AB5DB839BE0D}" type="pres">
      <dgm:prSet presAssocID="{A6FADBE3-10FE-45C5-AB75-6CB249991680}" presName="hierChild5" presStyleCnt="0"/>
      <dgm:spPr/>
    </dgm:pt>
    <dgm:pt modelId="{B956351B-FF49-49ED-9505-204D7AB26999}" type="pres">
      <dgm:prSet presAssocID="{6F59BF33-A81F-44BD-8D8A-A2E712CD0D99}" presName="Name37" presStyleLbl="parChTrans1D3" presStyleIdx="3" presStyleCnt="25"/>
      <dgm:spPr/>
      <dgm:t>
        <a:bodyPr/>
        <a:lstStyle/>
        <a:p>
          <a:endParaRPr lang="de-DE"/>
        </a:p>
      </dgm:t>
    </dgm:pt>
    <dgm:pt modelId="{5DC04487-E192-41BD-B063-0873302F03AA}" type="pres">
      <dgm:prSet presAssocID="{C217C6A2-D35B-4281-9360-4F3BB7F154BE}" presName="hierRoot2" presStyleCnt="0">
        <dgm:presLayoutVars>
          <dgm:hierBranch val="init"/>
        </dgm:presLayoutVars>
      </dgm:prSet>
      <dgm:spPr/>
    </dgm:pt>
    <dgm:pt modelId="{6AAB0103-A27C-46BF-A515-614BB0CFD1C6}" type="pres">
      <dgm:prSet presAssocID="{C217C6A2-D35B-4281-9360-4F3BB7F154BE}" presName="rootComposite" presStyleCnt="0"/>
      <dgm:spPr/>
    </dgm:pt>
    <dgm:pt modelId="{9B5A310E-4ED2-4077-A22C-5047197B1CFA}" type="pres">
      <dgm:prSet presAssocID="{C217C6A2-D35B-4281-9360-4F3BB7F154BE}" presName="rootText" presStyleLbl="node3" presStyleIdx="3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3E93EA0-D054-4423-8432-C911FF0795D8}" type="pres">
      <dgm:prSet presAssocID="{C217C6A2-D35B-4281-9360-4F3BB7F154BE}" presName="rootConnector" presStyleLbl="node3" presStyleIdx="3" presStyleCnt="25"/>
      <dgm:spPr/>
      <dgm:t>
        <a:bodyPr/>
        <a:lstStyle/>
        <a:p>
          <a:endParaRPr lang="de-DE"/>
        </a:p>
      </dgm:t>
    </dgm:pt>
    <dgm:pt modelId="{C3B759D1-5D39-4B0F-8702-44D6536D2DBF}" type="pres">
      <dgm:prSet presAssocID="{C217C6A2-D35B-4281-9360-4F3BB7F154BE}" presName="hierChild4" presStyleCnt="0"/>
      <dgm:spPr/>
    </dgm:pt>
    <dgm:pt modelId="{CEE995CD-8101-414D-AE64-C8CF33674E3D}" type="pres">
      <dgm:prSet presAssocID="{C217C6A2-D35B-4281-9360-4F3BB7F154BE}" presName="hierChild5" presStyleCnt="0"/>
      <dgm:spPr/>
    </dgm:pt>
    <dgm:pt modelId="{B9D978D1-CCA0-49D2-BE58-CC7C42302737}" type="pres">
      <dgm:prSet presAssocID="{C89E1A9D-0BEB-442B-A4B5-C7B763B1BD37}" presName="Name37" presStyleLbl="parChTrans1D3" presStyleIdx="4" presStyleCnt="25"/>
      <dgm:spPr/>
      <dgm:t>
        <a:bodyPr/>
        <a:lstStyle/>
        <a:p>
          <a:endParaRPr lang="de-DE"/>
        </a:p>
      </dgm:t>
    </dgm:pt>
    <dgm:pt modelId="{F9CF571F-E16E-4F5A-9185-D2DCACF94047}" type="pres">
      <dgm:prSet presAssocID="{DE78B9F8-8C31-4CFA-A4A9-02033028227C}" presName="hierRoot2" presStyleCnt="0">
        <dgm:presLayoutVars>
          <dgm:hierBranch val="init"/>
        </dgm:presLayoutVars>
      </dgm:prSet>
      <dgm:spPr/>
    </dgm:pt>
    <dgm:pt modelId="{840B5277-9186-40E8-AAE9-EDF8370A5283}" type="pres">
      <dgm:prSet presAssocID="{DE78B9F8-8C31-4CFA-A4A9-02033028227C}" presName="rootComposite" presStyleCnt="0"/>
      <dgm:spPr/>
    </dgm:pt>
    <dgm:pt modelId="{FC4210D7-AE4E-47C7-8831-F9C9F761B07B}" type="pres">
      <dgm:prSet presAssocID="{DE78B9F8-8C31-4CFA-A4A9-02033028227C}" presName="rootText" presStyleLbl="node3" presStyleIdx="4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F3BB8219-0AE9-4CBC-B9DC-D6A89C9FED4B}" type="pres">
      <dgm:prSet presAssocID="{DE78B9F8-8C31-4CFA-A4A9-02033028227C}" presName="rootConnector" presStyleLbl="node3" presStyleIdx="4" presStyleCnt="25"/>
      <dgm:spPr/>
      <dgm:t>
        <a:bodyPr/>
        <a:lstStyle/>
        <a:p>
          <a:endParaRPr lang="de-DE"/>
        </a:p>
      </dgm:t>
    </dgm:pt>
    <dgm:pt modelId="{1715189A-BD9D-4055-8433-BFC8BE102F16}" type="pres">
      <dgm:prSet presAssocID="{DE78B9F8-8C31-4CFA-A4A9-02033028227C}" presName="hierChild4" presStyleCnt="0"/>
      <dgm:spPr/>
    </dgm:pt>
    <dgm:pt modelId="{3E93D5F7-E7CF-48DA-A6BD-4703D0677B8B}" type="pres">
      <dgm:prSet presAssocID="{DE78B9F8-8C31-4CFA-A4A9-02033028227C}" presName="hierChild5" presStyleCnt="0"/>
      <dgm:spPr/>
    </dgm:pt>
    <dgm:pt modelId="{35C44357-8D0C-4269-9019-6FFEDAE96E94}" type="pres">
      <dgm:prSet presAssocID="{5BE495F4-6DA2-4907-9771-B3722FC4565E}" presName="hierChild5" presStyleCnt="0"/>
      <dgm:spPr/>
    </dgm:pt>
    <dgm:pt modelId="{2F391A90-E23A-4CA9-B360-55DE6B0A022A}" type="pres">
      <dgm:prSet presAssocID="{9D287331-CF46-4606-B908-748BF54B2935}" presName="Name37" presStyleLbl="parChTrans1D2" presStyleIdx="1" presStyleCnt="5"/>
      <dgm:spPr/>
      <dgm:t>
        <a:bodyPr/>
        <a:lstStyle/>
        <a:p>
          <a:endParaRPr lang="de-DE"/>
        </a:p>
      </dgm:t>
    </dgm:pt>
    <dgm:pt modelId="{169C2EAC-8E92-4A5B-9F66-380749F3083C}" type="pres">
      <dgm:prSet presAssocID="{451FC160-DB30-4357-91F6-516A2927532E}" presName="hierRoot2" presStyleCnt="0">
        <dgm:presLayoutVars>
          <dgm:hierBranch val="init"/>
        </dgm:presLayoutVars>
      </dgm:prSet>
      <dgm:spPr/>
    </dgm:pt>
    <dgm:pt modelId="{3DA5DE6F-1BDF-4C70-85DF-81166FDBA5F1}" type="pres">
      <dgm:prSet presAssocID="{451FC160-DB30-4357-91F6-516A2927532E}" presName="rootComposite" presStyleCnt="0"/>
      <dgm:spPr/>
    </dgm:pt>
    <dgm:pt modelId="{C16EA10D-348E-43A2-8457-B5CAE4F3921F}" type="pres">
      <dgm:prSet presAssocID="{451FC160-DB30-4357-91F6-516A2927532E}" presName="rootText" presStyleLbl="node2" presStyleIdx="1" presStyleCnt="5" custScaleX="10988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2B04DA6-54AD-4269-A0FA-012C7B952CD8}" type="pres">
      <dgm:prSet presAssocID="{451FC160-DB30-4357-91F6-516A2927532E}" presName="rootConnector" presStyleLbl="node2" presStyleIdx="1" presStyleCnt="5"/>
      <dgm:spPr/>
      <dgm:t>
        <a:bodyPr/>
        <a:lstStyle/>
        <a:p>
          <a:endParaRPr lang="de-DE"/>
        </a:p>
      </dgm:t>
    </dgm:pt>
    <dgm:pt modelId="{BB5E9328-A625-4AD1-9E38-F35B53F5D854}" type="pres">
      <dgm:prSet presAssocID="{451FC160-DB30-4357-91F6-516A2927532E}" presName="hierChild4" presStyleCnt="0"/>
      <dgm:spPr/>
    </dgm:pt>
    <dgm:pt modelId="{B8277432-108A-4751-AF3C-EA356E1DFE8C}" type="pres">
      <dgm:prSet presAssocID="{F78F38BA-1E06-430E-9AAC-85010C6D93B2}" presName="Name37" presStyleLbl="parChTrans1D3" presStyleIdx="5" presStyleCnt="25"/>
      <dgm:spPr/>
      <dgm:t>
        <a:bodyPr/>
        <a:lstStyle/>
        <a:p>
          <a:endParaRPr lang="de-DE"/>
        </a:p>
      </dgm:t>
    </dgm:pt>
    <dgm:pt modelId="{D2257C11-0B48-436E-8C2F-8DE64575954F}" type="pres">
      <dgm:prSet presAssocID="{24DD591A-A7BD-43DA-B448-26A065D6073A}" presName="hierRoot2" presStyleCnt="0">
        <dgm:presLayoutVars>
          <dgm:hierBranch val="init"/>
        </dgm:presLayoutVars>
      </dgm:prSet>
      <dgm:spPr/>
    </dgm:pt>
    <dgm:pt modelId="{EB498A1A-3307-401E-8DEC-B454AA81327D}" type="pres">
      <dgm:prSet presAssocID="{24DD591A-A7BD-43DA-B448-26A065D6073A}" presName="rootComposite" presStyleCnt="0"/>
      <dgm:spPr/>
    </dgm:pt>
    <dgm:pt modelId="{745A90C7-7FD9-4DC7-A81D-04FCFF23075D}" type="pres">
      <dgm:prSet presAssocID="{24DD591A-A7BD-43DA-B448-26A065D6073A}" presName="rootText" presStyleLbl="node3" presStyleIdx="5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603BCCC-A9DB-423C-A319-B0D150B680A0}" type="pres">
      <dgm:prSet presAssocID="{24DD591A-A7BD-43DA-B448-26A065D6073A}" presName="rootConnector" presStyleLbl="node3" presStyleIdx="5" presStyleCnt="25"/>
      <dgm:spPr/>
      <dgm:t>
        <a:bodyPr/>
        <a:lstStyle/>
        <a:p>
          <a:endParaRPr lang="de-DE"/>
        </a:p>
      </dgm:t>
    </dgm:pt>
    <dgm:pt modelId="{106B16AD-57E3-4E2F-9036-6F40F6CF6291}" type="pres">
      <dgm:prSet presAssocID="{24DD591A-A7BD-43DA-B448-26A065D6073A}" presName="hierChild4" presStyleCnt="0"/>
      <dgm:spPr/>
    </dgm:pt>
    <dgm:pt modelId="{07EC2756-F7F6-4393-85A3-C55160EE41CF}" type="pres">
      <dgm:prSet presAssocID="{24DD591A-A7BD-43DA-B448-26A065D6073A}" presName="hierChild5" presStyleCnt="0"/>
      <dgm:spPr/>
    </dgm:pt>
    <dgm:pt modelId="{1A50FD9E-3E53-49D9-8D16-9DA5A67C302C}" type="pres">
      <dgm:prSet presAssocID="{920CD038-F0E4-4B01-BA3C-56A6086713B0}" presName="Name37" presStyleLbl="parChTrans1D3" presStyleIdx="6" presStyleCnt="25"/>
      <dgm:spPr/>
      <dgm:t>
        <a:bodyPr/>
        <a:lstStyle/>
        <a:p>
          <a:endParaRPr lang="de-DE"/>
        </a:p>
      </dgm:t>
    </dgm:pt>
    <dgm:pt modelId="{F6C51FCE-3775-4718-8489-333AAF335240}" type="pres">
      <dgm:prSet presAssocID="{9E65F9BE-4085-4C8A-87DD-2338D7A22C82}" presName="hierRoot2" presStyleCnt="0">
        <dgm:presLayoutVars>
          <dgm:hierBranch val="init"/>
        </dgm:presLayoutVars>
      </dgm:prSet>
      <dgm:spPr/>
    </dgm:pt>
    <dgm:pt modelId="{0DD12CA5-090B-4187-93C2-7F44CF49A6BD}" type="pres">
      <dgm:prSet presAssocID="{9E65F9BE-4085-4C8A-87DD-2338D7A22C82}" presName="rootComposite" presStyleCnt="0"/>
      <dgm:spPr/>
    </dgm:pt>
    <dgm:pt modelId="{3F3FA477-FE13-453D-9476-2955E6202228}" type="pres">
      <dgm:prSet presAssocID="{9E65F9BE-4085-4C8A-87DD-2338D7A22C82}" presName="rootText" presStyleLbl="node3" presStyleIdx="6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6D64A0F-3F48-443D-BFF1-45B64494511B}" type="pres">
      <dgm:prSet presAssocID="{9E65F9BE-4085-4C8A-87DD-2338D7A22C82}" presName="rootConnector" presStyleLbl="node3" presStyleIdx="6" presStyleCnt="25"/>
      <dgm:spPr/>
      <dgm:t>
        <a:bodyPr/>
        <a:lstStyle/>
        <a:p>
          <a:endParaRPr lang="de-DE"/>
        </a:p>
      </dgm:t>
    </dgm:pt>
    <dgm:pt modelId="{A3788CDE-B1B0-46FB-8A91-2E92D316C363}" type="pres">
      <dgm:prSet presAssocID="{9E65F9BE-4085-4C8A-87DD-2338D7A22C82}" presName="hierChild4" presStyleCnt="0"/>
      <dgm:spPr/>
    </dgm:pt>
    <dgm:pt modelId="{B3A4C54F-A761-4134-B914-4D67C606244D}" type="pres">
      <dgm:prSet presAssocID="{9E65F9BE-4085-4C8A-87DD-2338D7A22C82}" presName="hierChild5" presStyleCnt="0"/>
      <dgm:spPr/>
    </dgm:pt>
    <dgm:pt modelId="{15653B4C-4302-47FA-AEB5-0FE529CB0B3E}" type="pres">
      <dgm:prSet presAssocID="{8C3E3DD4-5130-4552-8771-6CD0ED094474}" presName="Name37" presStyleLbl="parChTrans1D3" presStyleIdx="7" presStyleCnt="25"/>
      <dgm:spPr/>
      <dgm:t>
        <a:bodyPr/>
        <a:lstStyle/>
        <a:p>
          <a:endParaRPr lang="de-DE"/>
        </a:p>
      </dgm:t>
    </dgm:pt>
    <dgm:pt modelId="{64F27025-E0B0-4A02-91CA-4740E27BF770}" type="pres">
      <dgm:prSet presAssocID="{E05FF99E-7804-42B9-BE72-06506D0F9F58}" presName="hierRoot2" presStyleCnt="0">
        <dgm:presLayoutVars>
          <dgm:hierBranch val="init"/>
        </dgm:presLayoutVars>
      </dgm:prSet>
      <dgm:spPr/>
    </dgm:pt>
    <dgm:pt modelId="{6AB88BB2-7736-471E-A8AA-E4431DF6E038}" type="pres">
      <dgm:prSet presAssocID="{E05FF99E-7804-42B9-BE72-06506D0F9F58}" presName="rootComposite" presStyleCnt="0"/>
      <dgm:spPr/>
    </dgm:pt>
    <dgm:pt modelId="{DA055967-E3B4-4A02-9EA9-43E6973F1674}" type="pres">
      <dgm:prSet presAssocID="{E05FF99E-7804-42B9-BE72-06506D0F9F58}" presName="rootText" presStyleLbl="node3" presStyleIdx="7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F32C457-E640-4BC3-9F83-EE0ECA2F80DF}" type="pres">
      <dgm:prSet presAssocID="{E05FF99E-7804-42B9-BE72-06506D0F9F58}" presName="rootConnector" presStyleLbl="node3" presStyleIdx="7" presStyleCnt="25"/>
      <dgm:spPr/>
      <dgm:t>
        <a:bodyPr/>
        <a:lstStyle/>
        <a:p>
          <a:endParaRPr lang="de-DE"/>
        </a:p>
      </dgm:t>
    </dgm:pt>
    <dgm:pt modelId="{4A4019E7-DD80-4CA4-BEC7-BE2C56828884}" type="pres">
      <dgm:prSet presAssocID="{E05FF99E-7804-42B9-BE72-06506D0F9F58}" presName="hierChild4" presStyleCnt="0"/>
      <dgm:spPr/>
    </dgm:pt>
    <dgm:pt modelId="{D1A31D6D-347D-4CA3-8A42-C754AB7A21A3}" type="pres">
      <dgm:prSet presAssocID="{E05FF99E-7804-42B9-BE72-06506D0F9F58}" presName="hierChild5" presStyleCnt="0"/>
      <dgm:spPr/>
    </dgm:pt>
    <dgm:pt modelId="{36ED3DA9-4BB4-4DC1-ACD6-24339D0C7A47}" type="pres">
      <dgm:prSet presAssocID="{56A45F41-4E11-46EE-9A1D-53D90EFB7E22}" presName="Name37" presStyleLbl="parChTrans1D3" presStyleIdx="8" presStyleCnt="25"/>
      <dgm:spPr/>
      <dgm:t>
        <a:bodyPr/>
        <a:lstStyle/>
        <a:p>
          <a:endParaRPr lang="de-DE"/>
        </a:p>
      </dgm:t>
    </dgm:pt>
    <dgm:pt modelId="{B340AB42-8F52-42B6-B482-85AC7421C86F}" type="pres">
      <dgm:prSet presAssocID="{97682E8D-673C-41B6-81E3-9CE11A2B2C11}" presName="hierRoot2" presStyleCnt="0">
        <dgm:presLayoutVars>
          <dgm:hierBranch val="init"/>
        </dgm:presLayoutVars>
      </dgm:prSet>
      <dgm:spPr/>
    </dgm:pt>
    <dgm:pt modelId="{A09B1758-C6CC-4E59-8B05-D08F3A58F8D4}" type="pres">
      <dgm:prSet presAssocID="{97682E8D-673C-41B6-81E3-9CE11A2B2C11}" presName="rootComposite" presStyleCnt="0"/>
      <dgm:spPr/>
    </dgm:pt>
    <dgm:pt modelId="{2189ECA7-5EFE-44FF-887F-EF9C3888520F}" type="pres">
      <dgm:prSet presAssocID="{97682E8D-673C-41B6-81E3-9CE11A2B2C11}" presName="rootText" presStyleLbl="node3" presStyleIdx="8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C0840DC-16D3-44DE-ACCA-58C2D2FD438A}" type="pres">
      <dgm:prSet presAssocID="{97682E8D-673C-41B6-81E3-9CE11A2B2C11}" presName="rootConnector" presStyleLbl="node3" presStyleIdx="8" presStyleCnt="25"/>
      <dgm:spPr/>
      <dgm:t>
        <a:bodyPr/>
        <a:lstStyle/>
        <a:p>
          <a:endParaRPr lang="de-DE"/>
        </a:p>
      </dgm:t>
    </dgm:pt>
    <dgm:pt modelId="{6E016CD9-508E-45AE-A668-6D241F28C98C}" type="pres">
      <dgm:prSet presAssocID="{97682E8D-673C-41B6-81E3-9CE11A2B2C11}" presName="hierChild4" presStyleCnt="0"/>
      <dgm:spPr/>
    </dgm:pt>
    <dgm:pt modelId="{1020170E-0A3B-4980-BA21-915B25A8A5FC}" type="pres">
      <dgm:prSet presAssocID="{97682E8D-673C-41B6-81E3-9CE11A2B2C11}" presName="hierChild5" presStyleCnt="0"/>
      <dgm:spPr/>
    </dgm:pt>
    <dgm:pt modelId="{F1D90E46-F015-42C7-ABFA-094B1849086A}" type="pres">
      <dgm:prSet presAssocID="{FB8043B3-CA59-488C-AB32-10EF9B2C2983}" presName="Name37" presStyleLbl="parChTrans1D3" presStyleIdx="9" presStyleCnt="25"/>
      <dgm:spPr/>
      <dgm:t>
        <a:bodyPr/>
        <a:lstStyle/>
        <a:p>
          <a:endParaRPr lang="de-DE"/>
        </a:p>
      </dgm:t>
    </dgm:pt>
    <dgm:pt modelId="{ED633993-3D93-438E-9951-688B0A0C3523}" type="pres">
      <dgm:prSet presAssocID="{CEB82718-6B59-432A-BAB2-611BC7DF6289}" presName="hierRoot2" presStyleCnt="0">
        <dgm:presLayoutVars>
          <dgm:hierBranch val="init"/>
        </dgm:presLayoutVars>
      </dgm:prSet>
      <dgm:spPr/>
    </dgm:pt>
    <dgm:pt modelId="{6F33DC4F-25AE-4AE5-BEA2-52101DA84C91}" type="pres">
      <dgm:prSet presAssocID="{CEB82718-6B59-432A-BAB2-611BC7DF6289}" presName="rootComposite" presStyleCnt="0"/>
      <dgm:spPr/>
    </dgm:pt>
    <dgm:pt modelId="{30F10010-ECB9-4763-93D4-57CF4DE00F9A}" type="pres">
      <dgm:prSet presAssocID="{CEB82718-6B59-432A-BAB2-611BC7DF6289}" presName="rootText" presStyleLbl="node3" presStyleIdx="9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467A54A4-EC35-46E8-BC49-69A71BB6EC77}" type="pres">
      <dgm:prSet presAssocID="{CEB82718-6B59-432A-BAB2-611BC7DF6289}" presName="rootConnector" presStyleLbl="node3" presStyleIdx="9" presStyleCnt="25"/>
      <dgm:spPr/>
      <dgm:t>
        <a:bodyPr/>
        <a:lstStyle/>
        <a:p>
          <a:endParaRPr lang="de-DE"/>
        </a:p>
      </dgm:t>
    </dgm:pt>
    <dgm:pt modelId="{59B82B3D-7C8E-4077-A0EB-AC65DAE188BC}" type="pres">
      <dgm:prSet presAssocID="{CEB82718-6B59-432A-BAB2-611BC7DF6289}" presName="hierChild4" presStyleCnt="0"/>
      <dgm:spPr/>
    </dgm:pt>
    <dgm:pt modelId="{8D37D19D-1D8D-4024-A17D-3A451F7B4213}" type="pres">
      <dgm:prSet presAssocID="{CEB82718-6B59-432A-BAB2-611BC7DF6289}" presName="hierChild5" presStyleCnt="0"/>
      <dgm:spPr/>
    </dgm:pt>
    <dgm:pt modelId="{F345FE31-7B1F-45BA-A894-32335E82F3E9}" type="pres">
      <dgm:prSet presAssocID="{451FC160-DB30-4357-91F6-516A2927532E}" presName="hierChild5" presStyleCnt="0"/>
      <dgm:spPr/>
    </dgm:pt>
    <dgm:pt modelId="{CCA891E4-D70F-4FA8-9BD1-C918D5267725}" type="pres">
      <dgm:prSet presAssocID="{36C3DF1E-06E3-4AD2-8001-229D9326CA28}" presName="Name37" presStyleLbl="parChTrans1D2" presStyleIdx="2" presStyleCnt="5"/>
      <dgm:spPr/>
      <dgm:t>
        <a:bodyPr/>
        <a:lstStyle/>
        <a:p>
          <a:endParaRPr lang="de-DE"/>
        </a:p>
      </dgm:t>
    </dgm:pt>
    <dgm:pt modelId="{446EB7F9-48F9-4A7F-AE9A-249F7954E277}" type="pres">
      <dgm:prSet presAssocID="{9A1389B8-31C4-467F-B566-DD5B7230675B}" presName="hierRoot2" presStyleCnt="0">
        <dgm:presLayoutVars>
          <dgm:hierBranch val="init"/>
        </dgm:presLayoutVars>
      </dgm:prSet>
      <dgm:spPr/>
    </dgm:pt>
    <dgm:pt modelId="{402613CD-DAF8-4FE3-943B-8CCCDE58B88E}" type="pres">
      <dgm:prSet presAssocID="{9A1389B8-31C4-467F-B566-DD5B7230675B}" presName="rootComposite" presStyleCnt="0"/>
      <dgm:spPr/>
    </dgm:pt>
    <dgm:pt modelId="{396FEC93-B4FE-4F7A-9291-FDAA9D3D6200}" type="pres">
      <dgm:prSet presAssocID="{9A1389B8-31C4-467F-B566-DD5B7230675B}" presName="rootText" presStyleLbl="node2" presStyleIdx="2" presStyleCnt="5" custScaleX="10988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738A713-8028-4D60-9A96-232E40C512AF}" type="pres">
      <dgm:prSet presAssocID="{9A1389B8-31C4-467F-B566-DD5B7230675B}" presName="rootConnector" presStyleLbl="node2" presStyleIdx="2" presStyleCnt="5"/>
      <dgm:spPr/>
      <dgm:t>
        <a:bodyPr/>
        <a:lstStyle/>
        <a:p>
          <a:endParaRPr lang="de-DE"/>
        </a:p>
      </dgm:t>
    </dgm:pt>
    <dgm:pt modelId="{1D5B231B-9900-41BC-89B6-A8BE4C909CA6}" type="pres">
      <dgm:prSet presAssocID="{9A1389B8-31C4-467F-B566-DD5B7230675B}" presName="hierChild4" presStyleCnt="0"/>
      <dgm:spPr/>
    </dgm:pt>
    <dgm:pt modelId="{FA472081-0BE0-4C14-9274-717A288F16FB}" type="pres">
      <dgm:prSet presAssocID="{81F4BAA3-3A8C-41D1-9A94-C06EEAEC6482}" presName="Name37" presStyleLbl="parChTrans1D3" presStyleIdx="10" presStyleCnt="25"/>
      <dgm:spPr/>
      <dgm:t>
        <a:bodyPr/>
        <a:lstStyle/>
        <a:p>
          <a:endParaRPr lang="de-DE"/>
        </a:p>
      </dgm:t>
    </dgm:pt>
    <dgm:pt modelId="{1D037BF7-9C5B-4EA2-B294-58C415BE987D}" type="pres">
      <dgm:prSet presAssocID="{E47AC816-6C6D-4328-9B44-C34442559C46}" presName="hierRoot2" presStyleCnt="0">
        <dgm:presLayoutVars>
          <dgm:hierBranch val="init"/>
        </dgm:presLayoutVars>
      </dgm:prSet>
      <dgm:spPr/>
    </dgm:pt>
    <dgm:pt modelId="{D940F0A2-B678-44A1-804A-B68661BB2CDF}" type="pres">
      <dgm:prSet presAssocID="{E47AC816-6C6D-4328-9B44-C34442559C46}" presName="rootComposite" presStyleCnt="0"/>
      <dgm:spPr/>
    </dgm:pt>
    <dgm:pt modelId="{4A9D9304-6E28-4ED5-8C9A-91385A427D54}" type="pres">
      <dgm:prSet presAssocID="{E47AC816-6C6D-4328-9B44-C34442559C46}" presName="rootText" presStyleLbl="node3" presStyleIdx="10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F0D06B2C-C637-457D-B334-86EB494B8692}" type="pres">
      <dgm:prSet presAssocID="{E47AC816-6C6D-4328-9B44-C34442559C46}" presName="rootConnector" presStyleLbl="node3" presStyleIdx="10" presStyleCnt="25"/>
      <dgm:spPr/>
      <dgm:t>
        <a:bodyPr/>
        <a:lstStyle/>
        <a:p>
          <a:endParaRPr lang="de-DE"/>
        </a:p>
      </dgm:t>
    </dgm:pt>
    <dgm:pt modelId="{44FCBFC7-DA83-4090-A571-64CF496F4734}" type="pres">
      <dgm:prSet presAssocID="{E47AC816-6C6D-4328-9B44-C34442559C46}" presName="hierChild4" presStyleCnt="0"/>
      <dgm:spPr/>
    </dgm:pt>
    <dgm:pt modelId="{0695F408-5FB6-40A1-A783-C3F4C185AA6A}" type="pres">
      <dgm:prSet presAssocID="{E47AC816-6C6D-4328-9B44-C34442559C46}" presName="hierChild5" presStyleCnt="0"/>
      <dgm:spPr/>
    </dgm:pt>
    <dgm:pt modelId="{540135A6-D6CF-4FED-BF5D-FFA2577DE0B2}" type="pres">
      <dgm:prSet presAssocID="{F58192B2-7D25-443F-B1C1-A434E88AB934}" presName="Name37" presStyleLbl="parChTrans1D3" presStyleIdx="11" presStyleCnt="25"/>
      <dgm:spPr/>
      <dgm:t>
        <a:bodyPr/>
        <a:lstStyle/>
        <a:p>
          <a:endParaRPr lang="de-DE"/>
        </a:p>
      </dgm:t>
    </dgm:pt>
    <dgm:pt modelId="{DCFF80F3-CD89-4CBC-A727-17B442052850}" type="pres">
      <dgm:prSet presAssocID="{F7CBB2DC-9583-4C63-AA92-9B33F1A6984B}" presName="hierRoot2" presStyleCnt="0">
        <dgm:presLayoutVars>
          <dgm:hierBranch val="init"/>
        </dgm:presLayoutVars>
      </dgm:prSet>
      <dgm:spPr/>
    </dgm:pt>
    <dgm:pt modelId="{8FFB0147-920E-42DA-A827-05D0952EDFD0}" type="pres">
      <dgm:prSet presAssocID="{F7CBB2DC-9583-4C63-AA92-9B33F1A6984B}" presName="rootComposite" presStyleCnt="0"/>
      <dgm:spPr/>
    </dgm:pt>
    <dgm:pt modelId="{AE8E6B49-9AF3-4CB8-8BD3-5CCC5A7CF51F}" type="pres">
      <dgm:prSet presAssocID="{F7CBB2DC-9583-4C63-AA92-9B33F1A6984B}" presName="rootText" presStyleLbl="node3" presStyleIdx="11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65027D4-C577-46C0-8652-C29E3E3DBE84}" type="pres">
      <dgm:prSet presAssocID="{F7CBB2DC-9583-4C63-AA92-9B33F1A6984B}" presName="rootConnector" presStyleLbl="node3" presStyleIdx="11" presStyleCnt="25"/>
      <dgm:spPr/>
      <dgm:t>
        <a:bodyPr/>
        <a:lstStyle/>
        <a:p>
          <a:endParaRPr lang="de-DE"/>
        </a:p>
      </dgm:t>
    </dgm:pt>
    <dgm:pt modelId="{FC812754-1E7D-49FC-88B5-D0213DBCE877}" type="pres">
      <dgm:prSet presAssocID="{F7CBB2DC-9583-4C63-AA92-9B33F1A6984B}" presName="hierChild4" presStyleCnt="0"/>
      <dgm:spPr/>
    </dgm:pt>
    <dgm:pt modelId="{8EDDA3F9-1E2B-48BA-878E-4C0E2020AD09}" type="pres">
      <dgm:prSet presAssocID="{F7CBB2DC-9583-4C63-AA92-9B33F1A6984B}" presName="hierChild5" presStyleCnt="0"/>
      <dgm:spPr/>
    </dgm:pt>
    <dgm:pt modelId="{FFCBB428-8FB3-47B4-873A-4FA8DECE4223}" type="pres">
      <dgm:prSet presAssocID="{B085F280-0D07-4770-821A-2D10BAD90CF7}" presName="Name37" presStyleLbl="parChTrans1D3" presStyleIdx="12" presStyleCnt="25"/>
      <dgm:spPr/>
      <dgm:t>
        <a:bodyPr/>
        <a:lstStyle/>
        <a:p>
          <a:endParaRPr lang="de-DE"/>
        </a:p>
      </dgm:t>
    </dgm:pt>
    <dgm:pt modelId="{DBABD871-C072-4F53-A388-9FFDE791D81E}" type="pres">
      <dgm:prSet presAssocID="{CCE90338-5BD8-47B1-92C8-CC93E378C40A}" presName="hierRoot2" presStyleCnt="0">
        <dgm:presLayoutVars>
          <dgm:hierBranch val="init"/>
        </dgm:presLayoutVars>
      </dgm:prSet>
      <dgm:spPr/>
    </dgm:pt>
    <dgm:pt modelId="{4B46993E-3467-4C6F-B93B-CAC9E1DA2C3D}" type="pres">
      <dgm:prSet presAssocID="{CCE90338-5BD8-47B1-92C8-CC93E378C40A}" presName="rootComposite" presStyleCnt="0"/>
      <dgm:spPr/>
    </dgm:pt>
    <dgm:pt modelId="{FB7A1E0F-288F-4432-BA2F-DC999BF235E0}" type="pres">
      <dgm:prSet presAssocID="{CCE90338-5BD8-47B1-92C8-CC93E378C40A}" presName="rootText" presStyleLbl="node3" presStyleIdx="12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268D47FC-EBCE-477E-ADCC-EB9A804D1B5C}" type="pres">
      <dgm:prSet presAssocID="{CCE90338-5BD8-47B1-92C8-CC93E378C40A}" presName="rootConnector" presStyleLbl="node3" presStyleIdx="12" presStyleCnt="25"/>
      <dgm:spPr/>
      <dgm:t>
        <a:bodyPr/>
        <a:lstStyle/>
        <a:p>
          <a:endParaRPr lang="de-DE"/>
        </a:p>
      </dgm:t>
    </dgm:pt>
    <dgm:pt modelId="{A324A181-CAF9-4D9B-A191-FF9D0238436F}" type="pres">
      <dgm:prSet presAssocID="{CCE90338-5BD8-47B1-92C8-CC93E378C40A}" presName="hierChild4" presStyleCnt="0"/>
      <dgm:spPr/>
    </dgm:pt>
    <dgm:pt modelId="{D3C917ED-0E3B-4DA0-AA3F-CA05F55892B0}" type="pres">
      <dgm:prSet presAssocID="{CCE90338-5BD8-47B1-92C8-CC93E378C40A}" presName="hierChild5" presStyleCnt="0"/>
      <dgm:spPr/>
    </dgm:pt>
    <dgm:pt modelId="{39B8DA2A-464B-46F7-AA69-1156CB7DA482}" type="pres">
      <dgm:prSet presAssocID="{09281738-757A-40B5-947C-EB321735CCC2}" presName="Name37" presStyleLbl="parChTrans1D3" presStyleIdx="13" presStyleCnt="25"/>
      <dgm:spPr/>
      <dgm:t>
        <a:bodyPr/>
        <a:lstStyle/>
        <a:p>
          <a:endParaRPr lang="de-DE"/>
        </a:p>
      </dgm:t>
    </dgm:pt>
    <dgm:pt modelId="{11E13BD0-2D67-4DDA-8D8A-872A3A81CDE9}" type="pres">
      <dgm:prSet presAssocID="{D22F823D-F37B-42D7-85E5-26DC7A1BC227}" presName="hierRoot2" presStyleCnt="0">
        <dgm:presLayoutVars>
          <dgm:hierBranch val="init"/>
        </dgm:presLayoutVars>
      </dgm:prSet>
      <dgm:spPr/>
    </dgm:pt>
    <dgm:pt modelId="{63ADC781-DA71-47A7-982F-E98D91A1C8C6}" type="pres">
      <dgm:prSet presAssocID="{D22F823D-F37B-42D7-85E5-26DC7A1BC227}" presName="rootComposite" presStyleCnt="0"/>
      <dgm:spPr/>
    </dgm:pt>
    <dgm:pt modelId="{101E5285-DAA6-4645-9245-E62A2A086160}" type="pres">
      <dgm:prSet presAssocID="{D22F823D-F37B-42D7-85E5-26DC7A1BC227}" presName="rootText" presStyleLbl="node3" presStyleIdx="13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AAAB457-22ED-4A78-BD24-9BB074E46968}" type="pres">
      <dgm:prSet presAssocID="{D22F823D-F37B-42D7-85E5-26DC7A1BC227}" presName="rootConnector" presStyleLbl="node3" presStyleIdx="13" presStyleCnt="25"/>
      <dgm:spPr/>
      <dgm:t>
        <a:bodyPr/>
        <a:lstStyle/>
        <a:p>
          <a:endParaRPr lang="de-DE"/>
        </a:p>
      </dgm:t>
    </dgm:pt>
    <dgm:pt modelId="{A7402E89-8F68-4EDD-88B2-A913363068B4}" type="pres">
      <dgm:prSet presAssocID="{D22F823D-F37B-42D7-85E5-26DC7A1BC227}" presName="hierChild4" presStyleCnt="0"/>
      <dgm:spPr/>
    </dgm:pt>
    <dgm:pt modelId="{076DAFFC-5A13-4EB5-B8E7-B6787825551A}" type="pres">
      <dgm:prSet presAssocID="{D22F823D-F37B-42D7-85E5-26DC7A1BC227}" presName="hierChild5" presStyleCnt="0"/>
      <dgm:spPr/>
    </dgm:pt>
    <dgm:pt modelId="{13C12FDF-711C-4FC6-A459-BD13E968EDB0}" type="pres">
      <dgm:prSet presAssocID="{DC8E1FD2-182F-46DD-98FC-5BCC4AB57A03}" presName="Name37" presStyleLbl="parChTrans1D3" presStyleIdx="14" presStyleCnt="25"/>
      <dgm:spPr/>
      <dgm:t>
        <a:bodyPr/>
        <a:lstStyle/>
        <a:p>
          <a:endParaRPr lang="de-DE"/>
        </a:p>
      </dgm:t>
    </dgm:pt>
    <dgm:pt modelId="{70265BCF-4406-45BF-9AE3-0163473772D6}" type="pres">
      <dgm:prSet presAssocID="{E41A58AF-7A3E-4C40-B66C-35B80724CF67}" presName="hierRoot2" presStyleCnt="0">
        <dgm:presLayoutVars>
          <dgm:hierBranch val="init"/>
        </dgm:presLayoutVars>
      </dgm:prSet>
      <dgm:spPr/>
    </dgm:pt>
    <dgm:pt modelId="{1D1EDC90-B2F6-4806-B8A5-713A51207674}" type="pres">
      <dgm:prSet presAssocID="{E41A58AF-7A3E-4C40-B66C-35B80724CF67}" presName="rootComposite" presStyleCnt="0"/>
      <dgm:spPr/>
    </dgm:pt>
    <dgm:pt modelId="{7FB268D1-B9CE-4482-AA65-B99E586D2E5A}" type="pres">
      <dgm:prSet presAssocID="{E41A58AF-7A3E-4C40-B66C-35B80724CF67}" presName="rootText" presStyleLbl="node3" presStyleIdx="14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7BB3793-2880-454A-A900-AAB1C673F308}" type="pres">
      <dgm:prSet presAssocID="{E41A58AF-7A3E-4C40-B66C-35B80724CF67}" presName="rootConnector" presStyleLbl="node3" presStyleIdx="14" presStyleCnt="25"/>
      <dgm:spPr/>
      <dgm:t>
        <a:bodyPr/>
        <a:lstStyle/>
        <a:p>
          <a:endParaRPr lang="de-DE"/>
        </a:p>
      </dgm:t>
    </dgm:pt>
    <dgm:pt modelId="{3898ABE7-719D-43D5-BFFA-988F9510566B}" type="pres">
      <dgm:prSet presAssocID="{E41A58AF-7A3E-4C40-B66C-35B80724CF67}" presName="hierChild4" presStyleCnt="0"/>
      <dgm:spPr/>
    </dgm:pt>
    <dgm:pt modelId="{90BAF676-6D76-4B2B-8458-0A6C9E03138C}" type="pres">
      <dgm:prSet presAssocID="{E41A58AF-7A3E-4C40-B66C-35B80724CF67}" presName="hierChild5" presStyleCnt="0"/>
      <dgm:spPr/>
    </dgm:pt>
    <dgm:pt modelId="{C72DE611-3AE7-407C-9E91-A6D3CFF4A36A}" type="pres">
      <dgm:prSet presAssocID="{9A1389B8-31C4-467F-B566-DD5B7230675B}" presName="hierChild5" presStyleCnt="0"/>
      <dgm:spPr/>
    </dgm:pt>
    <dgm:pt modelId="{12BBA0F5-1EAC-4EB1-A82F-F15E78C5F7C4}" type="pres">
      <dgm:prSet presAssocID="{A708BA2D-6032-4284-A8C5-F15D1EF442ED}" presName="Name37" presStyleLbl="parChTrans1D2" presStyleIdx="3" presStyleCnt="5"/>
      <dgm:spPr/>
      <dgm:t>
        <a:bodyPr/>
        <a:lstStyle/>
        <a:p>
          <a:endParaRPr lang="de-DE"/>
        </a:p>
      </dgm:t>
    </dgm:pt>
    <dgm:pt modelId="{B25EA6F0-9FB3-4C64-A4EC-62EA1C9DE78B}" type="pres">
      <dgm:prSet presAssocID="{6D0DDEDB-E729-4A1D-806A-1AEEC6D383AF}" presName="hierRoot2" presStyleCnt="0">
        <dgm:presLayoutVars>
          <dgm:hierBranch val="init"/>
        </dgm:presLayoutVars>
      </dgm:prSet>
      <dgm:spPr/>
    </dgm:pt>
    <dgm:pt modelId="{0C18295C-2EF5-4928-9C0B-3BBDC58E28F6}" type="pres">
      <dgm:prSet presAssocID="{6D0DDEDB-E729-4A1D-806A-1AEEC6D383AF}" presName="rootComposite" presStyleCnt="0"/>
      <dgm:spPr/>
    </dgm:pt>
    <dgm:pt modelId="{28D54F48-7F7F-4417-8884-4220EE0D7D1C}" type="pres">
      <dgm:prSet presAssocID="{6D0DDEDB-E729-4A1D-806A-1AEEC6D383AF}" presName="rootText" presStyleLbl="node2" presStyleIdx="3" presStyleCnt="5" custScaleX="10988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9C1F7F5-7271-43D6-9DB8-9794F5B1EE8D}" type="pres">
      <dgm:prSet presAssocID="{6D0DDEDB-E729-4A1D-806A-1AEEC6D383AF}" presName="rootConnector" presStyleLbl="node2" presStyleIdx="3" presStyleCnt="5"/>
      <dgm:spPr/>
      <dgm:t>
        <a:bodyPr/>
        <a:lstStyle/>
        <a:p>
          <a:endParaRPr lang="de-DE"/>
        </a:p>
      </dgm:t>
    </dgm:pt>
    <dgm:pt modelId="{100103ED-71EC-4443-A4E7-F7A66A813891}" type="pres">
      <dgm:prSet presAssocID="{6D0DDEDB-E729-4A1D-806A-1AEEC6D383AF}" presName="hierChild4" presStyleCnt="0"/>
      <dgm:spPr/>
    </dgm:pt>
    <dgm:pt modelId="{D3885EA7-DBF1-4C4D-BB67-292A83440C13}" type="pres">
      <dgm:prSet presAssocID="{7D2C1EF8-856D-4393-B759-FEFF22AFD4CC}" presName="Name37" presStyleLbl="parChTrans1D3" presStyleIdx="15" presStyleCnt="25"/>
      <dgm:spPr/>
      <dgm:t>
        <a:bodyPr/>
        <a:lstStyle/>
        <a:p>
          <a:endParaRPr lang="de-DE"/>
        </a:p>
      </dgm:t>
    </dgm:pt>
    <dgm:pt modelId="{C7DE6505-BF82-4713-8A3A-7C0795624E25}" type="pres">
      <dgm:prSet presAssocID="{43133755-27D7-4208-A3C3-113C2CB748C2}" presName="hierRoot2" presStyleCnt="0">
        <dgm:presLayoutVars>
          <dgm:hierBranch val="init"/>
        </dgm:presLayoutVars>
      </dgm:prSet>
      <dgm:spPr/>
    </dgm:pt>
    <dgm:pt modelId="{ED95EA8F-E1C7-4176-8D26-C5EA1E996C5D}" type="pres">
      <dgm:prSet presAssocID="{43133755-27D7-4208-A3C3-113C2CB748C2}" presName="rootComposite" presStyleCnt="0"/>
      <dgm:spPr/>
    </dgm:pt>
    <dgm:pt modelId="{EF86FBAB-7D21-4B89-AE69-46A872FB0FCE}" type="pres">
      <dgm:prSet presAssocID="{43133755-27D7-4208-A3C3-113C2CB748C2}" presName="rootText" presStyleLbl="node3" presStyleIdx="15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9A50D46-061A-4F95-8220-FCB3C067D012}" type="pres">
      <dgm:prSet presAssocID="{43133755-27D7-4208-A3C3-113C2CB748C2}" presName="rootConnector" presStyleLbl="node3" presStyleIdx="15" presStyleCnt="25"/>
      <dgm:spPr/>
      <dgm:t>
        <a:bodyPr/>
        <a:lstStyle/>
        <a:p>
          <a:endParaRPr lang="de-DE"/>
        </a:p>
      </dgm:t>
    </dgm:pt>
    <dgm:pt modelId="{2D6D1E79-7FBA-4A46-B9B8-84496402AF3F}" type="pres">
      <dgm:prSet presAssocID="{43133755-27D7-4208-A3C3-113C2CB748C2}" presName="hierChild4" presStyleCnt="0"/>
      <dgm:spPr/>
    </dgm:pt>
    <dgm:pt modelId="{19521223-76F1-4C0D-84B2-79D6BCD2FF60}" type="pres">
      <dgm:prSet presAssocID="{43133755-27D7-4208-A3C3-113C2CB748C2}" presName="hierChild5" presStyleCnt="0"/>
      <dgm:spPr/>
    </dgm:pt>
    <dgm:pt modelId="{D35927FD-9783-45AF-8062-017BDD466EC9}" type="pres">
      <dgm:prSet presAssocID="{DDFE171D-9721-4790-81B1-1DEA4C32A9A8}" presName="Name37" presStyleLbl="parChTrans1D3" presStyleIdx="16" presStyleCnt="25"/>
      <dgm:spPr/>
      <dgm:t>
        <a:bodyPr/>
        <a:lstStyle/>
        <a:p>
          <a:endParaRPr lang="de-DE"/>
        </a:p>
      </dgm:t>
    </dgm:pt>
    <dgm:pt modelId="{A8C58A57-5753-4F50-B0B8-111F8358AFA7}" type="pres">
      <dgm:prSet presAssocID="{18AD1185-33F5-4382-8F09-4B0B6AF556A1}" presName="hierRoot2" presStyleCnt="0">
        <dgm:presLayoutVars>
          <dgm:hierBranch val="init"/>
        </dgm:presLayoutVars>
      </dgm:prSet>
      <dgm:spPr/>
    </dgm:pt>
    <dgm:pt modelId="{1D497942-D7E8-4E2A-9E33-080D35E82816}" type="pres">
      <dgm:prSet presAssocID="{18AD1185-33F5-4382-8F09-4B0B6AF556A1}" presName="rootComposite" presStyleCnt="0"/>
      <dgm:spPr/>
    </dgm:pt>
    <dgm:pt modelId="{45984E84-C1CD-49B0-B29A-E332A9B2DE36}" type="pres">
      <dgm:prSet presAssocID="{18AD1185-33F5-4382-8F09-4B0B6AF556A1}" presName="rootText" presStyleLbl="node3" presStyleIdx="16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8971392-3DC0-46EC-B146-1B61093380A0}" type="pres">
      <dgm:prSet presAssocID="{18AD1185-33F5-4382-8F09-4B0B6AF556A1}" presName="rootConnector" presStyleLbl="node3" presStyleIdx="16" presStyleCnt="25"/>
      <dgm:spPr/>
      <dgm:t>
        <a:bodyPr/>
        <a:lstStyle/>
        <a:p>
          <a:endParaRPr lang="de-DE"/>
        </a:p>
      </dgm:t>
    </dgm:pt>
    <dgm:pt modelId="{58DC275E-F89C-4C46-B6D4-72A76209DFD4}" type="pres">
      <dgm:prSet presAssocID="{18AD1185-33F5-4382-8F09-4B0B6AF556A1}" presName="hierChild4" presStyleCnt="0"/>
      <dgm:spPr/>
    </dgm:pt>
    <dgm:pt modelId="{95E8503A-1753-4674-8AD5-DDD02AB86AF3}" type="pres">
      <dgm:prSet presAssocID="{18AD1185-33F5-4382-8F09-4B0B6AF556A1}" presName="hierChild5" presStyleCnt="0"/>
      <dgm:spPr/>
    </dgm:pt>
    <dgm:pt modelId="{341377D2-583B-4319-85E6-4B967DBFC8D4}" type="pres">
      <dgm:prSet presAssocID="{64916CE2-5CF7-4498-BBF5-BF586716DF69}" presName="Name37" presStyleLbl="parChTrans1D3" presStyleIdx="17" presStyleCnt="25"/>
      <dgm:spPr/>
      <dgm:t>
        <a:bodyPr/>
        <a:lstStyle/>
        <a:p>
          <a:endParaRPr lang="de-DE"/>
        </a:p>
      </dgm:t>
    </dgm:pt>
    <dgm:pt modelId="{2F4E34B1-8B16-4AC2-BB9D-0B9DC4A43B89}" type="pres">
      <dgm:prSet presAssocID="{725A4851-FF16-4C19-9887-76D16D023338}" presName="hierRoot2" presStyleCnt="0">
        <dgm:presLayoutVars>
          <dgm:hierBranch val="init"/>
        </dgm:presLayoutVars>
      </dgm:prSet>
      <dgm:spPr/>
    </dgm:pt>
    <dgm:pt modelId="{B9A3792D-B143-49DE-999E-49B3D905B008}" type="pres">
      <dgm:prSet presAssocID="{725A4851-FF16-4C19-9887-76D16D023338}" presName="rootComposite" presStyleCnt="0"/>
      <dgm:spPr/>
    </dgm:pt>
    <dgm:pt modelId="{97BC8860-63F7-4A2A-8054-3868A3F7D6BC}" type="pres">
      <dgm:prSet presAssocID="{725A4851-FF16-4C19-9887-76D16D023338}" presName="rootText" presStyleLbl="node3" presStyleIdx="17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01E0B381-8593-4E17-BFD6-525E94042F9B}" type="pres">
      <dgm:prSet presAssocID="{725A4851-FF16-4C19-9887-76D16D023338}" presName="rootConnector" presStyleLbl="node3" presStyleIdx="17" presStyleCnt="25"/>
      <dgm:spPr/>
      <dgm:t>
        <a:bodyPr/>
        <a:lstStyle/>
        <a:p>
          <a:endParaRPr lang="de-DE"/>
        </a:p>
      </dgm:t>
    </dgm:pt>
    <dgm:pt modelId="{14B7202B-6D8E-42E2-AE71-658179E7226D}" type="pres">
      <dgm:prSet presAssocID="{725A4851-FF16-4C19-9887-76D16D023338}" presName="hierChild4" presStyleCnt="0"/>
      <dgm:spPr/>
    </dgm:pt>
    <dgm:pt modelId="{70F160F3-2DD3-4BC9-9674-976FE88D0076}" type="pres">
      <dgm:prSet presAssocID="{725A4851-FF16-4C19-9887-76D16D023338}" presName="hierChild5" presStyleCnt="0"/>
      <dgm:spPr/>
    </dgm:pt>
    <dgm:pt modelId="{6AACFF60-2F66-4933-9372-00904DCA7429}" type="pres">
      <dgm:prSet presAssocID="{94F979C6-A0E4-49B5-B0FE-D6E2AE3429C4}" presName="Name37" presStyleLbl="parChTrans1D3" presStyleIdx="18" presStyleCnt="25"/>
      <dgm:spPr/>
      <dgm:t>
        <a:bodyPr/>
        <a:lstStyle/>
        <a:p>
          <a:endParaRPr lang="de-DE"/>
        </a:p>
      </dgm:t>
    </dgm:pt>
    <dgm:pt modelId="{3A39B169-01EB-4D60-A0A3-BF3CC05473A9}" type="pres">
      <dgm:prSet presAssocID="{1D70189E-9C78-463B-9DCD-B3D198EFF035}" presName="hierRoot2" presStyleCnt="0">
        <dgm:presLayoutVars>
          <dgm:hierBranch val="init"/>
        </dgm:presLayoutVars>
      </dgm:prSet>
      <dgm:spPr/>
    </dgm:pt>
    <dgm:pt modelId="{616E61B6-98A3-4AB9-96BB-3729F288D7BB}" type="pres">
      <dgm:prSet presAssocID="{1D70189E-9C78-463B-9DCD-B3D198EFF035}" presName="rootComposite" presStyleCnt="0"/>
      <dgm:spPr/>
    </dgm:pt>
    <dgm:pt modelId="{BAB446D3-E094-4F8C-9ACB-C1C8D7AAC274}" type="pres">
      <dgm:prSet presAssocID="{1D70189E-9C78-463B-9DCD-B3D198EFF035}" presName="rootText" presStyleLbl="node3" presStyleIdx="18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7A4CC36-5E1C-4C3C-BE8C-2E8AA67A9BB4}" type="pres">
      <dgm:prSet presAssocID="{1D70189E-9C78-463B-9DCD-B3D198EFF035}" presName="rootConnector" presStyleLbl="node3" presStyleIdx="18" presStyleCnt="25"/>
      <dgm:spPr/>
      <dgm:t>
        <a:bodyPr/>
        <a:lstStyle/>
        <a:p>
          <a:endParaRPr lang="de-DE"/>
        </a:p>
      </dgm:t>
    </dgm:pt>
    <dgm:pt modelId="{1A97B562-DC26-491A-864A-735608D5291A}" type="pres">
      <dgm:prSet presAssocID="{1D70189E-9C78-463B-9DCD-B3D198EFF035}" presName="hierChild4" presStyleCnt="0"/>
      <dgm:spPr/>
    </dgm:pt>
    <dgm:pt modelId="{6C66DD58-5B2D-4212-8564-6FAFAED95E62}" type="pres">
      <dgm:prSet presAssocID="{1D70189E-9C78-463B-9DCD-B3D198EFF035}" presName="hierChild5" presStyleCnt="0"/>
      <dgm:spPr/>
    </dgm:pt>
    <dgm:pt modelId="{BAB7FE67-8B60-4105-988F-1EECF31C0233}" type="pres">
      <dgm:prSet presAssocID="{F7695CA2-3565-4D5E-97C0-A0AB9A87694D}" presName="Name37" presStyleLbl="parChTrans1D3" presStyleIdx="19" presStyleCnt="25"/>
      <dgm:spPr/>
      <dgm:t>
        <a:bodyPr/>
        <a:lstStyle/>
        <a:p>
          <a:endParaRPr lang="de-DE"/>
        </a:p>
      </dgm:t>
    </dgm:pt>
    <dgm:pt modelId="{A19787FE-BC8D-40A0-9005-B3614681DBE6}" type="pres">
      <dgm:prSet presAssocID="{272421AB-5A7F-499D-8813-C3F438DDAAEC}" presName="hierRoot2" presStyleCnt="0">
        <dgm:presLayoutVars>
          <dgm:hierBranch val="init"/>
        </dgm:presLayoutVars>
      </dgm:prSet>
      <dgm:spPr/>
    </dgm:pt>
    <dgm:pt modelId="{137814BD-455C-44CB-B06E-312158EF79AB}" type="pres">
      <dgm:prSet presAssocID="{272421AB-5A7F-499D-8813-C3F438DDAAEC}" presName="rootComposite" presStyleCnt="0"/>
      <dgm:spPr/>
    </dgm:pt>
    <dgm:pt modelId="{025C7899-13AD-428B-911E-FA857A480AA9}" type="pres">
      <dgm:prSet presAssocID="{272421AB-5A7F-499D-8813-C3F438DDAAEC}" presName="rootText" presStyleLbl="node3" presStyleIdx="19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2126812-637B-4402-9FFB-708EAF9B9AEC}" type="pres">
      <dgm:prSet presAssocID="{272421AB-5A7F-499D-8813-C3F438DDAAEC}" presName="rootConnector" presStyleLbl="node3" presStyleIdx="19" presStyleCnt="25"/>
      <dgm:spPr/>
      <dgm:t>
        <a:bodyPr/>
        <a:lstStyle/>
        <a:p>
          <a:endParaRPr lang="de-DE"/>
        </a:p>
      </dgm:t>
    </dgm:pt>
    <dgm:pt modelId="{B77981B2-3FA5-4ED0-8E08-801BC7F9FF6F}" type="pres">
      <dgm:prSet presAssocID="{272421AB-5A7F-499D-8813-C3F438DDAAEC}" presName="hierChild4" presStyleCnt="0"/>
      <dgm:spPr/>
    </dgm:pt>
    <dgm:pt modelId="{C866CADC-F0E3-4F85-B7B4-7E18A472EF0D}" type="pres">
      <dgm:prSet presAssocID="{272421AB-5A7F-499D-8813-C3F438DDAAEC}" presName="hierChild5" presStyleCnt="0"/>
      <dgm:spPr/>
    </dgm:pt>
    <dgm:pt modelId="{95A426D0-3DA3-4EC4-BBD7-871967F8064C}" type="pres">
      <dgm:prSet presAssocID="{6D0DDEDB-E729-4A1D-806A-1AEEC6D383AF}" presName="hierChild5" presStyleCnt="0"/>
      <dgm:spPr/>
    </dgm:pt>
    <dgm:pt modelId="{F75FF723-FE96-4D8B-99F2-DD1FA4BADD66}" type="pres">
      <dgm:prSet presAssocID="{642F8790-E446-45C5-BC8A-33F714AAE958}" presName="Name37" presStyleLbl="parChTrans1D2" presStyleIdx="4" presStyleCnt="5"/>
      <dgm:spPr/>
      <dgm:t>
        <a:bodyPr/>
        <a:lstStyle/>
        <a:p>
          <a:endParaRPr lang="de-DE"/>
        </a:p>
      </dgm:t>
    </dgm:pt>
    <dgm:pt modelId="{C77711D2-C93B-47A5-9941-865DA5352063}" type="pres">
      <dgm:prSet presAssocID="{F23702EF-EC0E-40EE-9CC2-3060D2155038}" presName="hierRoot2" presStyleCnt="0">
        <dgm:presLayoutVars>
          <dgm:hierBranch val="init"/>
        </dgm:presLayoutVars>
      </dgm:prSet>
      <dgm:spPr/>
    </dgm:pt>
    <dgm:pt modelId="{983E1763-935F-493F-9DF4-7C79ACD2AE41}" type="pres">
      <dgm:prSet presAssocID="{F23702EF-EC0E-40EE-9CC2-3060D2155038}" presName="rootComposite" presStyleCnt="0"/>
      <dgm:spPr/>
    </dgm:pt>
    <dgm:pt modelId="{CAAAF586-58D5-4E35-AD28-9AA5669D8E74}" type="pres">
      <dgm:prSet presAssocID="{F23702EF-EC0E-40EE-9CC2-3060D2155038}" presName="rootText" presStyleLbl="node2" presStyleIdx="4" presStyleCnt="5" custScaleX="10988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D5B5813-2EB0-45B9-A64B-D333981C7584}" type="pres">
      <dgm:prSet presAssocID="{F23702EF-EC0E-40EE-9CC2-3060D2155038}" presName="rootConnector" presStyleLbl="node2" presStyleIdx="4" presStyleCnt="5"/>
      <dgm:spPr/>
      <dgm:t>
        <a:bodyPr/>
        <a:lstStyle/>
        <a:p>
          <a:endParaRPr lang="de-DE"/>
        </a:p>
      </dgm:t>
    </dgm:pt>
    <dgm:pt modelId="{C315598B-16B9-4D7F-9D9A-E61747CB1EE9}" type="pres">
      <dgm:prSet presAssocID="{F23702EF-EC0E-40EE-9CC2-3060D2155038}" presName="hierChild4" presStyleCnt="0"/>
      <dgm:spPr/>
    </dgm:pt>
    <dgm:pt modelId="{160C6561-A97F-4F13-95DE-E452BA3C6EAD}" type="pres">
      <dgm:prSet presAssocID="{4D4F7A81-95F3-43A5-A765-9CDD97D95714}" presName="Name37" presStyleLbl="parChTrans1D3" presStyleIdx="20" presStyleCnt="25"/>
      <dgm:spPr/>
      <dgm:t>
        <a:bodyPr/>
        <a:lstStyle/>
        <a:p>
          <a:endParaRPr lang="de-DE"/>
        </a:p>
      </dgm:t>
    </dgm:pt>
    <dgm:pt modelId="{7EC607D5-464D-41B5-8196-900F868CF330}" type="pres">
      <dgm:prSet presAssocID="{26315671-71B5-4CD6-9AD4-586211189362}" presName="hierRoot2" presStyleCnt="0">
        <dgm:presLayoutVars>
          <dgm:hierBranch val="init"/>
        </dgm:presLayoutVars>
      </dgm:prSet>
      <dgm:spPr/>
    </dgm:pt>
    <dgm:pt modelId="{09650553-5910-4690-A275-A63B3B2EE96A}" type="pres">
      <dgm:prSet presAssocID="{26315671-71B5-4CD6-9AD4-586211189362}" presName="rootComposite" presStyleCnt="0"/>
      <dgm:spPr/>
    </dgm:pt>
    <dgm:pt modelId="{67048808-C318-4DE4-8903-590F2DCA54DA}" type="pres">
      <dgm:prSet presAssocID="{26315671-71B5-4CD6-9AD4-586211189362}" presName="rootText" presStyleLbl="node3" presStyleIdx="20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F3298AF-70B9-4D52-9115-7B24A6EC560D}" type="pres">
      <dgm:prSet presAssocID="{26315671-71B5-4CD6-9AD4-586211189362}" presName="rootConnector" presStyleLbl="node3" presStyleIdx="20" presStyleCnt="25"/>
      <dgm:spPr/>
      <dgm:t>
        <a:bodyPr/>
        <a:lstStyle/>
        <a:p>
          <a:endParaRPr lang="de-DE"/>
        </a:p>
      </dgm:t>
    </dgm:pt>
    <dgm:pt modelId="{14B8F44E-833F-4CB8-995F-6D7E14D4B1EC}" type="pres">
      <dgm:prSet presAssocID="{26315671-71B5-4CD6-9AD4-586211189362}" presName="hierChild4" presStyleCnt="0"/>
      <dgm:spPr/>
    </dgm:pt>
    <dgm:pt modelId="{A074BDB6-2F59-491D-9C38-A53E59BE9D76}" type="pres">
      <dgm:prSet presAssocID="{26315671-71B5-4CD6-9AD4-586211189362}" presName="hierChild5" presStyleCnt="0"/>
      <dgm:spPr/>
    </dgm:pt>
    <dgm:pt modelId="{942A61B9-662D-41DD-86E8-F5A661DBD6E3}" type="pres">
      <dgm:prSet presAssocID="{289A82C3-E29D-497F-A815-2D5CEE36B3DA}" presName="Name37" presStyleLbl="parChTrans1D3" presStyleIdx="21" presStyleCnt="25"/>
      <dgm:spPr/>
      <dgm:t>
        <a:bodyPr/>
        <a:lstStyle/>
        <a:p>
          <a:endParaRPr lang="de-DE"/>
        </a:p>
      </dgm:t>
    </dgm:pt>
    <dgm:pt modelId="{27CD3B0C-FD95-4046-9E80-C560453BFF03}" type="pres">
      <dgm:prSet presAssocID="{FEA54635-E18E-4FD8-BB23-84CB35D37C0A}" presName="hierRoot2" presStyleCnt="0">
        <dgm:presLayoutVars>
          <dgm:hierBranch val="init"/>
        </dgm:presLayoutVars>
      </dgm:prSet>
      <dgm:spPr/>
    </dgm:pt>
    <dgm:pt modelId="{EF225C68-E204-4FFE-BD7C-D8196C03FDE4}" type="pres">
      <dgm:prSet presAssocID="{FEA54635-E18E-4FD8-BB23-84CB35D37C0A}" presName="rootComposite" presStyleCnt="0"/>
      <dgm:spPr/>
    </dgm:pt>
    <dgm:pt modelId="{65C356EF-EAC7-4EBF-86F3-5886850A06D1}" type="pres">
      <dgm:prSet presAssocID="{FEA54635-E18E-4FD8-BB23-84CB35D37C0A}" presName="rootText" presStyleLbl="node3" presStyleIdx="21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2B033706-CA31-4395-86F7-3C41C38FD845}" type="pres">
      <dgm:prSet presAssocID="{FEA54635-E18E-4FD8-BB23-84CB35D37C0A}" presName="rootConnector" presStyleLbl="node3" presStyleIdx="21" presStyleCnt="25"/>
      <dgm:spPr/>
      <dgm:t>
        <a:bodyPr/>
        <a:lstStyle/>
        <a:p>
          <a:endParaRPr lang="de-DE"/>
        </a:p>
      </dgm:t>
    </dgm:pt>
    <dgm:pt modelId="{7EBB4F30-C4BD-48DF-9FFF-44B20E4616EC}" type="pres">
      <dgm:prSet presAssocID="{FEA54635-E18E-4FD8-BB23-84CB35D37C0A}" presName="hierChild4" presStyleCnt="0"/>
      <dgm:spPr/>
    </dgm:pt>
    <dgm:pt modelId="{DF950A99-000E-446A-AEFF-919417BEC7D2}" type="pres">
      <dgm:prSet presAssocID="{FEA54635-E18E-4FD8-BB23-84CB35D37C0A}" presName="hierChild5" presStyleCnt="0"/>
      <dgm:spPr/>
    </dgm:pt>
    <dgm:pt modelId="{67317BCB-41D9-450D-9B5F-099A3CE3C502}" type="pres">
      <dgm:prSet presAssocID="{57688CBF-5769-4192-B543-32849C637767}" presName="Name37" presStyleLbl="parChTrans1D3" presStyleIdx="22" presStyleCnt="25"/>
      <dgm:spPr/>
      <dgm:t>
        <a:bodyPr/>
        <a:lstStyle/>
        <a:p>
          <a:endParaRPr lang="de-DE"/>
        </a:p>
      </dgm:t>
    </dgm:pt>
    <dgm:pt modelId="{64153174-7E72-4032-87DE-7EE300DAC397}" type="pres">
      <dgm:prSet presAssocID="{3EA6DA1B-DAB5-403F-BD7A-C84FCE8CF2F0}" presName="hierRoot2" presStyleCnt="0">
        <dgm:presLayoutVars>
          <dgm:hierBranch val="init"/>
        </dgm:presLayoutVars>
      </dgm:prSet>
      <dgm:spPr/>
    </dgm:pt>
    <dgm:pt modelId="{E41A4DB9-4A2F-4AF2-8B99-682E7D9F05F9}" type="pres">
      <dgm:prSet presAssocID="{3EA6DA1B-DAB5-403F-BD7A-C84FCE8CF2F0}" presName="rootComposite" presStyleCnt="0"/>
      <dgm:spPr/>
    </dgm:pt>
    <dgm:pt modelId="{DF661B6A-8678-4D80-84C9-8894D1AD08F6}" type="pres">
      <dgm:prSet presAssocID="{3EA6DA1B-DAB5-403F-BD7A-C84FCE8CF2F0}" presName="rootText" presStyleLbl="node3" presStyleIdx="22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0F3A8E42-20B8-41BE-BAF6-35A223E71974}" type="pres">
      <dgm:prSet presAssocID="{3EA6DA1B-DAB5-403F-BD7A-C84FCE8CF2F0}" presName="rootConnector" presStyleLbl="node3" presStyleIdx="22" presStyleCnt="25"/>
      <dgm:spPr/>
      <dgm:t>
        <a:bodyPr/>
        <a:lstStyle/>
        <a:p>
          <a:endParaRPr lang="de-DE"/>
        </a:p>
      </dgm:t>
    </dgm:pt>
    <dgm:pt modelId="{AE238C1D-D641-4ED0-A2D9-F2877C934F52}" type="pres">
      <dgm:prSet presAssocID="{3EA6DA1B-DAB5-403F-BD7A-C84FCE8CF2F0}" presName="hierChild4" presStyleCnt="0"/>
      <dgm:spPr/>
    </dgm:pt>
    <dgm:pt modelId="{2499EEC6-D6EA-4E08-A9A9-2E1BC9D60779}" type="pres">
      <dgm:prSet presAssocID="{3EA6DA1B-DAB5-403F-BD7A-C84FCE8CF2F0}" presName="hierChild5" presStyleCnt="0"/>
      <dgm:spPr/>
    </dgm:pt>
    <dgm:pt modelId="{86D43D5F-88F3-41BB-A67C-7CCFF644BA2E}" type="pres">
      <dgm:prSet presAssocID="{D22ADBA7-FACE-4BA4-B976-FA130EAB7028}" presName="Name37" presStyleLbl="parChTrans1D3" presStyleIdx="23" presStyleCnt="25"/>
      <dgm:spPr/>
      <dgm:t>
        <a:bodyPr/>
        <a:lstStyle/>
        <a:p>
          <a:endParaRPr lang="de-DE"/>
        </a:p>
      </dgm:t>
    </dgm:pt>
    <dgm:pt modelId="{3569DBEC-E969-4BE7-B02C-B63CE0112B8D}" type="pres">
      <dgm:prSet presAssocID="{4894AE52-F465-4959-8FF6-C1505BEB6F3E}" presName="hierRoot2" presStyleCnt="0">
        <dgm:presLayoutVars>
          <dgm:hierBranch val="init"/>
        </dgm:presLayoutVars>
      </dgm:prSet>
      <dgm:spPr/>
    </dgm:pt>
    <dgm:pt modelId="{CF13EBB5-F59A-43B3-BF85-8C34B093EA4E}" type="pres">
      <dgm:prSet presAssocID="{4894AE52-F465-4959-8FF6-C1505BEB6F3E}" presName="rootComposite" presStyleCnt="0"/>
      <dgm:spPr/>
    </dgm:pt>
    <dgm:pt modelId="{A7DD747B-CC07-458B-ACB4-4A73AF57295A}" type="pres">
      <dgm:prSet presAssocID="{4894AE52-F465-4959-8FF6-C1505BEB6F3E}" presName="rootText" presStyleLbl="node3" presStyleIdx="23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87FA085-8BB7-45A1-8463-DF9AB19A8A53}" type="pres">
      <dgm:prSet presAssocID="{4894AE52-F465-4959-8FF6-C1505BEB6F3E}" presName="rootConnector" presStyleLbl="node3" presStyleIdx="23" presStyleCnt="25"/>
      <dgm:spPr/>
      <dgm:t>
        <a:bodyPr/>
        <a:lstStyle/>
        <a:p>
          <a:endParaRPr lang="de-DE"/>
        </a:p>
      </dgm:t>
    </dgm:pt>
    <dgm:pt modelId="{12C781EE-438B-4C5B-ADB6-6C17F406329E}" type="pres">
      <dgm:prSet presAssocID="{4894AE52-F465-4959-8FF6-C1505BEB6F3E}" presName="hierChild4" presStyleCnt="0"/>
      <dgm:spPr/>
    </dgm:pt>
    <dgm:pt modelId="{DB551FF3-4A0C-47F2-8BD7-84A8F7505CE5}" type="pres">
      <dgm:prSet presAssocID="{4894AE52-F465-4959-8FF6-C1505BEB6F3E}" presName="hierChild5" presStyleCnt="0"/>
      <dgm:spPr/>
    </dgm:pt>
    <dgm:pt modelId="{5E881236-30E4-4531-8672-FD0877E90D81}" type="pres">
      <dgm:prSet presAssocID="{55CEE25A-2319-4618-84E6-0208BA96951F}" presName="Name37" presStyleLbl="parChTrans1D3" presStyleIdx="24" presStyleCnt="25"/>
      <dgm:spPr/>
      <dgm:t>
        <a:bodyPr/>
        <a:lstStyle/>
        <a:p>
          <a:endParaRPr lang="de-DE"/>
        </a:p>
      </dgm:t>
    </dgm:pt>
    <dgm:pt modelId="{FD5775DD-9E4C-4D93-8C1C-4437D659F79A}" type="pres">
      <dgm:prSet presAssocID="{B2AB717D-3EDD-4BE9-B750-D3701A5B8B97}" presName="hierRoot2" presStyleCnt="0">
        <dgm:presLayoutVars>
          <dgm:hierBranch val="init"/>
        </dgm:presLayoutVars>
      </dgm:prSet>
      <dgm:spPr/>
    </dgm:pt>
    <dgm:pt modelId="{BEB6992E-BD5F-406A-BCBC-14102E03242A}" type="pres">
      <dgm:prSet presAssocID="{B2AB717D-3EDD-4BE9-B750-D3701A5B8B97}" presName="rootComposite" presStyleCnt="0"/>
      <dgm:spPr/>
    </dgm:pt>
    <dgm:pt modelId="{E2A8976D-2B6E-41E5-95AB-F65A0586745A}" type="pres">
      <dgm:prSet presAssocID="{B2AB717D-3EDD-4BE9-B750-D3701A5B8B97}" presName="rootText" presStyleLbl="node3" presStyleIdx="24" presStyleCnt="2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4E2CB832-055D-4C13-BB95-E3FFF1AC1553}" type="pres">
      <dgm:prSet presAssocID="{B2AB717D-3EDD-4BE9-B750-D3701A5B8B97}" presName="rootConnector" presStyleLbl="node3" presStyleIdx="24" presStyleCnt="25"/>
      <dgm:spPr/>
      <dgm:t>
        <a:bodyPr/>
        <a:lstStyle/>
        <a:p>
          <a:endParaRPr lang="de-DE"/>
        </a:p>
      </dgm:t>
    </dgm:pt>
    <dgm:pt modelId="{2A4EB812-D092-45A8-9A2A-C88C3C57C8F1}" type="pres">
      <dgm:prSet presAssocID="{B2AB717D-3EDD-4BE9-B750-D3701A5B8B97}" presName="hierChild4" presStyleCnt="0"/>
      <dgm:spPr/>
    </dgm:pt>
    <dgm:pt modelId="{2FD58144-C1CF-46EE-999D-040C8628B2B2}" type="pres">
      <dgm:prSet presAssocID="{B2AB717D-3EDD-4BE9-B750-D3701A5B8B97}" presName="hierChild5" presStyleCnt="0"/>
      <dgm:spPr/>
    </dgm:pt>
    <dgm:pt modelId="{4C1C868A-1F22-481D-A8B9-8FFD2ADD8D04}" type="pres">
      <dgm:prSet presAssocID="{F23702EF-EC0E-40EE-9CC2-3060D2155038}" presName="hierChild5" presStyleCnt="0"/>
      <dgm:spPr/>
    </dgm:pt>
    <dgm:pt modelId="{F8D7FEEC-F7A4-45B9-9411-265F425D9B6D}" type="pres">
      <dgm:prSet presAssocID="{258C5038-4967-4591-969A-BE73EC3E3F9C}" presName="hierChild3" presStyleCnt="0"/>
      <dgm:spPr/>
    </dgm:pt>
  </dgm:ptLst>
  <dgm:cxnLst>
    <dgm:cxn modelId="{E764250F-EED8-4B7F-B25E-C6A1CFDBC891}" type="presOf" srcId="{57688CBF-5769-4192-B543-32849C637767}" destId="{67317BCB-41D9-450D-9B5F-099A3CE3C502}" srcOrd="0" destOrd="0" presId="urn:microsoft.com/office/officeart/2005/8/layout/orgChart1"/>
    <dgm:cxn modelId="{F76A9EC8-7EDA-48F2-844C-4C9AA82E5C52}" type="presOf" srcId="{920CD038-F0E4-4B01-BA3C-56A6086713B0}" destId="{1A50FD9E-3E53-49D9-8D16-9DA5A67C302C}" srcOrd="0" destOrd="0" presId="urn:microsoft.com/office/officeart/2005/8/layout/orgChart1"/>
    <dgm:cxn modelId="{F8111EA7-FD11-47DE-AF41-B70CC843513D}" type="presOf" srcId="{1ACF5891-3D7B-493A-A62A-CA6652DCDF60}" destId="{75DF2C08-0853-40E4-A3CE-55B3050DACEF}" srcOrd="0" destOrd="0" presId="urn:microsoft.com/office/officeart/2005/8/layout/orgChart1"/>
    <dgm:cxn modelId="{7EAC0745-AA2E-4AAE-80D2-1A5C9A9C2E91}" srcId="{258C5038-4967-4591-969A-BE73EC3E3F9C}" destId="{F23702EF-EC0E-40EE-9CC2-3060D2155038}" srcOrd="4" destOrd="0" parTransId="{642F8790-E446-45C5-BC8A-33F714AAE958}" sibTransId="{02AE155A-FC4D-4206-97A5-1018E9B7FE83}"/>
    <dgm:cxn modelId="{C24A1A7C-7A51-41FC-8382-39BE91E4A0BE}" type="presOf" srcId="{9D287331-CF46-4606-B908-748BF54B2935}" destId="{2F391A90-E23A-4CA9-B360-55DE6B0A022A}" srcOrd="0" destOrd="0" presId="urn:microsoft.com/office/officeart/2005/8/layout/orgChart1"/>
    <dgm:cxn modelId="{C39E3791-CE90-4721-AA4C-5C4FA609694A}" type="presOf" srcId="{09281738-757A-40B5-947C-EB321735CCC2}" destId="{39B8DA2A-464B-46F7-AA69-1156CB7DA482}" srcOrd="0" destOrd="0" presId="urn:microsoft.com/office/officeart/2005/8/layout/orgChart1"/>
    <dgm:cxn modelId="{ABA0E1FE-E62F-46A6-9C75-8D72F0747BCB}" type="presOf" srcId="{258C5038-4967-4591-969A-BE73EC3E3F9C}" destId="{9EECBA79-E92E-4B34-B584-D61239B05326}" srcOrd="1" destOrd="0" presId="urn:microsoft.com/office/officeart/2005/8/layout/orgChart1"/>
    <dgm:cxn modelId="{8EF5A971-C4F8-4465-9E55-36FCB1DF37CF}" type="presOf" srcId="{E05FF99E-7804-42B9-BE72-06506D0F9F58}" destId="{DA055967-E3B4-4A02-9EA9-43E6973F1674}" srcOrd="0" destOrd="0" presId="urn:microsoft.com/office/officeart/2005/8/layout/orgChart1"/>
    <dgm:cxn modelId="{83C1935C-67FA-4E1B-80E8-AEC12153F252}" type="presOf" srcId="{FF50E951-4B14-4319-A888-1F02E0E83B69}" destId="{1FA6D9F2-CDF8-4481-8461-51343183758E}" srcOrd="0" destOrd="0" presId="urn:microsoft.com/office/officeart/2005/8/layout/orgChart1"/>
    <dgm:cxn modelId="{F5069654-D582-4135-BDB7-7CE2D81D6EED}" type="presOf" srcId="{43133755-27D7-4208-A3C3-113C2CB748C2}" destId="{EF86FBAB-7D21-4B89-AE69-46A872FB0FCE}" srcOrd="0" destOrd="0" presId="urn:microsoft.com/office/officeart/2005/8/layout/orgChart1"/>
    <dgm:cxn modelId="{1C4958A4-C848-4240-BCE1-284043B80C00}" type="presOf" srcId="{9A1389B8-31C4-467F-B566-DD5B7230675B}" destId="{7738A713-8028-4D60-9A96-232E40C512AF}" srcOrd="1" destOrd="0" presId="urn:microsoft.com/office/officeart/2005/8/layout/orgChart1"/>
    <dgm:cxn modelId="{67F38163-D9C6-4F05-9A1A-EB74207597D2}" type="presOf" srcId="{CCE90338-5BD8-47B1-92C8-CC93E378C40A}" destId="{FB7A1E0F-288F-4432-BA2F-DC999BF235E0}" srcOrd="0" destOrd="0" presId="urn:microsoft.com/office/officeart/2005/8/layout/orgChart1"/>
    <dgm:cxn modelId="{611CAC86-2D9F-45E3-AC86-6D735B226B0A}" srcId="{F23702EF-EC0E-40EE-9CC2-3060D2155038}" destId="{4894AE52-F465-4959-8FF6-C1505BEB6F3E}" srcOrd="3" destOrd="0" parTransId="{D22ADBA7-FACE-4BA4-B976-FA130EAB7028}" sibTransId="{340AE569-C0EB-4D82-B465-ACA4127C4364}"/>
    <dgm:cxn modelId="{4CEC6319-9533-42AD-8095-2B1CE531D1C4}" type="presOf" srcId="{26315671-71B5-4CD6-9AD4-586211189362}" destId="{67048808-C318-4DE4-8903-590F2DCA54DA}" srcOrd="0" destOrd="0" presId="urn:microsoft.com/office/officeart/2005/8/layout/orgChart1"/>
    <dgm:cxn modelId="{6206E165-D510-4E37-88D7-F5140958ED85}" type="presOf" srcId="{7D2C1EF8-856D-4393-B759-FEFF22AFD4CC}" destId="{D3885EA7-DBF1-4C4D-BB67-292A83440C13}" srcOrd="0" destOrd="0" presId="urn:microsoft.com/office/officeart/2005/8/layout/orgChart1"/>
    <dgm:cxn modelId="{40FFFA3D-F3CC-4BCF-8119-A6620EE8C8BD}" type="presOf" srcId="{5C6D4CFA-3CAC-4EED-887D-8CDDBE37F46D}" destId="{9F3EC849-CE46-4273-ACE8-EC8BA60AA514}" srcOrd="1" destOrd="0" presId="urn:microsoft.com/office/officeart/2005/8/layout/orgChart1"/>
    <dgm:cxn modelId="{BF99D851-7DAD-4112-8C0F-3ADACB800F6E}" type="presOf" srcId="{24DD591A-A7BD-43DA-B448-26A065D6073A}" destId="{745A90C7-7FD9-4DC7-A81D-04FCFF23075D}" srcOrd="0" destOrd="0" presId="urn:microsoft.com/office/officeart/2005/8/layout/orgChart1"/>
    <dgm:cxn modelId="{12173E88-D20D-4EB2-B523-79F53547001C}" type="presOf" srcId="{9E65F9BE-4085-4C8A-87DD-2338D7A22C82}" destId="{76D64A0F-3F48-443D-BFF1-45B64494511B}" srcOrd="1" destOrd="0" presId="urn:microsoft.com/office/officeart/2005/8/layout/orgChart1"/>
    <dgm:cxn modelId="{902585DC-78FE-4810-8967-CAD786C81480}" type="presOf" srcId="{6D0DDEDB-E729-4A1D-806A-1AEEC6D383AF}" destId="{28D54F48-7F7F-4417-8884-4220EE0D7D1C}" srcOrd="0" destOrd="0" presId="urn:microsoft.com/office/officeart/2005/8/layout/orgChart1"/>
    <dgm:cxn modelId="{2592726D-CCF9-40DD-BD10-347B9F8CAD4A}" type="presOf" srcId="{D22ADBA7-FACE-4BA4-B976-FA130EAB7028}" destId="{86D43D5F-88F3-41BB-A67C-7CCFF644BA2E}" srcOrd="0" destOrd="0" presId="urn:microsoft.com/office/officeart/2005/8/layout/orgChart1"/>
    <dgm:cxn modelId="{EB74FCD4-E52A-4067-9921-95CF255C2BDC}" type="presOf" srcId="{E47AC816-6C6D-4328-9B44-C34442559C46}" destId="{F0D06B2C-C637-457D-B334-86EB494B8692}" srcOrd="1" destOrd="0" presId="urn:microsoft.com/office/officeart/2005/8/layout/orgChart1"/>
    <dgm:cxn modelId="{E99D12DC-E0AB-49FB-AFB8-9A90EB0379DF}" srcId="{F23702EF-EC0E-40EE-9CC2-3060D2155038}" destId="{3EA6DA1B-DAB5-403F-BD7A-C84FCE8CF2F0}" srcOrd="2" destOrd="0" parTransId="{57688CBF-5769-4192-B543-32849C637767}" sibTransId="{2E3B164D-18BC-4B1B-93B9-6083014D5B02}"/>
    <dgm:cxn modelId="{CDC6DD87-D811-4BA8-B309-2EE89A83451B}" type="presOf" srcId="{F58192B2-7D25-443F-B1C1-A434E88AB934}" destId="{540135A6-D6CF-4FED-BF5D-FFA2577DE0B2}" srcOrd="0" destOrd="0" presId="urn:microsoft.com/office/officeart/2005/8/layout/orgChart1"/>
    <dgm:cxn modelId="{6EE683D9-2C1F-4D87-9785-57384A2C5CBE}" type="presOf" srcId="{24DD591A-A7BD-43DA-B448-26A065D6073A}" destId="{E603BCCC-A9DB-423C-A319-B0D150B680A0}" srcOrd="1" destOrd="0" presId="urn:microsoft.com/office/officeart/2005/8/layout/orgChart1"/>
    <dgm:cxn modelId="{D1350096-5318-49C3-8235-33D599C401AA}" type="presOf" srcId="{DDFE171D-9721-4790-81B1-1DEA4C32A9A8}" destId="{D35927FD-9783-45AF-8062-017BDD466EC9}" srcOrd="0" destOrd="0" presId="urn:microsoft.com/office/officeart/2005/8/layout/orgChart1"/>
    <dgm:cxn modelId="{52F862B8-82A3-4695-94FF-724B75D709CE}" type="presOf" srcId="{E5FB845D-48AB-443C-8179-34ADF63FDCBC}" destId="{98CDDE03-4F24-4F14-B494-C627491B4233}" srcOrd="0" destOrd="0" presId="urn:microsoft.com/office/officeart/2005/8/layout/orgChart1"/>
    <dgm:cxn modelId="{C372E028-97BB-4223-A138-4E36D4BBEBEA}" type="presOf" srcId="{CEB82718-6B59-432A-BAB2-611BC7DF6289}" destId="{30F10010-ECB9-4763-93D4-57CF4DE00F9A}" srcOrd="0" destOrd="0" presId="urn:microsoft.com/office/officeart/2005/8/layout/orgChart1"/>
    <dgm:cxn modelId="{8FBAE2DE-1F0D-4FDD-8642-13A21AE01098}" type="presOf" srcId="{24B53F9C-3BAF-41C4-B4DD-591A6318F527}" destId="{1DE39804-FE8C-4BB4-944A-C0804C75277F}" srcOrd="0" destOrd="0" presId="urn:microsoft.com/office/officeart/2005/8/layout/orgChart1"/>
    <dgm:cxn modelId="{5D7B11E2-F19F-4027-88B9-BA7354247ABB}" type="presOf" srcId="{289A82C3-E29D-497F-A815-2D5CEE36B3DA}" destId="{942A61B9-662D-41DD-86E8-F5A661DBD6E3}" srcOrd="0" destOrd="0" presId="urn:microsoft.com/office/officeart/2005/8/layout/orgChart1"/>
    <dgm:cxn modelId="{359B5B66-15C5-42DE-B4D6-88D45FB255B2}" srcId="{5BE495F4-6DA2-4907-9771-B3722FC4565E}" destId="{DE78B9F8-8C31-4CFA-A4A9-02033028227C}" srcOrd="4" destOrd="0" parTransId="{C89E1A9D-0BEB-442B-A4B5-C7B763B1BD37}" sibTransId="{2BFA9E7C-ED2B-4896-819F-9929A3BFA29C}"/>
    <dgm:cxn modelId="{9A74BEE5-A782-44C7-9FF7-B5A8718A185F}" type="presOf" srcId="{3EA6DA1B-DAB5-403F-BD7A-C84FCE8CF2F0}" destId="{0F3A8E42-20B8-41BE-BAF6-35A223E71974}" srcOrd="1" destOrd="0" presId="urn:microsoft.com/office/officeart/2005/8/layout/orgChart1"/>
    <dgm:cxn modelId="{79B3C712-7875-4194-90A7-75F96AA98700}" type="presOf" srcId="{56A45F41-4E11-46EE-9A1D-53D90EFB7E22}" destId="{36ED3DA9-4BB4-4DC1-ACD6-24339D0C7A47}" srcOrd="0" destOrd="0" presId="urn:microsoft.com/office/officeart/2005/8/layout/orgChart1"/>
    <dgm:cxn modelId="{919C2AF8-C24B-4383-88DA-1EED5D119157}" type="presOf" srcId="{F7B29910-BB11-47BB-9068-49CA8115D8A1}" destId="{F8B487DA-4310-4E7E-AC32-4BDE662926F8}" srcOrd="0" destOrd="0" presId="urn:microsoft.com/office/officeart/2005/8/layout/orgChart1"/>
    <dgm:cxn modelId="{6A393409-CABA-4C4D-A5A1-3B829B06BC58}" type="presOf" srcId="{5BE495F4-6DA2-4907-9771-B3722FC4565E}" destId="{AABFA652-1859-44A3-940E-783E26920EEA}" srcOrd="0" destOrd="0" presId="urn:microsoft.com/office/officeart/2005/8/layout/orgChart1"/>
    <dgm:cxn modelId="{C0307CD4-2C42-4358-9498-E1FDCD2EE2AA}" srcId="{451FC160-DB30-4357-91F6-516A2927532E}" destId="{E05FF99E-7804-42B9-BE72-06506D0F9F58}" srcOrd="2" destOrd="0" parTransId="{8C3E3DD4-5130-4552-8771-6CD0ED094474}" sibTransId="{2ECF739D-B8AF-4AA4-BE8F-4313259C5833}"/>
    <dgm:cxn modelId="{54ED3060-F97C-438B-A291-8AE571380599}" srcId="{F7B29910-BB11-47BB-9068-49CA8115D8A1}" destId="{258C5038-4967-4591-969A-BE73EC3E3F9C}" srcOrd="0" destOrd="0" parTransId="{0979D8E6-7078-484F-90E7-40017BB19071}" sibTransId="{CB10EEAA-51B8-45EB-9B0C-914483BC0A7A}"/>
    <dgm:cxn modelId="{B6F2AEEA-F164-420F-B903-A178B2A3F5FE}" type="presOf" srcId="{E41A58AF-7A3E-4C40-B66C-35B80724CF67}" destId="{7FB268D1-B9CE-4482-AA65-B99E586D2E5A}" srcOrd="0" destOrd="0" presId="urn:microsoft.com/office/officeart/2005/8/layout/orgChart1"/>
    <dgm:cxn modelId="{2C6F707D-79E7-4AF2-B9AE-C8EE34E865B0}" type="presOf" srcId="{18AD1185-33F5-4382-8F09-4B0B6AF556A1}" destId="{45984E84-C1CD-49B0-B29A-E332A9B2DE36}" srcOrd="0" destOrd="0" presId="urn:microsoft.com/office/officeart/2005/8/layout/orgChart1"/>
    <dgm:cxn modelId="{F59E8DB1-5484-473C-93A7-2A9A9B4D82D1}" type="presOf" srcId="{94F979C6-A0E4-49B5-B0FE-D6E2AE3429C4}" destId="{6AACFF60-2F66-4933-9372-00904DCA7429}" srcOrd="0" destOrd="0" presId="urn:microsoft.com/office/officeart/2005/8/layout/orgChart1"/>
    <dgm:cxn modelId="{F0975F7E-22CA-4D2E-8C31-4EBEEC0FC2A3}" type="presOf" srcId="{4D4F7A81-95F3-43A5-A765-9CDD97D95714}" destId="{160C6561-A97F-4F13-95DE-E452BA3C6EAD}" srcOrd="0" destOrd="0" presId="urn:microsoft.com/office/officeart/2005/8/layout/orgChart1"/>
    <dgm:cxn modelId="{6ED70EB1-3823-43EE-9B39-5980C52C2E0A}" type="presOf" srcId="{A708BA2D-6032-4284-A8C5-F15D1EF442ED}" destId="{12BBA0F5-1EAC-4EB1-A82F-F15E78C5F7C4}" srcOrd="0" destOrd="0" presId="urn:microsoft.com/office/officeart/2005/8/layout/orgChart1"/>
    <dgm:cxn modelId="{DF4D40EE-7BE8-460F-9C2D-BFA147E9AE28}" type="presOf" srcId="{DE78B9F8-8C31-4CFA-A4A9-02033028227C}" destId="{F3BB8219-0AE9-4CBC-B9DC-D6A89C9FED4B}" srcOrd="1" destOrd="0" presId="urn:microsoft.com/office/officeart/2005/8/layout/orgChart1"/>
    <dgm:cxn modelId="{6C1D618A-1F70-4069-9601-50DDA067D0AF}" type="presOf" srcId="{CEB82718-6B59-432A-BAB2-611BC7DF6289}" destId="{467A54A4-EC35-46E8-BC49-69A71BB6EC77}" srcOrd="1" destOrd="0" presId="urn:microsoft.com/office/officeart/2005/8/layout/orgChart1"/>
    <dgm:cxn modelId="{56B4F08A-C8F1-4320-8745-E8F5D8C4D1B7}" type="presOf" srcId="{E41A58AF-7A3E-4C40-B66C-35B80724CF67}" destId="{87BB3793-2880-454A-A900-AAB1C673F308}" srcOrd="1" destOrd="0" presId="urn:microsoft.com/office/officeart/2005/8/layout/orgChart1"/>
    <dgm:cxn modelId="{F3299394-DC8B-4CC7-9E1F-8D954E4013F0}" type="presOf" srcId="{B085F280-0D07-4770-821A-2D10BAD90CF7}" destId="{FFCBB428-8FB3-47B4-873A-4FA8DECE4223}" srcOrd="0" destOrd="0" presId="urn:microsoft.com/office/officeart/2005/8/layout/orgChart1"/>
    <dgm:cxn modelId="{E16532F3-C788-46D7-8593-8A6BEAE0B561}" type="presOf" srcId="{43133755-27D7-4208-A3C3-113C2CB748C2}" destId="{19A50D46-061A-4F95-8220-FCB3C067D012}" srcOrd="1" destOrd="0" presId="urn:microsoft.com/office/officeart/2005/8/layout/orgChart1"/>
    <dgm:cxn modelId="{FE9823BE-48D8-4450-93DD-F0BA016B9413}" srcId="{5BE495F4-6DA2-4907-9771-B3722FC4565E}" destId="{5C6D4CFA-3CAC-4EED-887D-8CDDBE37F46D}" srcOrd="0" destOrd="0" parTransId="{A0879B59-1AA5-4458-8990-D9C4FEB2C873}" sibTransId="{FCCB2BBC-16AC-4A14-8A08-5041C0389871}"/>
    <dgm:cxn modelId="{D99E19EB-6713-4F07-ACCA-CBE3FCE1CFDD}" type="presOf" srcId="{3EA6DA1B-DAB5-403F-BD7A-C84FCE8CF2F0}" destId="{DF661B6A-8678-4D80-84C9-8894D1AD08F6}" srcOrd="0" destOrd="0" presId="urn:microsoft.com/office/officeart/2005/8/layout/orgChart1"/>
    <dgm:cxn modelId="{E478D195-4B33-4FEF-A2F7-922707F4492D}" type="presOf" srcId="{FEA54635-E18E-4FD8-BB23-84CB35D37C0A}" destId="{2B033706-CA31-4395-86F7-3C41C38FD845}" srcOrd="1" destOrd="0" presId="urn:microsoft.com/office/officeart/2005/8/layout/orgChart1"/>
    <dgm:cxn modelId="{B45ACA06-3EBA-479D-A6B6-D29EF458A5EF}" type="presOf" srcId="{81F4BAA3-3A8C-41D1-9A94-C06EEAEC6482}" destId="{FA472081-0BE0-4C14-9274-717A288F16FB}" srcOrd="0" destOrd="0" presId="urn:microsoft.com/office/officeart/2005/8/layout/orgChart1"/>
    <dgm:cxn modelId="{612F347E-8975-4143-A11B-92FE8C51E5AF}" srcId="{9A1389B8-31C4-467F-B566-DD5B7230675B}" destId="{F7CBB2DC-9583-4C63-AA92-9B33F1A6984B}" srcOrd="1" destOrd="0" parTransId="{F58192B2-7D25-443F-B1C1-A434E88AB934}" sibTransId="{E3913C36-9ED0-4FBB-B51D-5B3601602A12}"/>
    <dgm:cxn modelId="{D18F73CA-9333-4FF3-A263-38C4A43A05D9}" type="presOf" srcId="{E47AC816-6C6D-4328-9B44-C34442559C46}" destId="{4A9D9304-6E28-4ED5-8C9A-91385A427D54}" srcOrd="0" destOrd="0" presId="urn:microsoft.com/office/officeart/2005/8/layout/orgChart1"/>
    <dgm:cxn modelId="{75A714AE-DD1A-479F-8C27-64A08C56076C}" type="presOf" srcId="{725A4851-FF16-4C19-9887-76D16D023338}" destId="{97BC8860-63F7-4A2A-8054-3868A3F7D6BC}" srcOrd="0" destOrd="0" presId="urn:microsoft.com/office/officeart/2005/8/layout/orgChart1"/>
    <dgm:cxn modelId="{09543E39-549F-497A-A865-906CC58EAEBE}" type="presOf" srcId="{451FC160-DB30-4357-91F6-516A2927532E}" destId="{E2B04DA6-54AD-4269-A0FA-012C7B952CD8}" srcOrd="1" destOrd="0" presId="urn:microsoft.com/office/officeart/2005/8/layout/orgChart1"/>
    <dgm:cxn modelId="{E26D8E2A-33B8-432E-87DC-5774EBE068A5}" type="presOf" srcId="{642F8790-E446-45C5-BC8A-33F714AAE958}" destId="{F75FF723-FE96-4D8B-99F2-DD1FA4BADD66}" srcOrd="0" destOrd="0" presId="urn:microsoft.com/office/officeart/2005/8/layout/orgChart1"/>
    <dgm:cxn modelId="{ECD36682-7748-4F5B-8763-E879150ED2B5}" type="presOf" srcId="{B2AB717D-3EDD-4BE9-B750-D3701A5B8B97}" destId="{4E2CB832-055D-4C13-BB95-E3FFF1AC1553}" srcOrd="1" destOrd="0" presId="urn:microsoft.com/office/officeart/2005/8/layout/orgChart1"/>
    <dgm:cxn modelId="{29BCC0E6-CDD7-40C0-BC94-F9ED656A8AF0}" type="presOf" srcId="{F23702EF-EC0E-40EE-9CC2-3060D2155038}" destId="{CAAAF586-58D5-4E35-AD28-9AA5669D8E74}" srcOrd="0" destOrd="0" presId="urn:microsoft.com/office/officeart/2005/8/layout/orgChart1"/>
    <dgm:cxn modelId="{BEDF8A10-4955-499E-8404-2870C43D24A4}" type="presOf" srcId="{1D70189E-9C78-463B-9DCD-B3D198EFF035}" destId="{BAB446D3-E094-4F8C-9ACB-C1C8D7AAC274}" srcOrd="0" destOrd="0" presId="urn:microsoft.com/office/officeart/2005/8/layout/orgChart1"/>
    <dgm:cxn modelId="{F70D5C30-D45D-4F54-AC88-C83B87C7DABB}" type="presOf" srcId="{1ACF5891-3D7B-493A-A62A-CA6652DCDF60}" destId="{EC4AC04C-B2EC-42B3-B371-A8DAF3893CAB}" srcOrd="1" destOrd="0" presId="urn:microsoft.com/office/officeart/2005/8/layout/orgChart1"/>
    <dgm:cxn modelId="{58D643F5-FD41-4763-AC03-7E5FA0A6E97B}" type="presOf" srcId="{A6FADBE3-10FE-45C5-AB75-6CB249991680}" destId="{6A6A1027-1ABD-4FE5-9DD8-F81E949DBD7F}" srcOrd="1" destOrd="0" presId="urn:microsoft.com/office/officeart/2005/8/layout/orgChart1"/>
    <dgm:cxn modelId="{9B3993CA-1182-4E7F-817E-26047EDB8885}" srcId="{F23702EF-EC0E-40EE-9CC2-3060D2155038}" destId="{26315671-71B5-4CD6-9AD4-586211189362}" srcOrd="0" destOrd="0" parTransId="{4D4F7A81-95F3-43A5-A765-9CDD97D95714}" sibTransId="{56E85A71-90A2-4DC1-B362-975A28295FE6}"/>
    <dgm:cxn modelId="{287C92D3-34A3-441B-B569-73435DE86EEE}" srcId="{258C5038-4967-4591-969A-BE73EC3E3F9C}" destId="{451FC160-DB30-4357-91F6-516A2927532E}" srcOrd="1" destOrd="0" parTransId="{9D287331-CF46-4606-B908-748BF54B2935}" sibTransId="{13FAF817-65F9-4DA4-8BCD-705F0EA9AF92}"/>
    <dgm:cxn modelId="{D9C969DD-AC01-4419-9124-A9A5DB8F2977}" type="presOf" srcId="{6D0DDEDB-E729-4A1D-806A-1AEEC6D383AF}" destId="{C9C1F7F5-7271-43D6-9DB8-9794F5B1EE8D}" srcOrd="1" destOrd="0" presId="urn:microsoft.com/office/officeart/2005/8/layout/orgChart1"/>
    <dgm:cxn modelId="{42121BFE-2CE9-496E-928C-2BB0A723E034}" type="presOf" srcId="{D22F823D-F37B-42D7-85E5-26DC7A1BC227}" destId="{5AAAB457-22ED-4A78-BD24-9BB074E46968}" srcOrd="1" destOrd="0" presId="urn:microsoft.com/office/officeart/2005/8/layout/orgChart1"/>
    <dgm:cxn modelId="{BE7563A6-7672-4E15-BDD9-FC5A1A116CA8}" type="presOf" srcId="{272421AB-5A7F-499D-8813-C3F438DDAAEC}" destId="{025C7899-13AD-428B-911E-FA857A480AA9}" srcOrd="0" destOrd="0" presId="urn:microsoft.com/office/officeart/2005/8/layout/orgChart1"/>
    <dgm:cxn modelId="{08193184-196D-4218-A6F7-293B3D6DE403}" srcId="{451FC160-DB30-4357-91F6-516A2927532E}" destId="{9E65F9BE-4085-4C8A-87DD-2338D7A22C82}" srcOrd="1" destOrd="0" parTransId="{920CD038-F0E4-4B01-BA3C-56A6086713B0}" sibTransId="{F47086B2-0282-4630-983F-F187ED8D8B03}"/>
    <dgm:cxn modelId="{8938653E-F547-4DE5-8155-4104B9EC384D}" type="presOf" srcId="{451FC160-DB30-4357-91F6-516A2927532E}" destId="{C16EA10D-348E-43A2-8457-B5CAE4F3921F}" srcOrd="0" destOrd="0" presId="urn:microsoft.com/office/officeart/2005/8/layout/orgChart1"/>
    <dgm:cxn modelId="{722F88A0-C38B-4FEE-B801-96AD552EEF85}" type="presOf" srcId="{F7CBB2DC-9583-4C63-AA92-9B33F1A6984B}" destId="{AE8E6B49-9AF3-4CB8-8BD3-5CCC5A7CF51F}" srcOrd="0" destOrd="0" presId="urn:microsoft.com/office/officeart/2005/8/layout/orgChart1"/>
    <dgm:cxn modelId="{9B951186-BDFB-4A35-8D4A-68EA82976C17}" srcId="{451FC160-DB30-4357-91F6-516A2927532E}" destId="{97682E8D-673C-41B6-81E3-9CE11A2B2C11}" srcOrd="3" destOrd="0" parTransId="{56A45F41-4E11-46EE-9A1D-53D90EFB7E22}" sibTransId="{E81AE38F-5411-4310-8907-9AFB4D09476A}"/>
    <dgm:cxn modelId="{7CE9BFB1-0AAF-4366-9EEE-531EB901C71F}" type="presOf" srcId="{C217C6A2-D35B-4281-9360-4F3BB7F154BE}" destId="{9B5A310E-4ED2-4077-A22C-5047197B1CFA}" srcOrd="0" destOrd="0" presId="urn:microsoft.com/office/officeart/2005/8/layout/orgChart1"/>
    <dgm:cxn modelId="{6CB6E512-8F60-4706-BBFC-594AF6A585E1}" type="presOf" srcId="{55CEE25A-2319-4618-84E6-0208BA96951F}" destId="{5E881236-30E4-4531-8672-FD0877E90D81}" srcOrd="0" destOrd="0" presId="urn:microsoft.com/office/officeart/2005/8/layout/orgChart1"/>
    <dgm:cxn modelId="{6B5D6ECF-AF2D-4DCB-B5C0-2D7968516EB9}" srcId="{6D0DDEDB-E729-4A1D-806A-1AEEC6D383AF}" destId="{18AD1185-33F5-4382-8F09-4B0B6AF556A1}" srcOrd="1" destOrd="0" parTransId="{DDFE171D-9721-4790-81B1-1DEA4C32A9A8}" sibTransId="{6EACF02C-574C-4530-B3FD-102D6826D531}"/>
    <dgm:cxn modelId="{163063B2-19F4-4140-8B6B-DDFC832651F0}" type="presOf" srcId="{DC8E1FD2-182F-46DD-98FC-5BCC4AB57A03}" destId="{13C12FDF-711C-4FC6-A459-BD13E968EDB0}" srcOrd="0" destOrd="0" presId="urn:microsoft.com/office/officeart/2005/8/layout/orgChart1"/>
    <dgm:cxn modelId="{46BADA92-D296-4561-A44F-011E108B1942}" srcId="{9A1389B8-31C4-467F-B566-DD5B7230675B}" destId="{CCE90338-5BD8-47B1-92C8-CC93E378C40A}" srcOrd="2" destOrd="0" parTransId="{B085F280-0D07-4770-821A-2D10BAD90CF7}" sibTransId="{653AE983-8A97-4DC7-AD41-7A3A55678928}"/>
    <dgm:cxn modelId="{25FFF6DE-A218-4CE4-A13B-C990693E9AEB}" type="presOf" srcId="{CCE90338-5BD8-47B1-92C8-CC93E378C40A}" destId="{268D47FC-EBCE-477E-ADCC-EB9A804D1B5C}" srcOrd="1" destOrd="0" presId="urn:microsoft.com/office/officeart/2005/8/layout/orgChart1"/>
    <dgm:cxn modelId="{D8132832-7784-4C47-9B09-A2158383B4D5}" type="presOf" srcId="{F23702EF-EC0E-40EE-9CC2-3060D2155038}" destId="{7D5B5813-2EB0-45B9-A64B-D333981C7584}" srcOrd="1" destOrd="0" presId="urn:microsoft.com/office/officeart/2005/8/layout/orgChart1"/>
    <dgm:cxn modelId="{7591A371-E359-4807-B22C-57D82264A738}" srcId="{F23702EF-EC0E-40EE-9CC2-3060D2155038}" destId="{B2AB717D-3EDD-4BE9-B750-D3701A5B8B97}" srcOrd="4" destOrd="0" parTransId="{55CEE25A-2319-4618-84E6-0208BA96951F}" sibTransId="{D6A1C177-EAB8-455F-952B-B27F84AF6FE9}"/>
    <dgm:cxn modelId="{830680ED-6536-4ADE-B999-5C432853AE2E}" type="presOf" srcId="{8C3E3DD4-5130-4552-8771-6CD0ED094474}" destId="{15653B4C-4302-47FA-AEB5-0FE529CB0B3E}" srcOrd="0" destOrd="0" presId="urn:microsoft.com/office/officeart/2005/8/layout/orgChart1"/>
    <dgm:cxn modelId="{627F06B7-32C9-47CE-9A53-2399AA293915}" srcId="{9A1389B8-31C4-467F-B566-DD5B7230675B}" destId="{E41A58AF-7A3E-4C40-B66C-35B80724CF67}" srcOrd="4" destOrd="0" parTransId="{DC8E1FD2-182F-46DD-98FC-5BCC4AB57A03}" sibTransId="{42257B68-AC06-4B37-8812-1318563720CD}"/>
    <dgm:cxn modelId="{527CD033-D62F-4DFA-9650-A95E86A426A2}" type="presOf" srcId="{4894AE52-F465-4959-8FF6-C1505BEB6F3E}" destId="{A7DD747B-CC07-458B-ACB4-4A73AF57295A}" srcOrd="0" destOrd="0" presId="urn:microsoft.com/office/officeart/2005/8/layout/orgChart1"/>
    <dgm:cxn modelId="{A04E5D10-4A26-4BE7-8774-88506BFDA1F8}" srcId="{5BE495F4-6DA2-4907-9771-B3722FC4565E}" destId="{A6FADBE3-10FE-45C5-AB75-6CB249991680}" srcOrd="2" destOrd="0" parTransId="{FF50E951-4B14-4319-A888-1F02E0E83B69}" sibTransId="{D773EEFF-2EFE-483B-B40B-6C50A70E2CC5}"/>
    <dgm:cxn modelId="{1063CAEA-30D6-47F3-92B6-75F7164445C7}" srcId="{6D0DDEDB-E729-4A1D-806A-1AEEC6D383AF}" destId="{725A4851-FF16-4C19-9887-76D16D023338}" srcOrd="2" destOrd="0" parTransId="{64916CE2-5CF7-4498-BBF5-BF586716DF69}" sibTransId="{8E6FD053-D02B-4416-96D0-052D92591D57}"/>
    <dgm:cxn modelId="{AB917257-D447-492B-8184-4C9140032389}" type="presOf" srcId="{258C5038-4967-4591-969A-BE73EC3E3F9C}" destId="{D827C676-8EC3-4888-97B8-4B04EAFF1109}" srcOrd="0" destOrd="0" presId="urn:microsoft.com/office/officeart/2005/8/layout/orgChart1"/>
    <dgm:cxn modelId="{341E19A0-2A2B-4BF7-B6B6-C984E2EC1BB9}" srcId="{6D0DDEDB-E729-4A1D-806A-1AEEC6D383AF}" destId="{43133755-27D7-4208-A3C3-113C2CB748C2}" srcOrd="0" destOrd="0" parTransId="{7D2C1EF8-856D-4393-B759-FEFF22AFD4CC}" sibTransId="{93DAEF1B-8742-43C8-BC72-450D1CC6DA7B}"/>
    <dgm:cxn modelId="{46807D5A-5674-48CE-963E-5D4C853DCEB5}" srcId="{258C5038-4967-4591-969A-BE73EC3E3F9C}" destId="{9A1389B8-31C4-467F-B566-DD5B7230675B}" srcOrd="2" destOrd="0" parTransId="{36C3DF1E-06E3-4AD2-8001-229D9326CA28}" sibTransId="{8C3E34AE-AD24-4CFA-AC95-8BC3A62562C3}"/>
    <dgm:cxn modelId="{6675CE76-E9FF-41E5-8B61-0F5156041ADD}" srcId="{451FC160-DB30-4357-91F6-516A2927532E}" destId="{CEB82718-6B59-432A-BAB2-611BC7DF6289}" srcOrd="4" destOrd="0" parTransId="{FB8043B3-CA59-488C-AB32-10EF9B2C2983}" sibTransId="{59858FE7-30BD-48CA-B553-3F99CB26F77A}"/>
    <dgm:cxn modelId="{D27EF3D2-336E-4A84-B716-F1E31B9E8622}" type="presOf" srcId="{725A4851-FF16-4C19-9887-76D16D023338}" destId="{01E0B381-8593-4E17-BFD6-525E94042F9B}" srcOrd="1" destOrd="0" presId="urn:microsoft.com/office/officeart/2005/8/layout/orgChart1"/>
    <dgm:cxn modelId="{CB764E77-8D49-4878-884C-D52AB368339A}" srcId="{F23702EF-EC0E-40EE-9CC2-3060D2155038}" destId="{FEA54635-E18E-4FD8-BB23-84CB35D37C0A}" srcOrd="1" destOrd="0" parTransId="{289A82C3-E29D-497F-A815-2D5CEE36B3DA}" sibTransId="{927CD299-36B5-4E6A-A49D-B7C44936CD2C}"/>
    <dgm:cxn modelId="{0D2B1F18-6E09-4A6C-8EA2-76990EFB380D}" type="presOf" srcId="{DE78B9F8-8C31-4CFA-A4A9-02033028227C}" destId="{FC4210D7-AE4E-47C7-8831-F9C9F761B07B}" srcOrd="0" destOrd="0" presId="urn:microsoft.com/office/officeart/2005/8/layout/orgChart1"/>
    <dgm:cxn modelId="{1FFCCDD3-E769-4986-BFBD-8A378F1BF88B}" type="presOf" srcId="{C217C6A2-D35B-4281-9360-4F3BB7F154BE}" destId="{33E93EA0-D054-4423-8432-C911FF0795D8}" srcOrd="1" destOrd="0" presId="urn:microsoft.com/office/officeart/2005/8/layout/orgChart1"/>
    <dgm:cxn modelId="{5BAFF0A7-E858-4AD3-A891-3A8E117BB9A8}" type="presOf" srcId="{C89E1A9D-0BEB-442B-A4B5-C7B763B1BD37}" destId="{B9D978D1-CCA0-49D2-BE58-CC7C42302737}" srcOrd="0" destOrd="0" presId="urn:microsoft.com/office/officeart/2005/8/layout/orgChart1"/>
    <dgm:cxn modelId="{6EB671F4-90CB-4BD3-8DC6-C1FC80826E81}" type="presOf" srcId="{26315671-71B5-4CD6-9AD4-586211189362}" destId="{BF3298AF-70B9-4D52-9115-7B24A6EC560D}" srcOrd="1" destOrd="0" presId="urn:microsoft.com/office/officeart/2005/8/layout/orgChart1"/>
    <dgm:cxn modelId="{1B10EF03-7256-4E47-9447-EF3346E7A1B1}" srcId="{9A1389B8-31C4-467F-B566-DD5B7230675B}" destId="{D22F823D-F37B-42D7-85E5-26DC7A1BC227}" srcOrd="3" destOrd="0" parTransId="{09281738-757A-40B5-947C-EB321735CCC2}" sibTransId="{12410AAB-0E78-4215-9168-CC3CB1B62826}"/>
    <dgm:cxn modelId="{DEB37CEB-5F80-48D8-B7C2-2D9AAD02B3A5}" srcId="{258C5038-4967-4591-969A-BE73EC3E3F9C}" destId="{5BE495F4-6DA2-4907-9771-B3722FC4565E}" srcOrd="0" destOrd="0" parTransId="{E5FB845D-48AB-443C-8179-34ADF63FDCBC}" sibTransId="{08C0814A-FD35-4046-A256-39A5D181A108}"/>
    <dgm:cxn modelId="{0CDFC9E4-7F03-4CD8-8223-01DB3F4C4584}" srcId="{5BE495F4-6DA2-4907-9771-B3722FC4565E}" destId="{1ACF5891-3D7B-493A-A62A-CA6652DCDF60}" srcOrd="1" destOrd="0" parTransId="{24B53F9C-3BAF-41C4-B4DD-591A6318F527}" sibTransId="{00A4FBCE-A4D3-4CCF-B156-B5879E4F8BDF}"/>
    <dgm:cxn modelId="{1A6C3821-73CA-436A-98F4-BAC3AC093DF1}" srcId="{5BE495F4-6DA2-4907-9771-B3722FC4565E}" destId="{C217C6A2-D35B-4281-9360-4F3BB7F154BE}" srcOrd="3" destOrd="0" parTransId="{6F59BF33-A81F-44BD-8D8A-A2E712CD0D99}" sibTransId="{4908A764-F52B-4B68-8AAA-607440F1251C}"/>
    <dgm:cxn modelId="{68161BE3-33C1-4AD9-B0A8-EE0ABC7D8FAC}" type="presOf" srcId="{272421AB-5A7F-499D-8813-C3F438DDAAEC}" destId="{C2126812-637B-4402-9FFB-708EAF9B9AEC}" srcOrd="1" destOrd="0" presId="urn:microsoft.com/office/officeart/2005/8/layout/orgChart1"/>
    <dgm:cxn modelId="{2670BE5D-F7A4-443B-AD85-E0A74AD8DF83}" type="presOf" srcId="{E05FF99E-7804-42B9-BE72-06506D0F9F58}" destId="{CF32C457-E640-4BC3-9F83-EE0ECA2F80DF}" srcOrd="1" destOrd="0" presId="urn:microsoft.com/office/officeart/2005/8/layout/orgChart1"/>
    <dgm:cxn modelId="{B57297EE-F9E4-460A-9FCB-1A3807898EB3}" srcId="{451FC160-DB30-4357-91F6-516A2927532E}" destId="{24DD591A-A7BD-43DA-B448-26A065D6073A}" srcOrd="0" destOrd="0" parTransId="{F78F38BA-1E06-430E-9AAC-85010C6D93B2}" sibTransId="{258338B7-EACE-483A-B292-B0CE4E99400E}"/>
    <dgm:cxn modelId="{974825BA-D76F-4E83-B1EF-1DA9145D0C07}" type="presOf" srcId="{4894AE52-F465-4959-8FF6-C1505BEB6F3E}" destId="{587FA085-8BB7-45A1-8463-DF9AB19A8A53}" srcOrd="1" destOrd="0" presId="urn:microsoft.com/office/officeart/2005/8/layout/orgChart1"/>
    <dgm:cxn modelId="{5740DB14-2490-422B-8E3D-650AFB33E6FB}" type="presOf" srcId="{FB8043B3-CA59-488C-AB32-10EF9B2C2983}" destId="{F1D90E46-F015-42C7-ABFA-094B1849086A}" srcOrd="0" destOrd="0" presId="urn:microsoft.com/office/officeart/2005/8/layout/orgChart1"/>
    <dgm:cxn modelId="{67A03B6B-7F4E-4114-882A-4031507279EE}" type="presOf" srcId="{F7CBB2DC-9583-4C63-AA92-9B33F1A6984B}" destId="{B65027D4-C577-46C0-8652-C29E3E3DBE84}" srcOrd="1" destOrd="0" presId="urn:microsoft.com/office/officeart/2005/8/layout/orgChart1"/>
    <dgm:cxn modelId="{2E03B170-98B2-400C-ACCA-0251A3473363}" type="presOf" srcId="{D22F823D-F37B-42D7-85E5-26DC7A1BC227}" destId="{101E5285-DAA6-4645-9245-E62A2A086160}" srcOrd="0" destOrd="0" presId="urn:microsoft.com/office/officeart/2005/8/layout/orgChart1"/>
    <dgm:cxn modelId="{7716E4C2-0718-4BB7-B1AF-2FAF2A18F61B}" srcId="{9A1389B8-31C4-467F-B566-DD5B7230675B}" destId="{E47AC816-6C6D-4328-9B44-C34442559C46}" srcOrd="0" destOrd="0" parTransId="{81F4BAA3-3A8C-41D1-9A94-C06EEAEC6482}" sibTransId="{662830B3-5542-4983-BB9E-A8464AC3D13F}"/>
    <dgm:cxn modelId="{AB4E8226-181E-4B7C-B075-187BAB372BF4}" srcId="{258C5038-4967-4591-969A-BE73EC3E3F9C}" destId="{6D0DDEDB-E729-4A1D-806A-1AEEC6D383AF}" srcOrd="3" destOrd="0" parTransId="{A708BA2D-6032-4284-A8C5-F15D1EF442ED}" sibTransId="{DDA1C123-ADBE-42C1-8F9E-6711C7EF689C}"/>
    <dgm:cxn modelId="{6E3D9AB3-8BEE-45CA-8159-A0AEBC523671}" type="presOf" srcId="{97682E8D-673C-41B6-81E3-9CE11A2B2C11}" destId="{BC0840DC-16D3-44DE-ACCA-58C2D2FD438A}" srcOrd="1" destOrd="0" presId="urn:microsoft.com/office/officeart/2005/8/layout/orgChart1"/>
    <dgm:cxn modelId="{0E97F4B2-4B5B-4AC9-8A7B-9A54BCC5716A}" srcId="{6D0DDEDB-E729-4A1D-806A-1AEEC6D383AF}" destId="{272421AB-5A7F-499D-8813-C3F438DDAAEC}" srcOrd="4" destOrd="0" parTransId="{F7695CA2-3565-4D5E-97C0-A0AB9A87694D}" sibTransId="{1ED9492D-3D88-4F93-A6BC-22A1BE8C25A1}"/>
    <dgm:cxn modelId="{E92BC34D-E435-4614-B85A-8F6472223D26}" type="presOf" srcId="{1D70189E-9C78-463B-9DCD-B3D198EFF035}" destId="{B7A4CC36-5E1C-4C3C-BE8C-2E8AA67A9BB4}" srcOrd="1" destOrd="0" presId="urn:microsoft.com/office/officeart/2005/8/layout/orgChart1"/>
    <dgm:cxn modelId="{89C14BDF-4AB0-45C0-9880-F73FC7A33040}" type="presOf" srcId="{5C6D4CFA-3CAC-4EED-887D-8CDDBE37F46D}" destId="{B3085D54-48F6-4391-89AB-4FB9148728AC}" srcOrd="0" destOrd="0" presId="urn:microsoft.com/office/officeart/2005/8/layout/orgChart1"/>
    <dgm:cxn modelId="{FFC8A21D-6106-4DAC-9723-AC305573955D}" type="presOf" srcId="{F78F38BA-1E06-430E-9AAC-85010C6D93B2}" destId="{B8277432-108A-4751-AF3C-EA356E1DFE8C}" srcOrd="0" destOrd="0" presId="urn:microsoft.com/office/officeart/2005/8/layout/orgChart1"/>
    <dgm:cxn modelId="{4CA9DEE4-23C2-4E47-B343-37ABB52120C4}" type="presOf" srcId="{6F59BF33-A81F-44BD-8D8A-A2E712CD0D99}" destId="{B956351B-FF49-49ED-9505-204D7AB26999}" srcOrd="0" destOrd="0" presId="urn:microsoft.com/office/officeart/2005/8/layout/orgChart1"/>
    <dgm:cxn modelId="{4FE28DFF-9EF8-4482-9123-5AB7612D4BEB}" type="presOf" srcId="{F7695CA2-3565-4D5E-97C0-A0AB9A87694D}" destId="{BAB7FE67-8B60-4105-988F-1EECF31C0233}" srcOrd="0" destOrd="0" presId="urn:microsoft.com/office/officeart/2005/8/layout/orgChart1"/>
    <dgm:cxn modelId="{555BF481-CE07-4375-AF3F-03E9ACE62A72}" type="presOf" srcId="{9E65F9BE-4085-4C8A-87DD-2338D7A22C82}" destId="{3F3FA477-FE13-453D-9476-2955E6202228}" srcOrd="0" destOrd="0" presId="urn:microsoft.com/office/officeart/2005/8/layout/orgChart1"/>
    <dgm:cxn modelId="{5B82EEA2-AF7A-41BE-BC22-CF005B17175C}" type="presOf" srcId="{FEA54635-E18E-4FD8-BB23-84CB35D37C0A}" destId="{65C356EF-EAC7-4EBF-86F3-5886850A06D1}" srcOrd="0" destOrd="0" presId="urn:microsoft.com/office/officeart/2005/8/layout/orgChart1"/>
    <dgm:cxn modelId="{92FAA6BF-4A34-48FC-B04D-A8443D31A87B}" type="presOf" srcId="{5BE495F4-6DA2-4907-9771-B3722FC4565E}" destId="{EE45DAD4-5533-488C-BB6E-F2BE765B541C}" srcOrd="1" destOrd="0" presId="urn:microsoft.com/office/officeart/2005/8/layout/orgChart1"/>
    <dgm:cxn modelId="{E13F5065-25F1-4289-ACF3-2CDD6C642628}" type="presOf" srcId="{B2AB717D-3EDD-4BE9-B750-D3701A5B8B97}" destId="{E2A8976D-2B6E-41E5-95AB-F65A0586745A}" srcOrd="0" destOrd="0" presId="urn:microsoft.com/office/officeart/2005/8/layout/orgChart1"/>
    <dgm:cxn modelId="{A9A392A4-872A-43EB-90BE-D3B9713B5312}" type="presOf" srcId="{18AD1185-33F5-4382-8F09-4B0B6AF556A1}" destId="{58971392-3DC0-46EC-B146-1B61093380A0}" srcOrd="1" destOrd="0" presId="urn:microsoft.com/office/officeart/2005/8/layout/orgChart1"/>
    <dgm:cxn modelId="{7CB62B9A-572B-490B-BB41-FD3B955B29E1}" type="presOf" srcId="{A0879B59-1AA5-4458-8990-D9C4FEB2C873}" destId="{E75BAA78-F62A-49CF-BCC0-DE4CD8D50ED0}" srcOrd="0" destOrd="0" presId="urn:microsoft.com/office/officeart/2005/8/layout/orgChart1"/>
    <dgm:cxn modelId="{1FCB0DA9-4C3E-481C-A5AC-D65655566299}" type="presOf" srcId="{97682E8D-673C-41B6-81E3-9CE11A2B2C11}" destId="{2189ECA7-5EFE-44FF-887F-EF9C3888520F}" srcOrd="0" destOrd="0" presId="urn:microsoft.com/office/officeart/2005/8/layout/orgChart1"/>
    <dgm:cxn modelId="{292FA506-B38D-4880-AA77-785685BA5D67}" type="presOf" srcId="{64916CE2-5CF7-4498-BBF5-BF586716DF69}" destId="{341377D2-583B-4319-85E6-4B967DBFC8D4}" srcOrd="0" destOrd="0" presId="urn:microsoft.com/office/officeart/2005/8/layout/orgChart1"/>
    <dgm:cxn modelId="{91E01421-C8E4-44E3-9C2F-C94F98CE9AD1}" type="presOf" srcId="{9A1389B8-31C4-467F-B566-DD5B7230675B}" destId="{396FEC93-B4FE-4F7A-9291-FDAA9D3D6200}" srcOrd="0" destOrd="0" presId="urn:microsoft.com/office/officeart/2005/8/layout/orgChart1"/>
    <dgm:cxn modelId="{60FBA8B6-5D1B-4444-93BA-2E214D0C76B4}" type="presOf" srcId="{36C3DF1E-06E3-4AD2-8001-229D9326CA28}" destId="{CCA891E4-D70F-4FA8-9BD1-C918D5267725}" srcOrd="0" destOrd="0" presId="urn:microsoft.com/office/officeart/2005/8/layout/orgChart1"/>
    <dgm:cxn modelId="{E340496F-5A02-4D81-A447-4BDD6F1C661A}" type="presOf" srcId="{A6FADBE3-10FE-45C5-AB75-6CB249991680}" destId="{9EF9D578-3A51-4605-A30D-B07D63685791}" srcOrd="0" destOrd="0" presId="urn:microsoft.com/office/officeart/2005/8/layout/orgChart1"/>
    <dgm:cxn modelId="{CC84A30D-6663-40B3-B064-9E774D9625B0}" srcId="{6D0DDEDB-E729-4A1D-806A-1AEEC6D383AF}" destId="{1D70189E-9C78-463B-9DCD-B3D198EFF035}" srcOrd="3" destOrd="0" parTransId="{94F979C6-A0E4-49B5-B0FE-D6E2AE3429C4}" sibTransId="{F0DE663A-6284-4EDF-A0E3-C9AD08F60303}"/>
    <dgm:cxn modelId="{DA7DA79C-F741-4167-9072-217270028153}" type="presParOf" srcId="{F8B487DA-4310-4E7E-AC32-4BDE662926F8}" destId="{FAE60F95-9A3D-425A-A8B7-ACC2B290B165}" srcOrd="0" destOrd="0" presId="urn:microsoft.com/office/officeart/2005/8/layout/orgChart1"/>
    <dgm:cxn modelId="{0F00098E-00A9-4778-804E-DD74B1B9189C}" type="presParOf" srcId="{FAE60F95-9A3D-425A-A8B7-ACC2B290B165}" destId="{B689ACB7-4314-43AE-95B1-9A1CFB44A01E}" srcOrd="0" destOrd="0" presId="urn:microsoft.com/office/officeart/2005/8/layout/orgChart1"/>
    <dgm:cxn modelId="{B851BAFF-A3A6-46DA-B7F3-DA1443929C28}" type="presParOf" srcId="{B689ACB7-4314-43AE-95B1-9A1CFB44A01E}" destId="{D827C676-8EC3-4888-97B8-4B04EAFF1109}" srcOrd="0" destOrd="0" presId="urn:microsoft.com/office/officeart/2005/8/layout/orgChart1"/>
    <dgm:cxn modelId="{C603D2CF-7C45-424F-A503-0AC290631B86}" type="presParOf" srcId="{B689ACB7-4314-43AE-95B1-9A1CFB44A01E}" destId="{9EECBA79-E92E-4B34-B584-D61239B05326}" srcOrd="1" destOrd="0" presId="urn:microsoft.com/office/officeart/2005/8/layout/orgChart1"/>
    <dgm:cxn modelId="{CB8B6DBC-3317-4837-8541-4E67BEFDF485}" type="presParOf" srcId="{FAE60F95-9A3D-425A-A8B7-ACC2B290B165}" destId="{E5D27C0B-91E6-49A4-ACF1-00B4C6DABFC5}" srcOrd="1" destOrd="0" presId="urn:microsoft.com/office/officeart/2005/8/layout/orgChart1"/>
    <dgm:cxn modelId="{1B2C8671-16BD-45C5-A19E-900175441572}" type="presParOf" srcId="{E5D27C0B-91E6-49A4-ACF1-00B4C6DABFC5}" destId="{98CDDE03-4F24-4F14-B494-C627491B4233}" srcOrd="0" destOrd="0" presId="urn:microsoft.com/office/officeart/2005/8/layout/orgChart1"/>
    <dgm:cxn modelId="{89CA4542-A3CF-4CF4-8FA7-E68AF116143B}" type="presParOf" srcId="{E5D27C0B-91E6-49A4-ACF1-00B4C6DABFC5}" destId="{BC91FAD7-CED7-4B94-A632-CFF41F97FABB}" srcOrd="1" destOrd="0" presId="urn:microsoft.com/office/officeart/2005/8/layout/orgChart1"/>
    <dgm:cxn modelId="{EA65D1AC-9E0B-427A-B4D7-84B236AF9AA2}" type="presParOf" srcId="{BC91FAD7-CED7-4B94-A632-CFF41F97FABB}" destId="{3F7B8CE5-1188-4850-8B93-58837B50BD17}" srcOrd="0" destOrd="0" presId="urn:microsoft.com/office/officeart/2005/8/layout/orgChart1"/>
    <dgm:cxn modelId="{1CFEC74B-8330-4968-B866-C5B766D07717}" type="presParOf" srcId="{3F7B8CE5-1188-4850-8B93-58837B50BD17}" destId="{AABFA652-1859-44A3-940E-783E26920EEA}" srcOrd="0" destOrd="0" presId="urn:microsoft.com/office/officeart/2005/8/layout/orgChart1"/>
    <dgm:cxn modelId="{5EB4645B-3775-4FFD-B932-303E7A6E1EF8}" type="presParOf" srcId="{3F7B8CE5-1188-4850-8B93-58837B50BD17}" destId="{EE45DAD4-5533-488C-BB6E-F2BE765B541C}" srcOrd="1" destOrd="0" presId="urn:microsoft.com/office/officeart/2005/8/layout/orgChart1"/>
    <dgm:cxn modelId="{30199329-7080-4F08-AB73-4E27DD595F62}" type="presParOf" srcId="{BC91FAD7-CED7-4B94-A632-CFF41F97FABB}" destId="{06C32890-7C1B-48E5-B95E-BA32492E9F35}" srcOrd="1" destOrd="0" presId="urn:microsoft.com/office/officeart/2005/8/layout/orgChart1"/>
    <dgm:cxn modelId="{4FF0BD5D-D37B-4FB6-9800-2FD81F8E2C4D}" type="presParOf" srcId="{06C32890-7C1B-48E5-B95E-BA32492E9F35}" destId="{E75BAA78-F62A-49CF-BCC0-DE4CD8D50ED0}" srcOrd="0" destOrd="0" presId="urn:microsoft.com/office/officeart/2005/8/layout/orgChart1"/>
    <dgm:cxn modelId="{7B4D8026-D74D-4644-A4F5-50C6CACB3D20}" type="presParOf" srcId="{06C32890-7C1B-48E5-B95E-BA32492E9F35}" destId="{79C8B870-1371-467E-8668-ACB42F260E2A}" srcOrd="1" destOrd="0" presId="urn:microsoft.com/office/officeart/2005/8/layout/orgChart1"/>
    <dgm:cxn modelId="{D4CE6DBD-8106-45D3-84EB-1140F43092DC}" type="presParOf" srcId="{79C8B870-1371-467E-8668-ACB42F260E2A}" destId="{B65199AE-85BB-43F9-9FB0-C9E62381DC52}" srcOrd="0" destOrd="0" presId="urn:microsoft.com/office/officeart/2005/8/layout/orgChart1"/>
    <dgm:cxn modelId="{9F64B7DF-CA32-4218-88CC-2B93EC59C373}" type="presParOf" srcId="{B65199AE-85BB-43F9-9FB0-C9E62381DC52}" destId="{B3085D54-48F6-4391-89AB-4FB9148728AC}" srcOrd="0" destOrd="0" presId="urn:microsoft.com/office/officeart/2005/8/layout/orgChart1"/>
    <dgm:cxn modelId="{3031DF5B-46A9-4F5F-9C68-4A7151426F70}" type="presParOf" srcId="{B65199AE-85BB-43F9-9FB0-C9E62381DC52}" destId="{9F3EC849-CE46-4273-ACE8-EC8BA60AA514}" srcOrd="1" destOrd="0" presId="urn:microsoft.com/office/officeart/2005/8/layout/orgChart1"/>
    <dgm:cxn modelId="{36121021-2E9C-4D8E-A339-D980E599B6DF}" type="presParOf" srcId="{79C8B870-1371-467E-8668-ACB42F260E2A}" destId="{154EDD05-5F9F-4D23-B6A7-6C44F40E6825}" srcOrd="1" destOrd="0" presId="urn:microsoft.com/office/officeart/2005/8/layout/orgChart1"/>
    <dgm:cxn modelId="{187D4905-557C-447B-AB79-DB5CE73299DA}" type="presParOf" srcId="{79C8B870-1371-467E-8668-ACB42F260E2A}" destId="{931DE162-192F-426D-AE51-D927FE52C132}" srcOrd="2" destOrd="0" presId="urn:microsoft.com/office/officeart/2005/8/layout/orgChart1"/>
    <dgm:cxn modelId="{DA39481D-623A-4D87-8188-7D76D2D8A3C5}" type="presParOf" srcId="{06C32890-7C1B-48E5-B95E-BA32492E9F35}" destId="{1DE39804-FE8C-4BB4-944A-C0804C75277F}" srcOrd="2" destOrd="0" presId="urn:microsoft.com/office/officeart/2005/8/layout/orgChart1"/>
    <dgm:cxn modelId="{8146BE4E-E0C6-4193-82E0-BD8709D118F4}" type="presParOf" srcId="{06C32890-7C1B-48E5-B95E-BA32492E9F35}" destId="{5EE723D8-63B2-4B74-ADA0-C603C3FFBEF6}" srcOrd="3" destOrd="0" presId="urn:microsoft.com/office/officeart/2005/8/layout/orgChart1"/>
    <dgm:cxn modelId="{5F399D88-5015-4402-AF4C-2538EAEC4A84}" type="presParOf" srcId="{5EE723D8-63B2-4B74-ADA0-C603C3FFBEF6}" destId="{CCFB2732-8656-49D4-B1BC-00809FC54763}" srcOrd="0" destOrd="0" presId="urn:microsoft.com/office/officeart/2005/8/layout/orgChart1"/>
    <dgm:cxn modelId="{2985EA13-E1A6-499A-975F-83BA454BADFE}" type="presParOf" srcId="{CCFB2732-8656-49D4-B1BC-00809FC54763}" destId="{75DF2C08-0853-40E4-A3CE-55B3050DACEF}" srcOrd="0" destOrd="0" presId="urn:microsoft.com/office/officeart/2005/8/layout/orgChart1"/>
    <dgm:cxn modelId="{9A86ABD8-D8FA-474E-97A5-B242EAEBC94F}" type="presParOf" srcId="{CCFB2732-8656-49D4-B1BC-00809FC54763}" destId="{EC4AC04C-B2EC-42B3-B371-A8DAF3893CAB}" srcOrd="1" destOrd="0" presId="urn:microsoft.com/office/officeart/2005/8/layout/orgChart1"/>
    <dgm:cxn modelId="{DE0C280E-A7C3-4F99-8EDC-B3D4BDC7FC2D}" type="presParOf" srcId="{5EE723D8-63B2-4B74-ADA0-C603C3FFBEF6}" destId="{F39F815A-9653-4D9E-B991-1F094FC250B2}" srcOrd="1" destOrd="0" presId="urn:microsoft.com/office/officeart/2005/8/layout/orgChart1"/>
    <dgm:cxn modelId="{844849A1-F812-487A-A776-B381327E97B8}" type="presParOf" srcId="{5EE723D8-63B2-4B74-ADA0-C603C3FFBEF6}" destId="{127B5EEE-30A8-4540-B8F5-FCD49FFEC2B0}" srcOrd="2" destOrd="0" presId="urn:microsoft.com/office/officeart/2005/8/layout/orgChart1"/>
    <dgm:cxn modelId="{6E2ED409-3B39-41F6-888C-50D83982D44F}" type="presParOf" srcId="{06C32890-7C1B-48E5-B95E-BA32492E9F35}" destId="{1FA6D9F2-CDF8-4481-8461-51343183758E}" srcOrd="4" destOrd="0" presId="urn:microsoft.com/office/officeart/2005/8/layout/orgChart1"/>
    <dgm:cxn modelId="{65A33501-DF1E-47BC-998F-F36476E65018}" type="presParOf" srcId="{06C32890-7C1B-48E5-B95E-BA32492E9F35}" destId="{3D34EBE1-CC33-46A3-97ED-0D2ADACD758E}" srcOrd="5" destOrd="0" presId="urn:microsoft.com/office/officeart/2005/8/layout/orgChart1"/>
    <dgm:cxn modelId="{D37646BB-D67C-4ED6-9279-B87A203A1383}" type="presParOf" srcId="{3D34EBE1-CC33-46A3-97ED-0D2ADACD758E}" destId="{777B20EB-3A70-47CC-85E6-1199747831B3}" srcOrd="0" destOrd="0" presId="urn:microsoft.com/office/officeart/2005/8/layout/orgChart1"/>
    <dgm:cxn modelId="{295A4646-5FA0-47FA-8A4F-FD36D7BBEEA9}" type="presParOf" srcId="{777B20EB-3A70-47CC-85E6-1199747831B3}" destId="{9EF9D578-3A51-4605-A30D-B07D63685791}" srcOrd="0" destOrd="0" presId="urn:microsoft.com/office/officeart/2005/8/layout/orgChart1"/>
    <dgm:cxn modelId="{418BB1BA-A422-45F1-9ED5-0AC5D51FB220}" type="presParOf" srcId="{777B20EB-3A70-47CC-85E6-1199747831B3}" destId="{6A6A1027-1ABD-4FE5-9DD8-F81E949DBD7F}" srcOrd="1" destOrd="0" presId="urn:microsoft.com/office/officeart/2005/8/layout/orgChart1"/>
    <dgm:cxn modelId="{368D3045-FA36-414D-92B4-3F489B347FA1}" type="presParOf" srcId="{3D34EBE1-CC33-46A3-97ED-0D2ADACD758E}" destId="{DFDAFE24-74FD-4FD5-88EB-9422B2B04B5B}" srcOrd="1" destOrd="0" presId="urn:microsoft.com/office/officeart/2005/8/layout/orgChart1"/>
    <dgm:cxn modelId="{10CC889B-B299-45DE-B5E0-4850A023FFDB}" type="presParOf" srcId="{3D34EBE1-CC33-46A3-97ED-0D2ADACD758E}" destId="{CBC1CD15-AAF8-49D1-8F8B-AB5DB839BE0D}" srcOrd="2" destOrd="0" presId="urn:microsoft.com/office/officeart/2005/8/layout/orgChart1"/>
    <dgm:cxn modelId="{B457AA0E-B19A-4D33-A652-7C42254D21DC}" type="presParOf" srcId="{06C32890-7C1B-48E5-B95E-BA32492E9F35}" destId="{B956351B-FF49-49ED-9505-204D7AB26999}" srcOrd="6" destOrd="0" presId="urn:microsoft.com/office/officeart/2005/8/layout/orgChart1"/>
    <dgm:cxn modelId="{ABC47799-9037-4F37-92D3-4DAE6F67C780}" type="presParOf" srcId="{06C32890-7C1B-48E5-B95E-BA32492E9F35}" destId="{5DC04487-E192-41BD-B063-0873302F03AA}" srcOrd="7" destOrd="0" presId="urn:microsoft.com/office/officeart/2005/8/layout/orgChart1"/>
    <dgm:cxn modelId="{6A0F7647-49BF-4895-B3AF-8D0D317D00B9}" type="presParOf" srcId="{5DC04487-E192-41BD-B063-0873302F03AA}" destId="{6AAB0103-A27C-46BF-A515-614BB0CFD1C6}" srcOrd="0" destOrd="0" presId="urn:microsoft.com/office/officeart/2005/8/layout/orgChart1"/>
    <dgm:cxn modelId="{E78532AB-8983-40C8-8370-5C759DC8FBE6}" type="presParOf" srcId="{6AAB0103-A27C-46BF-A515-614BB0CFD1C6}" destId="{9B5A310E-4ED2-4077-A22C-5047197B1CFA}" srcOrd="0" destOrd="0" presId="urn:microsoft.com/office/officeart/2005/8/layout/orgChart1"/>
    <dgm:cxn modelId="{F6DEB262-AF30-48A0-B9F8-343E5E78CF5D}" type="presParOf" srcId="{6AAB0103-A27C-46BF-A515-614BB0CFD1C6}" destId="{33E93EA0-D054-4423-8432-C911FF0795D8}" srcOrd="1" destOrd="0" presId="urn:microsoft.com/office/officeart/2005/8/layout/orgChart1"/>
    <dgm:cxn modelId="{16E236F8-8065-4E13-993D-8DB5AC38DA9A}" type="presParOf" srcId="{5DC04487-E192-41BD-B063-0873302F03AA}" destId="{C3B759D1-5D39-4B0F-8702-44D6536D2DBF}" srcOrd="1" destOrd="0" presId="urn:microsoft.com/office/officeart/2005/8/layout/orgChart1"/>
    <dgm:cxn modelId="{C6C53606-06AB-4B37-8945-35D7F766592C}" type="presParOf" srcId="{5DC04487-E192-41BD-B063-0873302F03AA}" destId="{CEE995CD-8101-414D-AE64-C8CF33674E3D}" srcOrd="2" destOrd="0" presId="urn:microsoft.com/office/officeart/2005/8/layout/orgChart1"/>
    <dgm:cxn modelId="{96F0BE96-3EB1-4893-8DD2-B5AE09359D71}" type="presParOf" srcId="{06C32890-7C1B-48E5-B95E-BA32492E9F35}" destId="{B9D978D1-CCA0-49D2-BE58-CC7C42302737}" srcOrd="8" destOrd="0" presId="urn:microsoft.com/office/officeart/2005/8/layout/orgChart1"/>
    <dgm:cxn modelId="{D36CB7E3-4F58-40E6-8A9A-7C773664A83F}" type="presParOf" srcId="{06C32890-7C1B-48E5-B95E-BA32492E9F35}" destId="{F9CF571F-E16E-4F5A-9185-D2DCACF94047}" srcOrd="9" destOrd="0" presId="urn:microsoft.com/office/officeart/2005/8/layout/orgChart1"/>
    <dgm:cxn modelId="{2052E9FF-BF95-469A-A9DD-C173578025C4}" type="presParOf" srcId="{F9CF571F-E16E-4F5A-9185-D2DCACF94047}" destId="{840B5277-9186-40E8-AAE9-EDF8370A5283}" srcOrd="0" destOrd="0" presId="urn:microsoft.com/office/officeart/2005/8/layout/orgChart1"/>
    <dgm:cxn modelId="{F9C21152-0882-4194-BAB5-19252AFF27EC}" type="presParOf" srcId="{840B5277-9186-40E8-AAE9-EDF8370A5283}" destId="{FC4210D7-AE4E-47C7-8831-F9C9F761B07B}" srcOrd="0" destOrd="0" presId="urn:microsoft.com/office/officeart/2005/8/layout/orgChart1"/>
    <dgm:cxn modelId="{CE8F127C-A233-4890-A5BA-A6B0A25B2376}" type="presParOf" srcId="{840B5277-9186-40E8-AAE9-EDF8370A5283}" destId="{F3BB8219-0AE9-4CBC-B9DC-D6A89C9FED4B}" srcOrd="1" destOrd="0" presId="urn:microsoft.com/office/officeart/2005/8/layout/orgChart1"/>
    <dgm:cxn modelId="{EE03DB90-894F-4273-8287-6396203C7EA3}" type="presParOf" srcId="{F9CF571F-E16E-4F5A-9185-D2DCACF94047}" destId="{1715189A-BD9D-4055-8433-BFC8BE102F16}" srcOrd="1" destOrd="0" presId="urn:microsoft.com/office/officeart/2005/8/layout/orgChart1"/>
    <dgm:cxn modelId="{D0BBB774-1E71-4AAF-817E-D5F3BA189081}" type="presParOf" srcId="{F9CF571F-E16E-4F5A-9185-D2DCACF94047}" destId="{3E93D5F7-E7CF-48DA-A6BD-4703D0677B8B}" srcOrd="2" destOrd="0" presId="urn:microsoft.com/office/officeart/2005/8/layout/orgChart1"/>
    <dgm:cxn modelId="{31B6AC92-52D4-41FF-8ECF-6AF515B6EA5D}" type="presParOf" srcId="{BC91FAD7-CED7-4B94-A632-CFF41F97FABB}" destId="{35C44357-8D0C-4269-9019-6FFEDAE96E94}" srcOrd="2" destOrd="0" presId="urn:microsoft.com/office/officeart/2005/8/layout/orgChart1"/>
    <dgm:cxn modelId="{EA2294BE-8BDF-4010-916F-3ED77968A208}" type="presParOf" srcId="{E5D27C0B-91E6-49A4-ACF1-00B4C6DABFC5}" destId="{2F391A90-E23A-4CA9-B360-55DE6B0A022A}" srcOrd="2" destOrd="0" presId="urn:microsoft.com/office/officeart/2005/8/layout/orgChart1"/>
    <dgm:cxn modelId="{37C0A356-D387-446D-86BA-5CD3EA1BD6B9}" type="presParOf" srcId="{E5D27C0B-91E6-49A4-ACF1-00B4C6DABFC5}" destId="{169C2EAC-8E92-4A5B-9F66-380749F3083C}" srcOrd="3" destOrd="0" presId="urn:microsoft.com/office/officeart/2005/8/layout/orgChart1"/>
    <dgm:cxn modelId="{7AA63BE3-3199-48F3-B7C9-B67ADFD80258}" type="presParOf" srcId="{169C2EAC-8E92-4A5B-9F66-380749F3083C}" destId="{3DA5DE6F-1BDF-4C70-85DF-81166FDBA5F1}" srcOrd="0" destOrd="0" presId="urn:microsoft.com/office/officeart/2005/8/layout/orgChart1"/>
    <dgm:cxn modelId="{266BC3CF-679D-43CB-8412-75F918C01BE1}" type="presParOf" srcId="{3DA5DE6F-1BDF-4C70-85DF-81166FDBA5F1}" destId="{C16EA10D-348E-43A2-8457-B5CAE4F3921F}" srcOrd="0" destOrd="0" presId="urn:microsoft.com/office/officeart/2005/8/layout/orgChart1"/>
    <dgm:cxn modelId="{11397B56-39F9-475B-BE7E-5E4CCDEAB193}" type="presParOf" srcId="{3DA5DE6F-1BDF-4C70-85DF-81166FDBA5F1}" destId="{E2B04DA6-54AD-4269-A0FA-012C7B952CD8}" srcOrd="1" destOrd="0" presId="urn:microsoft.com/office/officeart/2005/8/layout/orgChart1"/>
    <dgm:cxn modelId="{173EAC15-7361-45D5-A09A-C39A41F4EAD9}" type="presParOf" srcId="{169C2EAC-8E92-4A5B-9F66-380749F3083C}" destId="{BB5E9328-A625-4AD1-9E38-F35B53F5D854}" srcOrd="1" destOrd="0" presId="urn:microsoft.com/office/officeart/2005/8/layout/orgChart1"/>
    <dgm:cxn modelId="{27D3F299-949F-42DC-9C1E-CA6F59457978}" type="presParOf" srcId="{BB5E9328-A625-4AD1-9E38-F35B53F5D854}" destId="{B8277432-108A-4751-AF3C-EA356E1DFE8C}" srcOrd="0" destOrd="0" presId="urn:microsoft.com/office/officeart/2005/8/layout/orgChart1"/>
    <dgm:cxn modelId="{CE0EFA74-5A15-4942-AA09-0CBBC49F4778}" type="presParOf" srcId="{BB5E9328-A625-4AD1-9E38-F35B53F5D854}" destId="{D2257C11-0B48-436E-8C2F-8DE64575954F}" srcOrd="1" destOrd="0" presId="urn:microsoft.com/office/officeart/2005/8/layout/orgChart1"/>
    <dgm:cxn modelId="{29211DE9-239B-4BC3-B51D-24C72435D4E3}" type="presParOf" srcId="{D2257C11-0B48-436E-8C2F-8DE64575954F}" destId="{EB498A1A-3307-401E-8DEC-B454AA81327D}" srcOrd="0" destOrd="0" presId="urn:microsoft.com/office/officeart/2005/8/layout/orgChart1"/>
    <dgm:cxn modelId="{E2AF0889-4B7C-4656-AA44-6D1EC1211BDA}" type="presParOf" srcId="{EB498A1A-3307-401E-8DEC-B454AA81327D}" destId="{745A90C7-7FD9-4DC7-A81D-04FCFF23075D}" srcOrd="0" destOrd="0" presId="urn:microsoft.com/office/officeart/2005/8/layout/orgChart1"/>
    <dgm:cxn modelId="{0C536EB0-B217-46A1-813B-4FC8FFF036D8}" type="presParOf" srcId="{EB498A1A-3307-401E-8DEC-B454AA81327D}" destId="{E603BCCC-A9DB-423C-A319-B0D150B680A0}" srcOrd="1" destOrd="0" presId="urn:microsoft.com/office/officeart/2005/8/layout/orgChart1"/>
    <dgm:cxn modelId="{F961208B-0190-451D-A4EA-CAEA26298D5D}" type="presParOf" srcId="{D2257C11-0B48-436E-8C2F-8DE64575954F}" destId="{106B16AD-57E3-4E2F-9036-6F40F6CF6291}" srcOrd="1" destOrd="0" presId="urn:microsoft.com/office/officeart/2005/8/layout/orgChart1"/>
    <dgm:cxn modelId="{713DD58A-EE23-4BEA-90E4-42A6B0874815}" type="presParOf" srcId="{D2257C11-0B48-436E-8C2F-8DE64575954F}" destId="{07EC2756-F7F6-4393-85A3-C55160EE41CF}" srcOrd="2" destOrd="0" presId="urn:microsoft.com/office/officeart/2005/8/layout/orgChart1"/>
    <dgm:cxn modelId="{5CEB50B5-4E2D-4FB8-83A7-584DC4D66908}" type="presParOf" srcId="{BB5E9328-A625-4AD1-9E38-F35B53F5D854}" destId="{1A50FD9E-3E53-49D9-8D16-9DA5A67C302C}" srcOrd="2" destOrd="0" presId="urn:microsoft.com/office/officeart/2005/8/layout/orgChart1"/>
    <dgm:cxn modelId="{6549A0E6-829C-48F7-837C-4121E2D618EE}" type="presParOf" srcId="{BB5E9328-A625-4AD1-9E38-F35B53F5D854}" destId="{F6C51FCE-3775-4718-8489-333AAF335240}" srcOrd="3" destOrd="0" presId="urn:microsoft.com/office/officeart/2005/8/layout/orgChart1"/>
    <dgm:cxn modelId="{501AF4E9-8F67-454B-99E6-79FA61E296FE}" type="presParOf" srcId="{F6C51FCE-3775-4718-8489-333AAF335240}" destId="{0DD12CA5-090B-4187-93C2-7F44CF49A6BD}" srcOrd="0" destOrd="0" presId="urn:microsoft.com/office/officeart/2005/8/layout/orgChart1"/>
    <dgm:cxn modelId="{603B2AB1-A649-4ABA-B919-1117933F712C}" type="presParOf" srcId="{0DD12CA5-090B-4187-93C2-7F44CF49A6BD}" destId="{3F3FA477-FE13-453D-9476-2955E6202228}" srcOrd="0" destOrd="0" presId="urn:microsoft.com/office/officeart/2005/8/layout/orgChart1"/>
    <dgm:cxn modelId="{90521055-F066-42A7-A0C3-C8C21B69E1BF}" type="presParOf" srcId="{0DD12CA5-090B-4187-93C2-7F44CF49A6BD}" destId="{76D64A0F-3F48-443D-BFF1-45B64494511B}" srcOrd="1" destOrd="0" presId="urn:microsoft.com/office/officeart/2005/8/layout/orgChart1"/>
    <dgm:cxn modelId="{2605EEB2-96FA-4F48-BC4A-6C084A33721F}" type="presParOf" srcId="{F6C51FCE-3775-4718-8489-333AAF335240}" destId="{A3788CDE-B1B0-46FB-8A91-2E92D316C363}" srcOrd="1" destOrd="0" presId="urn:microsoft.com/office/officeart/2005/8/layout/orgChart1"/>
    <dgm:cxn modelId="{7AC929BB-AE62-4CB2-91FC-95ECDCA90152}" type="presParOf" srcId="{F6C51FCE-3775-4718-8489-333AAF335240}" destId="{B3A4C54F-A761-4134-B914-4D67C606244D}" srcOrd="2" destOrd="0" presId="urn:microsoft.com/office/officeart/2005/8/layout/orgChart1"/>
    <dgm:cxn modelId="{B108801D-AF7F-407B-83DA-4BA3EC61B34E}" type="presParOf" srcId="{BB5E9328-A625-4AD1-9E38-F35B53F5D854}" destId="{15653B4C-4302-47FA-AEB5-0FE529CB0B3E}" srcOrd="4" destOrd="0" presId="urn:microsoft.com/office/officeart/2005/8/layout/orgChart1"/>
    <dgm:cxn modelId="{E59FCF54-B13C-4779-AAAF-26FFF1C4118F}" type="presParOf" srcId="{BB5E9328-A625-4AD1-9E38-F35B53F5D854}" destId="{64F27025-E0B0-4A02-91CA-4740E27BF770}" srcOrd="5" destOrd="0" presId="urn:microsoft.com/office/officeart/2005/8/layout/orgChart1"/>
    <dgm:cxn modelId="{CC8C75E1-1B0B-4690-B119-5F59EE2D89BE}" type="presParOf" srcId="{64F27025-E0B0-4A02-91CA-4740E27BF770}" destId="{6AB88BB2-7736-471E-A8AA-E4431DF6E038}" srcOrd="0" destOrd="0" presId="urn:microsoft.com/office/officeart/2005/8/layout/orgChart1"/>
    <dgm:cxn modelId="{F69F642B-6875-49D4-AFE2-3D85E67300D6}" type="presParOf" srcId="{6AB88BB2-7736-471E-A8AA-E4431DF6E038}" destId="{DA055967-E3B4-4A02-9EA9-43E6973F1674}" srcOrd="0" destOrd="0" presId="urn:microsoft.com/office/officeart/2005/8/layout/orgChart1"/>
    <dgm:cxn modelId="{AF7F5769-E6A3-4C46-B314-419A31791719}" type="presParOf" srcId="{6AB88BB2-7736-471E-A8AA-E4431DF6E038}" destId="{CF32C457-E640-4BC3-9F83-EE0ECA2F80DF}" srcOrd="1" destOrd="0" presId="urn:microsoft.com/office/officeart/2005/8/layout/orgChart1"/>
    <dgm:cxn modelId="{67C54626-5F0D-4648-AD56-FC230424D45F}" type="presParOf" srcId="{64F27025-E0B0-4A02-91CA-4740E27BF770}" destId="{4A4019E7-DD80-4CA4-BEC7-BE2C56828884}" srcOrd="1" destOrd="0" presId="urn:microsoft.com/office/officeart/2005/8/layout/orgChart1"/>
    <dgm:cxn modelId="{EE6D4E7A-6AB7-48DD-92BB-E2EEC4C4C755}" type="presParOf" srcId="{64F27025-E0B0-4A02-91CA-4740E27BF770}" destId="{D1A31D6D-347D-4CA3-8A42-C754AB7A21A3}" srcOrd="2" destOrd="0" presId="urn:microsoft.com/office/officeart/2005/8/layout/orgChart1"/>
    <dgm:cxn modelId="{F60FF156-08B2-4DB1-8861-CCE2613C3F7D}" type="presParOf" srcId="{BB5E9328-A625-4AD1-9E38-F35B53F5D854}" destId="{36ED3DA9-4BB4-4DC1-ACD6-24339D0C7A47}" srcOrd="6" destOrd="0" presId="urn:microsoft.com/office/officeart/2005/8/layout/orgChart1"/>
    <dgm:cxn modelId="{2C02B2E5-9C40-44F0-81AC-CB1B642C6744}" type="presParOf" srcId="{BB5E9328-A625-4AD1-9E38-F35B53F5D854}" destId="{B340AB42-8F52-42B6-B482-85AC7421C86F}" srcOrd="7" destOrd="0" presId="urn:microsoft.com/office/officeart/2005/8/layout/orgChart1"/>
    <dgm:cxn modelId="{7E006763-EFA7-496A-BEB8-AC212543DC09}" type="presParOf" srcId="{B340AB42-8F52-42B6-B482-85AC7421C86F}" destId="{A09B1758-C6CC-4E59-8B05-D08F3A58F8D4}" srcOrd="0" destOrd="0" presId="urn:microsoft.com/office/officeart/2005/8/layout/orgChart1"/>
    <dgm:cxn modelId="{37F01D88-ACCC-40BA-9635-FE58269578BC}" type="presParOf" srcId="{A09B1758-C6CC-4E59-8B05-D08F3A58F8D4}" destId="{2189ECA7-5EFE-44FF-887F-EF9C3888520F}" srcOrd="0" destOrd="0" presId="urn:microsoft.com/office/officeart/2005/8/layout/orgChart1"/>
    <dgm:cxn modelId="{9E85D220-CB2D-4D17-A635-110DDF2E8B85}" type="presParOf" srcId="{A09B1758-C6CC-4E59-8B05-D08F3A58F8D4}" destId="{BC0840DC-16D3-44DE-ACCA-58C2D2FD438A}" srcOrd="1" destOrd="0" presId="urn:microsoft.com/office/officeart/2005/8/layout/orgChart1"/>
    <dgm:cxn modelId="{971B2036-447F-46E5-8763-1FEE7C490113}" type="presParOf" srcId="{B340AB42-8F52-42B6-B482-85AC7421C86F}" destId="{6E016CD9-508E-45AE-A668-6D241F28C98C}" srcOrd="1" destOrd="0" presId="urn:microsoft.com/office/officeart/2005/8/layout/orgChart1"/>
    <dgm:cxn modelId="{FAB4F484-F63F-4A55-B36E-2875CBCF80C1}" type="presParOf" srcId="{B340AB42-8F52-42B6-B482-85AC7421C86F}" destId="{1020170E-0A3B-4980-BA21-915B25A8A5FC}" srcOrd="2" destOrd="0" presId="urn:microsoft.com/office/officeart/2005/8/layout/orgChart1"/>
    <dgm:cxn modelId="{0068D818-3E9D-4A29-BB04-71AA479BE030}" type="presParOf" srcId="{BB5E9328-A625-4AD1-9E38-F35B53F5D854}" destId="{F1D90E46-F015-42C7-ABFA-094B1849086A}" srcOrd="8" destOrd="0" presId="urn:microsoft.com/office/officeart/2005/8/layout/orgChart1"/>
    <dgm:cxn modelId="{0433360A-033D-4C40-89BF-159A6C17AF0A}" type="presParOf" srcId="{BB5E9328-A625-4AD1-9E38-F35B53F5D854}" destId="{ED633993-3D93-438E-9951-688B0A0C3523}" srcOrd="9" destOrd="0" presId="urn:microsoft.com/office/officeart/2005/8/layout/orgChart1"/>
    <dgm:cxn modelId="{2E4EB9CD-DD05-4E5E-8E3E-D86203D1F09C}" type="presParOf" srcId="{ED633993-3D93-438E-9951-688B0A0C3523}" destId="{6F33DC4F-25AE-4AE5-BEA2-52101DA84C91}" srcOrd="0" destOrd="0" presId="urn:microsoft.com/office/officeart/2005/8/layout/orgChart1"/>
    <dgm:cxn modelId="{F41ED3E8-7F20-41D8-8946-05F044619643}" type="presParOf" srcId="{6F33DC4F-25AE-4AE5-BEA2-52101DA84C91}" destId="{30F10010-ECB9-4763-93D4-57CF4DE00F9A}" srcOrd="0" destOrd="0" presId="urn:microsoft.com/office/officeart/2005/8/layout/orgChart1"/>
    <dgm:cxn modelId="{8311A7E0-0B1E-4087-84B9-5EF39799CE4F}" type="presParOf" srcId="{6F33DC4F-25AE-4AE5-BEA2-52101DA84C91}" destId="{467A54A4-EC35-46E8-BC49-69A71BB6EC77}" srcOrd="1" destOrd="0" presId="urn:microsoft.com/office/officeart/2005/8/layout/orgChart1"/>
    <dgm:cxn modelId="{49F30D8A-8600-4396-B246-929E747CA395}" type="presParOf" srcId="{ED633993-3D93-438E-9951-688B0A0C3523}" destId="{59B82B3D-7C8E-4077-A0EB-AC65DAE188BC}" srcOrd="1" destOrd="0" presId="urn:microsoft.com/office/officeart/2005/8/layout/orgChart1"/>
    <dgm:cxn modelId="{105CB32B-B19D-4CBE-8053-7C5EC13D4AD5}" type="presParOf" srcId="{ED633993-3D93-438E-9951-688B0A0C3523}" destId="{8D37D19D-1D8D-4024-A17D-3A451F7B4213}" srcOrd="2" destOrd="0" presId="urn:microsoft.com/office/officeart/2005/8/layout/orgChart1"/>
    <dgm:cxn modelId="{AE69FCB9-6ACD-45DF-9ABE-55C073F6816B}" type="presParOf" srcId="{169C2EAC-8E92-4A5B-9F66-380749F3083C}" destId="{F345FE31-7B1F-45BA-A894-32335E82F3E9}" srcOrd="2" destOrd="0" presId="urn:microsoft.com/office/officeart/2005/8/layout/orgChart1"/>
    <dgm:cxn modelId="{5C0C3FC3-35FE-4319-9D77-220FEC3FC39A}" type="presParOf" srcId="{E5D27C0B-91E6-49A4-ACF1-00B4C6DABFC5}" destId="{CCA891E4-D70F-4FA8-9BD1-C918D5267725}" srcOrd="4" destOrd="0" presId="urn:microsoft.com/office/officeart/2005/8/layout/orgChart1"/>
    <dgm:cxn modelId="{9884A342-1644-41E7-9840-3E8CFBA37C4D}" type="presParOf" srcId="{E5D27C0B-91E6-49A4-ACF1-00B4C6DABFC5}" destId="{446EB7F9-48F9-4A7F-AE9A-249F7954E277}" srcOrd="5" destOrd="0" presId="urn:microsoft.com/office/officeart/2005/8/layout/orgChart1"/>
    <dgm:cxn modelId="{200C3E8B-1204-4FCC-B868-7BE6005C63A0}" type="presParOf" srcId="{446EB7F9-48F9-4A7F-AE9A-249F7954E277}" destId="{402613CD-DAF8-4FE3-943B-8CCCDE58B88E}" srcOrd="0" destOrd="0" presId="urn:microsoft.com/office/officeart/2005/8/layout/orgChart1"/>
    <dgm:cxn modelId="{24BE0DD1-E46B-4059-BF83-C83D0B883AAD}" type="presParOf" srcId="{402613CD-DAF8-4FE3-943B-8CCCDE58B88E}" destId="{396FEC93-B4FE-4F7A-9291-FDAA9D3D6200}" srcOrd="0" destOrd="0" presId="urn:microsoft.com/office/officeart/2005/8/layout/orgChart1"/>
    <dgm:cxn modelId="{627E9CAD-BD03-4419-BB2F-766482E1CA3C}" type="presParOf" srcId="{402613CD-DAF8-4FE3-943B-8CCCDE58B88E}" destId="{7738A713-8028-4D60-9A96-232E40C512AF}" srcOrd="1" destOrd="0" presId="urn:microsoft.com/office/officeart/2005/8/layout/orgChart1"/>
    <dgm:cxn modelId="{454CB9D8-ECD3-472E-BBBD-BA5323F23C4D}" type="presParOf" srcId="{446EB7F9-48F9-4A7F-AE9A-249F7954E277}" destId="{1D5B231B-9900-41BC-89B6-A8BE4C909CA6}" srcOrd="1" destOrd="0" presId="urn:microsoft.com/office/officeart/2005/8/layout/orgChart1"/>
    <dgm:cxn modelId="{04EF713C-F309-467D-8E55-6FB845B6B234}" type="presParOf" srcId="{1D5B231B-9900-41BC-89B6-A8BE4C909CA6}" destId="{FA472081-0BE0-4C14-9274-717A288F16FB}" srcOrd="0" destOrd="0" presId="urn:microsoft.com/office/officeart/2005/8/layout/orgChart1"/>
    <dgm:cxn modelId="{7BB7CBEF-6063-4AE4-94A5-27990D287FFF}" type="presParOf" srcId="{1D5B231B-9900-41BC-89B6-A8BE4C909CA6}" destId="{1D037BF7-9C5B-4EA2-B294-58C415BE987D}" srcOrd="1" destOrd="0" presId="urn:microsoft.com/office/officeart/2005/8/layout/orgChart1"/>
    <dgm:cxn modelId="{65530F76-1216-41DE-85C3-14F11D3647CF}" type="presParOf" srcId="{1D037BF7-9C5B-4EA2-B294-58C415BE987D}" destId="{D940F0A2-B678-44A1-804A-B68661BB2CDF}" srcOrd="0" destOrd="0" presId="urn:microsoft.com/office/officeart/2005/8/layout/orgChart1"/>
    <dgm:cxn modelId="{55C8CDC9-58A6-4528-AA1D-22AADFBFF6F1}" type="presParOf" srcId="{D940F0A2-B678-44A1-804A-B68661BB2CDF}" destId="{4A9D9304-6E28-4ED5-8C9A-91385A427D54}" srcOrd="0" destOrd="0" presId="urn:microsoft.com/office/officeart/2005/8/layout/orgChart1"/>
    <dgm:cxn modelId="{1598504B-483E-4896-8726-D720A7668123}" type="presParOf" srcId="{D940F0A2-B678-44A1-804A-B68661BB2CDF}" destId="{F0D06B2C-C637-457D-B334-86EB494B8692}" srcOrd="1" destOrd="0" presId="urn:microsoft.com/office/officeart/2005/8/layout/orgChart1"/>
    <dgm:cxn modelId="{CC85030E-2E66-48E8-91CD-A386868DBC7C}" type="presParOf" srcId="{1D037BF7-9C5B-4EA2-B294-58C415BE987D}" destId="{44FCBFC7-DA83-4090-A571-64CF496F4734}" srcOrd="1" destOrd="0" presId="urn:microsoft.com/office/officeart/2005/8/layout/orgChart1"/>
    <dgm:cxn modelId="{2B141A38-7891-40F3-B330-24822308D6D7}" type="presParOf" srcId="{1D037BF7-9C5B-4EA2-B294-58C415BE987D}" destId="{0695F408-5FB6-40A1-A783-C3F4C185AA6A}" srcOrd="2" destOrd="0" presId="urn:microsoft.com/office/officeart/2005/8/layout/orgChart1"/>
    <dgm:cxn modelId="{B33503A0-AFFF-4CBD-B559-09AFBDE4207C}" type="presParOf" srcId="{1D5B231B-9900-41BC-89B6-A8BE4C909CA6}" destId="{540135A6-D6CF-4FED-BF5D-FFA2577DE0B2}" srcOrd="2" destOrd="0" presId="urn:microsoft.com/office/officeart/2005/8/layout/orgChart1"/>
    <dgm:cxn modelId="{DBF6E3E8-EB83-4CAA-ABBD-F00FF4C674E2}" type="presParOf" srcId="{1D5B231B-9900-41BC-89B6-A8BE4C909CA6}" destId="{DCFF80F3-CD89-4CBC-A727-17B442052850}" srcOrd="3" destOrd="0" presId="urn:microsoft.com/office/officeart/2005/8/layout/orgChart1"/>
    <dgm:cxn modelId="{C68F8EA3-6A0E-4C0F-9985-3386E69C12B5}" type="presParOf" srcId="{DCFF80F3-CD89-4CBC-A727-17B442052850}" destId="{8FFB0147-920E-42DA-A827-05D0952EDFD0}" srcOrd="0" destOrd="0" presId="urn:microsoft.com/office/officeart/2005/8/layout/orgChart1"/>
    <dgm:cxn modelId="{5EA15F35-00E5-4ABF-988C-42B5F238932F}" type="presParOf" srcId="{8FFB0147-920E-42DA-A827-05D0952EDFD0}" destId="{AE8E6B49-9AF3-4CB8-8BD3-5CCC5A7CF51F}" srcOrd="0" destOrd="0" presId="urn:microsoft.com/office/officeart/2005/8/layout/orgChart1"/>
    <dgm:cxn modelId="{0B2C941A-9D14-4E6D-BF09-E4F584173F4B}" type="presParOf" srcId="{8FFB0147-920E-42DA-A827-05D0952EDFD0}" destId="{B65027D4-C577-46C0-8652-C29E3E3DBE84}" srcOrd="1" destOrd="0" presId="urn:microsoft.com/office/officeart/2005/8/layout/orgChart1"/>
    <dgm:cxn modelId="{753FF8D2-7A7B-4C3C-BA77-CB64B3815956}" type="presParOf" srcId="{DCFF80F3-CD89-4CBC-A727-17B442052850}" destId="{FC812754-1E7D-49FC-88B5-D0213DBCE877}" srcOrd="1" destOrd="0" presId="urn:microsoft.com/office/officeart/2005/8/layout/orgChart1"/>
    <dgm:cxn modelId="{1614D593-C3D6-4684-9F2D-68677B488216}" type="presParOf" srcId="{DCFF80F3-CD89-4CBC-A727-17B442052850}" destId="{8EDDA3F9-1E2B-48BA-878E-4C0E2020AD09}" srcOrd="2" destOrd="0" presId="urn:microsoft.com/office/officeart/2005/8/layout/orgChart1"/>
    <dgm:cxn modelId="{48CD1AA0-1EEC-4B95-9D35-60C8DCE1A407}" type="presParOf" srcId="{1D5B231B-9900-41BC-89B6-A8BE4C909CA6}" destId="{FFCBB428-8FB3-47B4-873A-4FA8DECE4223}" srcOrd="4" destOrd="0" presId="urn:microsoft.com/office/officeart/2005/8/layout/orgChart1"/>
    <dgm:cxn modelId="{FC439075-8354-48FE-8B10-F9F79C6325B0}" type="presParOf" srcId="{1D5B231B-9900-41BC-89B6-A8BE4C909CA6}" destId="{DBABD871-C072-4F53-A388-9FFDE791D81E}" srcOrd="5" destOrd="0" presId="urn:microsoft.com/office/officeart/2005/8/layout/orgChart1"/>
    <dgm:cxn modelId="{1CC314CF-1ECB-4A22-AA11-C35D1A77E18F}" type="presParOf" srcId="{DBABD871-C072-4F53-A388-9FFDE791D81E}" destId="{4B46993E-3467-4C6F-B93B-CAC9E1DA2C3D}" srcOrd="0" destOrd="0" presId="urn:microsoft.com/office/officeart/2005/8/layout/orgChart1"/>
    <dgm:cxn modelId="{48D2D7C0-1657-4BF5-9865-2B71B456109E}" type="presParOf" srcId="{4B46993E-3467-4C6F-B93B-CAC9E1DA2C3D}" destId="{FB7A1E0F-288F-4432-BA2F-DC999BF235E0}" srcOrd="0" destOrd="0" presId="urn:microsoft.com/office/officeart/2005/8/layout/orgChart1"/>
    <dgm:cxn modelId="{288C8B1D-98C2-48AB-9244-92A676689171}" type="presParOf" srcId="{4B46993E-3467-4C6F-B93B-CAC9E1DA2C3D}" destId="{268D47FC-EBCE-477E-ADCC-EB9A804D1B5C}" srcOrd="1" destOrd="0" presId="urn:microsoft.com/office/officeart/2005/8/layout/orgChart1"/>
    <dgm:cxn modelId="{41CC04D0-4886-414B-B9D8-075E76F66033}" type="presParOf" srcId="{DBABD871-C072-4F53-A388-9FFDE791D81E}" destId="{A324A181-CAF9-4D9B-A191-FF9D0238436F}" srcOrd="1" destOrd="0" presId="urn:microsoft.com/office/officeart/2005/8/layout/orgChart1"/>
    <dgm:cxn modelId="{A5F4C3D3-A69D-4558-983F-107696FB9348}" type="presParOf" srcId="{DBABD871-C072-4F53-A388-9FFDE791D81E}" destId="{D3C917ED-0E3B-4DA0-AA3F-CA05F55892B0}" srcOrd="2" destOrd="0" presId="urn:microsoft.com/office/officeart/2005/8/layout/orgChart1"/>
    <dgm:cxn modelId="{5B68C7F2-1253-466C-AB2D-6CE824F07757}" type="presParOf" srcId="{1D5B231B-9900-41BC-89B6-A8BE4C909CA6}" destId="{39B8DA2A-464B-46F7-AA69-1156CB7DA482}" srcOrd="6" destOrd="0" presId="urn:microsoft.com/office/officeart/2005/8/layout/orgChart1"/>
    <dgm:cxn modelId="{5B4FB200-5B84-497C-AB28-81D4A3871C86}" type="presParOf" srcId="{1D5B231B-9900-41BC-89B6-A8BE4C909CA6}" destId="{11E13BD0-2D67-4DDA-8D8A-872A3A81CDE9}" srcOrd="7" destOrd="0" presId="urn:microsoft.com/office/officeart/2005/8/layout/orgChart1"/>
    <dgm:cxn modelId="{6546A021-23E0-45D7-B365-4CD86B738203}" type="presParOf" srcId="{11E13BD0-2D67-4DDA-8D8A-872A3A81CDE9}" destId="{63ADC781-DA71-47A7-982F-E98D91A1C8C6}" srcOrd="0" destOrd="0" presId="urn:microsoft.com/office/officeart/2005/8/layout/orgChart1"/>
    <dgm:cxn modelId="{D4244283-145A-4B43-BA40-EF8E203F9FE5}" type="presParOf" srcId="{63ADC781-DA71-47A7-982F-E98D91A1C8C6}" destId="{101E5285-DAA6-4645-9245-E62A2A086160}" srcOrd="0" destOrd="0" presId="urn:microsoft.com/office/officeart/2005/8/layout/orgChart1"/>
    <dgm:cxn modelId="{5A4C555C-1864-4B3C-A327-2E47DE943596}" type="presParOf" srcId="{63ADC781-DA71-47A7-982F-E98D91A1C8C6}" destId="{5AAAB457-22ED-4A78-BD24-9BB074E46968}" srcOrd="1" destOrd="0" presId="urn:microsoft.com/office/officeart/2005/8/layout/orgChart1"/>
    <dgm:cxn modelId="{56C15806-4A02-4BE4-885D-A16CAB77A17E}" type="presParOf" srcId="{11E13BD0-2D67-4DDA-8D8A-872A3A81CDE9}" destId="{A7402E89-8F68-4EDD-88B2-A913363068B4}" srcOrd="1" destOrd="0" presId="urn:microsoft.com/office/officeart/2005/8/layout/orgChart1"/>
    <dgm:cxn modelId="{5E93EDB0-16B5-4462-9CBA-E98658E216EA}" type="presParOf" srcId="{11E13BD0-2D67-4DDA-8D8A-872A3A81CDE9}" destId="{076DAFFC-5A13-4EB5-B8E7-B6787825551A}" srcOrd="2" destOrd="0" presId="urn:microsoft.com/office/officeart/2005/8/layout/orgChart1"/>
    <dgm:cxn modelId="{A5DFCDA1-4BAE-433D-A2BA-B59C5D30DDF4}" type="presParOf" srcId="{1D5B231B-9900-41BC-89B6-A8BE4C909CA6}" destId="{13C12FDF-711C-4FC6-A459-BD13E968EDB0}" srcOrd="8" destOrd="0" presId="urn:microsoft.com/office/officeart/2005/8/layout/orgChart1"/>
    <dgm:cxn modelId="{2FE2D895-2842-4E75-9761-A4673B797EFA}" type="presParOf" srcId="{1D5B231B-9900-41BC-89B6-A8BE4C909CA6}" destId="{70265BCF-4406-45BF-9AE3-0163473772D6}" srcOrd="9" destOrd="0" presId="urn:microsoft.com/office/officeart/2005/8/layout/orgChart1"/>
    <dgm:cxn modelId="{DFFC49E6-68FF-4129-AA01-A512AFE6D4F3}" type="presParOf" srcId="{70265BCF-4406-45BF-9AE3-0163473772D6}" destId="{1D1EDC90-B2F6-4806-B8A5-713A51207674}" srcOrd="0" destOrd="0" presId="urn:microsoft.com/office/officeart/2005/8/layout/orgChart1"/>
    <dgm:cxn modelId="{973E8225-445C-4A49-8442-D9979D5C35FF}" type="presParOf" srcId="{1D1EDC90-B2F6-4806-B8A5-713A51207674}" destId="{7FB268D1-B9CE-4482-AA65-B99E586D2E5A}" srcOrd="0" destOrd="0" presId="urn:microsoft.com/office/officeart/2005/8/layout/orgChart1"/>
    <dgm:cxn modelId="{340CDE0A-E1CB-428F-9C18-D3DFC8C457E0}" type="presParOf" srcId="{1D1EDC90-B2F6-4806-B8A5-713A51207674}" destId="{87BB3793-2880-454A-A900-AAB1C673F308}" srcOrd="1" destOrd="0" presId="urn:microsoft.com/office/officeart/2005/8/layout/orgChart1"/>
    <dgm:cxn modelId="{376DE05D-7B04-4046-BCC3-EEC5D4B9212C}" type="presParOf" srcId="{70265BCF-4406-45BF-9AE3-0163473772D6}" destId="{3898ABE7-719D-43D5-BFFA-988F9510566B}" srcOrd="1" destOrd="0" presId="urn:microsoft.com/office/officeart/2005/8/layout/orgChart1"/>
    <dgm:cxn modelId="{34AFD8B6-EC28-4D23-AC09-CE64E697A689}" type="presParOf" srcId="{70265BCF-4406-45BF-9AE3-0163473772D6}" destId="{90BAF676-6D76-4B2B-8458-0A6C9E03138C}" srcOrd="2" destOrd="0" presId="urn:microsoft.com/office/officeart/2005/8/layout/orgChart1"/>
    <dgm:cxn modelId="{6DEE86CD-A147-481D-86AE-0057EA63C360}" type="presParOf" srcId="{446EB7F9-48F9-4A7F-AE9A-249F7954E277}" destId="{C72DE611-3AE7-407C-9E91-A6D3CFF4A36A}" srcOrd="2" destOrd="0" presId="urn:microsoft.com/office/officeart/2005/8/layout/orgChart1"/>
    <dgm:cxn modelId="{67244B48-467E-44A8-B0C9-DC3D0A4516D3}" type="presParOf" srcId="{E5D27C0B-91E6-49A4-ACF1-00B4C6DABFC5}" destId="{12BBA0F5-1EAC-4EB1-A82F-F15E78C5F7C4}" srcOrd="6" destOrd="0" presId="urn:microsoft.com/office/officeart/2005/8/layout/orgChart1"/>
    <dgm:cxn modelId="{209E9242-7790-4720-A6E0-2FD53550C5B7}" type="presParOf" srcId="{E5D27C0B-91E6-49A4-ACF1-00B4C6DABFC5}" destId="{B25EA6F0-9FB3-4C64-A4EC-62EA1C9DE78B}" srcOrd="7" destOrd="0" presId="urn:microsoft.com/office/officeart/2005/8/layout/orgChart1"/>
    <dgm:cxn modelId="{0B54E9F4-AC27-4EC5-8200-2873975408A4}" type="presParOf" srcId="{B25EA6F0-9FB3-4C64-A4EC-62EA1C9DE78B}" destId="{0C18295C-2EF5-4928-9C0B-3BBDC58E28F6}" srcOrd="0" destOrd="0" presId="urn:microsoft.com/office/officeart/2005/8/layout/orgChart1"/>
    <dgm:cxn modelId="{2DECF0B2-8FFB-4055-A02B-88BD2603835E}" type="presParOf" srcId="{0C18295C-2EF5-4928-9C0B-3BBDC58E28F6}" destId="{28D54F48-7F7F-4417-8884-4220EE0D7D1C}" srcOrd="0" destOrd="0" presId="urn:microsoft.com/office/officeart/2005/8/layout/orgChart1"/>
    <dgm:cxn modelId="{71BFDEC7-7251-457F-ADAB-2B7AA857F3A5}" type="presParOf" srcId="{0C18295C-2EF5-4928-9C0B-3BBDC58E28F6}" destId="{C9C1F7F5-7271-43D6-9DB8-9794F5B1EE8D}" srcOrd="1" destOrd="0" presId="urn:microsoft.com/office/officeart/2005/8/layout/orgChart1"/>
    <dgm:cxn modelId="{CAEAE380-E022-4753-A5D9-A3E9341B8F33}" type="presParOf" srcId="{B25EA6F0-9FB3-4C64-A4EC-62EA1C9DE78B}" destId="{100103ED-71EC-4443-A4E7-F7A66A813891}" srcOrd="1" destOrd="0" presId="urn:microsoft.com/office/officeart/2005/8/layout/orgChart1"/>
    <dgm:cxn modelId="{EDBB3AAD-ADCD-4755-B7EB-BE710F7FA1C6}" type="presParOf" srcId="{100103ED-71EC-4443-A4E7-F7A66A813891}" destId="{D3885EA7-DBF1-4C4D-BB67-292A83440C13}" srcOrd="0" destOrd="0" presId="urn:microsoft.com/office/officeart/2005/8/layout/orgChart1"/>
    <dgm:cxn modelId="{BA91EF04-D05C-44C6-AC51-319A08E67A5D}" type="presParOf" srcId="{100103ED-71EC-4443-A4E7-F7A66A813891}" destId="{C7DE6505-BF82-4713-8A3A-7C0795624E25}" srcOrd="1" destOrd="0" presId="urn:microsoft.com/office/officeart/2005/8/layout/orgChart1"/>
    <dgm:cxn modelId="{0612ED3F-CF26-425F-883F-6DEC2BA7C1EA}" type="presParOf" srcId="{C7DE6505-BF82-4713-8A3A-7C0795624E25}" destId="{ED95EA8F-E1C7-4176-8D26-C5EA1E996C5D}" srcOrd="0" destOrd="0" presId="urn:microsoft.com/office/officeart/2005/8/layout/orgChart1"/>
    <dgm:cxn modelId="{85E5833C-C04B-4804-BE6C-4395B90AF244}" type="presParOf" srcId="{ED95EA8F-E1C7-4176-8D26-C5EA1E996C5D}" destId="{EF86FBAB-7D21-4B89-AE69-46A872FB0FCE}" srcOrd="0" destOrd="0" presId="urn:microsoft.com/office/officeart/2005/8/layout/orgChart1"/>
    <dgm:cxn modelId="{00C57C95-4585-41CD-AF4D-73EA82AB5E33}" type="presParOf" srcId="{ED95EA8F-E1C7-4176-8D26-C5EA1E996C5D}" destId="{19A50D46-061A-4F95-8220-FCB3C067D012}" srcOrd="1" destOrd="0" presId="urn:microsoft.com/office/officeart/2005/8/layout/orgChart1"/>
    <dgm:cxn modelId="{63C74D16-5314-4CB3-8917-E44DD3B78A11}" type="presParOf" srcId="{C7DE6505-BF82-4713-8A3A-7C0795624E25}" destId="{2D6D1E79-7FBA-4A46-B9B8-84496402AF3F}" srcOrd="1" destOrd="0" presId="urn:microsoft.com/office/officeart/2005/8/layout/orgChart1"/>
    <dgm:cxn modelId="{C7DBF13B-A304-4DB0-8B14-F8DD1E89B790}" type="presParOf" srcId="{C7DE6505-BF82-4713-8A3A-7C0795624E25}" destId="{19521223-76F1-4C0D-84B2-79D6BCD2FF60}" srcOrd="2" destOrd="0" presId="urn:microsoft.com/office/officeart/2005/8/layout/orgChart1"/>
    <dgm:cxn modelId="{28B6E6D9-47DA-430B-A9FE-3FADD0FA025F}" type="presParOf" srcId="{100103ED-71EC-4443-A4E7-F7A66A813891}" destId="{D35927FD-9783-45AF-8062-017BDD466EC9}" srcOrd="2" destOrd="0" presId="urn:microsoft.com/office/officeart/2005/8/layout/orgChart1"/>
    <dgm:cxn modelId="{0D4782F9-FC68-4EDE-B2AD-02AB3620DDA9}" type="presParOf" srcId="{100103ED-71EC-4443-A4E7-F7A66A813891}" destId="{A8C58A57-5753-4F50-B0B8-111F8358AFA7}" srcOrd="3" destOrd="0" presId="urn:microsoft.com/office/officeart/2005/8/layout/orgChart1"/>
    <dgm:cxn modelId="{5368A8F1-1CF8-4F18-84D7-C983AD9B864C}" type="presParOf" srcId="{A8C58A57-5753-4F50-B0B8-111F8358AFA7}" destId="{1D497942-D7E8-4E2A-9E33-080D35E82816}" srcOrd="0" destOrd="0" presId="urn:microsoft.com/office/officeart/2005/8/layout/orgChart1"/>
    <dgm:cxn modelId="{F49CA39E-E299-4B40-BC5C-478F0F17C6B0}" type="presParOf" srcId="{1D497942-D7E8-4E2A-9E33-080D35E82816}" destId="{45984E84-C1CD-49B0-B29A-E332A9B2DE36}" srcOrd="0" destOrd="0" presId="urn:microsoft.com/office/officeart/2005/8/layout/orgChart1"/>
    <dgm:cxn modelId="{10E906EA-98F8-44FC-8037-A6ADA9573DD4}" type="presParOf" srcId="{1D497942-D7E8-4E2A-9E33-080D35E82816}" destId="{58971392-3DC0-46EC-B146-1B61093380A0}" srcOrd="1" destOrd="0" presId="urn:microsoft.com/office/officeart/2005/8/layout/orgChart1"/>
    <dgm:cxn modelId="{3AF408E7-E2E2-47D5-A08F-6D198BCE318C}" type="presParOf" srcId="{A8C58A57-5753-4F50-B0B8-111F8358AFA7}" destId="{58DC275E-F89C-4C46-B6D4-72A76209DFD4}" srcOrd="1" destOrd="0" presId="urn:microsoft.com/office/officeart/2005/8/layout/orgChart1"/>
    <dgm:cxn modelId="{BAAEB05F-7D28-41FA-A2EE-F05DDA417431}" type="presParOf" srcId="{A8C58A57-5753-4F50-B0B8-111F8358AFA7}" destId="{95E8503A-1753-4674-8AD5-DDD02AB86AF3}" srcOrd="2" destOrd="0" presId="urn:microsoft.com/office/officeart/2005/8/layout/orgChart1"/>
    <dgm:cxn modelId="{B66A60E8-8BB2-4AB2-B190-FF1FC6CBA52C}" type="presParOf" srcId="{100103ED-71EC-4443-A4E7-F7A66A813891}" destId="{341377D2-583B-4319-85E6-4B967DBFC8D4}" srcOrd="4" destOrd="0" presId="urn:microsoft.com/office/officeart/2005/8/layout/orgChart1"/>
    <dgm:cxn modelId="{FEA39900-1A08-462C-BB1B-3C6CFE577030}" type="presParOf" srcId="{100103ED-71EC-4443-A4E7-F7A66A813891}" destId="{2F4E34B1-8B16-4AC2-BB9D-0B9DC4A43B89}" srcOrd="5" destOrd="0" presId="urn:microsoft.com/office/officeart/2005/8/layout/orgChart1"/>
    <dgm:cxn modelId="{90F248AE-5FD1-4BF8-9018-958BEA60C633}" type="presParOf" srcId="{2F4E34B1-8B16-4AC2-BB9D-0B9DC4A43B89}" destId="{B9A3792D-B143-49DE-999E-49B3D905B008}" srcOrd="0" destOrd="0" presId="urn:microsoft.com/office/officeart/2005/8/layout/orgChart1"/>
    <dgm:cxn modelId="{124EE748-BE24-4A49-B6F0-7369483F74D5}" type="presParOf" srcId="{B9A3792D-B143-49DE-999E-49B3D905B008}" destId="{97BC8860-63F7-4A2A-8054-3868A3F7D6BC}" srcOrd="0" destOrd="0" presId="urn:microsoft.com/office/officeart/2005/8/layout/orgChart1"/>
    <dgm:cxn modelId="{E7BC2F0E-694B-4323-A0B1-641E00A21220}" type="presParOf" srcId="{B9A3792D-B143-49DE-999E-49B3D905B008}" destId="{01E0B381-8593-4E17-BFD6-525E94042F9B}" srcOrd="1" destOrd="0" presId="urn:microsoft.com/office/officeart/2005/8/layout/orgChart1"/>
    <dgm:cxn modelId="{4CB86AED-B659-4908-B364-295CEA640F2E}" type="presParOf" srcId="{2F4E34B1-8B16-4AC2-BB9D-0B9DC4A43B89}" destId="{14B7202B-6D8E-42E2-AE71-658179E7226D}" srcOrd="1" destOrd="0" presId="urn:microsoft.com/office/officeart/2005/8/layout/orgChart1"/>
    <dgm:cxn modelId="{8312BDD7-A558-419A-AA30-BD30267822BD}" type="presParOf" srcId="{2F4E34B1-8B16-4AC2-BB9D-0B9DC4A43B89}" destId="{70F160F3-2DD3-4BC9-9674-976FE88D0076}" srcOrd="2" destOrd="0" presId="urn:microsoft.com/office/officeart/2005/8/layout/orgChart1"/>
    <dgm:cxn modelId="{00CDEF86-FDAC-435C-B490-8771239F8AE4}" type="presParOf" srcId="{100103ED-71EC-4443-A4E7-F7A66A813891}" destId="{6AACFF60-2F66-4933-9372-00904DCA7429}" srcOrd="6" destOrd="0" presId="urn:microsoft.com/office/officeart/2005/8/layout/orgChart1"/>
    <dgm:cxn modelId="{FEF60385-7F39-4D75-9763-79D50849461D}" type="presParOf" srcId="{100103ED-71EC-4443-A4E7-F7A66A813891}" destId="{3A39B169-01EB-4D60-A0A3-BF3CC05473A9}" srcOrd="7" destOrd="0" presId="urn:microsoft.com/office/officeart/2005/8/layout/orgChart1"/>
    <dgm:cxn modelId="{0E797E06-16AC-490F-95AC-93F7D7709822}" type="presParOf" srcId="{3A39B169-01EB-4D60-A0A3-BF3CC05473A9}" destId="{616E61B6-98A3-4AB9-96BB-3729F288D7BB}" srcOrd="0" destOrd="0" presId="urn:microsoft.com/office/officeart/2005/8/layout/orgChart1"/>
    <dgm:cxn modelId="{F3AC0D83-5EFB-44F9-9F4B-7E9B1EB05FC0}" type="presParOf" srcId="{616E61B6-98A3-4AB9-96BB-3729F288D7BB}" destId="{BAB446D3-E094-4F8C-9ACB-C1C8D7AAC274}" srcOrd="0" destOrd="0" presId="urn:microsoft.com/office/officeart/2005/8/layout/orgChart1"/>
    <dgm:cxn modelId="{5D9F893A-C990-402B-AC92-64EB0E3F9827}" type="presParOf" srcId="{616E61B6-98A3-4AB9-96BB-3729F288D7BB}" destId="{B7A4CC36-5E1C-4C3C-BE8C-2E8AA67A9BB4}" srcOrd="1" destOrd="0" presId="urn:microsoft.com/office/officeart/2005/8/layout/orgChart1"/>
    <dgm:cxn modelId="{967787AD-E0BF-4FC0-891E-E0AB4E657A16}" type="presParOf" srcId="{3A39B169-01EB-4D60-A0A3-BF3CC05473A9}" destId="{1A97B562-DC26-491A-864A-735608D5291A}" srcOrd="1" destOrd="0" presId="urn:microsoft.com/office/officeart/2005/8/layout/orgChart1"/>
    <dgm:cxn modelId="{657A5E7D-D6BE-421F-AD39-52AB29BED270}" type="presParOf" srcId="{3A39B169-01EB-4D60-A0A3-BF3CC05473A9}" destId="{6C66DD58-5B2D-4212-8564-6FAFAED95E62}" srcOrd="2" destOrd="0" presId="urn:microsoft.com/office/officeart/2005/8/layout/orgChart1"/>
    <dgm:cxn modelId="{6AEBD0FA-7E0B-44E2-94DB-AAA2708FF2DD}" type="presParOf" srcId="{100103ED-71EC-4443-A4E7-F7A66A813891}" destId="{BAB7FE67-8B60-4105-988F-1EECF31C0233}" srcOrd="8" destOrd="0" presId="urn:microsoft.com/office/officeart/2005/8/layout/orgChart1"/>
    <dgm:cxn modelId="{C884DBD4-8457-46C2-9EF4-67CE06FC3E40}" type="presParOf" srcId="{100103ED-71EC-4443-A4E7-F7A66A813891}" destId="{A19787FE-BC8D-40A0-9005-B3614681DBE6}" srcOrd="9" destOrd="0" presId="urn:microsoft.com/office/officeart/2005/8/layout/orgChart1"/>
    <dgm:cxn modelId="{C4688448-C97C-40E5-A585-7477A8E99228}" type="presParOf" srcId="{A19787FE-BC8D-40A0-9005-B3614681DBE6}" destId="{137814BD-455C-44CB-B06E-312158EF79AB}" srcOrd="0" destOrd="0" presId="urn:microsoft.com/office/officeart/2005/8/layout/orgChart1"/>
    <dgm:cxn modelId="{8E1D983B-0F60-4423-B650-DDBCC7B38149}" type="presParOf" srcId="{137814BD-455C-44CB-B06E-312158EF79AB}" destId="{025C7899-13AD-428B-911E-FA857A480AA9}" srcOrd="0" destOrd="0" presId="urn:microsoft.com/office/officeart/2005/8/layout/orgChart1"/>
    <dgm:cxn modelId="{FF10B536-C5B9-4E6C-8E12-A6914063EE44}" type="presParOf" srcId="{137814BD-455C-44CB-B06E-312158EF79AB}" destId="{C2126812-637B-4402-9FFB-708EAF9B9AEC}" srcOrd="1" destOrd="0" presId="urn:microsoft.com/office/officeart/2005/8/layout/orgChart1"/>
    <dgm:cxn modelId="{F53EC7AE-80E3-4C4E-B1EB-B35D43CE6F22}" type="presParOf" srcId="{A19787FE-BC8D-40A0-9005-B3614681DBE6}" destId="{B77981B2-3FA5-4ED0-8E08-801BC7F9FF6F}" srcOrd="1" destOrd="0" presId="urn:microsoft.com/office/officeart/2005/8/layout/orgChart1"/>
    <dgm:cxn modelId="{3CEDDC34-AE70-4FB2-A82E-CC452FAE26DF}" type="presParOf" srcId="{A19787FE-BC8D-40A0-9005-B3614681DBE6}" destId="{C866CADC-F0E3-4F85-B7B4-7E18A472EF0D}" srcOrd="2" destOrd="0" presId="urn:microsoft.com/office/officeart/2005/8/layout/orgChart1"/>
    <dgm:cxn modelId="{0589B71C-C0B9-4D0A-9A61-0802F157C557}" type="presParOf" srcId="{B25EA6F0-9FB3-4C64-A4EC-62EA1C9DE78B}" destId="{95A426D0-3DA3-4EC4-BBD7-871967F8064C}" srcOrd="2" destOrd="0" presId="urn:microsoft.com/office/officeart/2005/8/layout/orgChart1"/>
    <dgm:cxn modelId="{340C1FE7-BFB5-43A1-9B0D-CCA8E664AC2B}" type="presParOf" srcId="{E5D27C0B-91E6-49A4-ACF1-00B4C6DABFC5}" destId="{F75FF723-FE96-4D8B-99F2-DD1FA4BADD66}" srcOrd="8" destOrd="0" presId="urn:microsoft.com/office/officeart/2005/8/layout/orgChart1"/>
    <dgm:cxn modelId="{51CFB875-8904-4680-B2F5-60D08F7DD083}" type="presParOf" srcId="{E5D27C0B-91E6-49A4-ACF1-00B4C6DABFC5}" destId="{C77711D2-C93B-47A5-9941-865DA5352063}" srcOrd="9" destOrd="0" presId="urn:microsoft.com/office/officeart/2005/8/layout/orgChart1"/>
    <dgm:cxn modelId="{146BAD0D-74C4-4FF3-9DEA-3B996248688B}" type="presParOf" srcId="{C77711D2-C93B-47A5-9941-865DA5352063}" destId="{983E1763-935F-493F-9DF4-7C79ACD2AE41}" srcOrd="0" destOrd="0" presId="urn:microsoft.com/office/officeart/2005/8/layout/orgChart1"/>
    <dgm:cxn modelId="{4B418630-3729-47ED-9D8A-0AF6A7DC303C}" type="presParOf" srcId="{983E1763-935F-493F-9DF4-7C79ACD2AE41}" destId="{CAAAF586-58D5-4E35-AD28-9AA5669D8E74}" srcOrd="0" destOrd="0" presId="urn:microsoft.com/office/officeart/2005/8/layout/orgChart1"/>
    <dgm:cxn modelId="{BA421436-75B4-4599-8472-1553730CB496}" type="presParOf" srcId="{983E1763-935F-493F-9DF4-7C79ACD2AE41}" destId="{7D5B5813-2EB0-45B9-A64B-D333981C7584}" srcOrd="1" destOrd="0" presId="urn:microsoft.com/office/officeart/2005/8/layout/orgChart1"/>
    <dgm:cxn modelId="{6A2DD597-F8CE-4947-B782-5312752DAFCA}" type="presParOf" srcId="{C77711D2-C93B-47A5-9941-865DA5352063}" destId="{C315598B-16B9-4D7F-9D9A-E61747CB1EE9}" srcOrd="1" destOrd="0" presId="urn:microsoft.com/office/officeart/2005/8/layout/orgChart1"/>
    <dgm:cxn modelId="{8129C9EE-5358-4D03-A52F-3334E7417899}" type="presParOf" srcId="{C315598B-16B9-4D7F-9D9A-E61747CB1EE9}" destId="{160C6561-A97F-4F13-95DE-E452BA3C6EAD}" srcOrd="0" destOrd="0" presId="urn:microsoft.com/office/officeart/2005/8/layout/orgChart1"/>
    <dgm:cxn modelId="{55DC28D0-A6FD-4F99-8BC4-4F76896DF3E8}" type="presParOf" srcId="{C315598B-16B9-4D7F-9D9A-E61747CB1EE9}" destId="{7EC607D5-464D-41B5-8196-900F868CF330}" srcOrd="1" destOrd="0" presId="urn:microsoft.com/office/officeart/2005/8/layout/orgChart1"/>
    <dgm:cxn modelId="{0747FC0C-157A-4091-95C1-33E69A5B9BE6}" type="presParOf" srcId="{7EC607D5-464D-41B5-8196-900F868CF330}" destId="{09650553-5910-4690-A275-A63B3B2EE96A}" srcOrd="0" destOrd="0" presId="urn:microsoft.com/office/officeart/2005/8/layout/orgChart1"/>
    <dgm:cxn modelId="{B01C178F-C18A-4D24-A715-6B4F32FDA3D9}" type="presParOf" srcId="{09650553-5910-4690-A275-A63B3B2EE96A}" destId="{67048808-C318-4DE4-8903-590F2DCA54DA}" srcOrd="0" destOrd="0" presId="urn:microsoft.com/office/officeart/2005/8/layout/orgChart1"/>
    <dgm:cxn modelId="{FE260CD7-6A11-4249-8559-CC7F89D36BEF}" type="presParOf" srcId="{09650553-5910-4690-A275-A63B3B2EE96A}" destId="{BF3298AF-70B9-4D52-9115-7B24A6EC560D}" srcOrd="1" destOrd="0" presId="urn:microsoft.com/office/officeart/2005/8/layout/orgChart1"/>
    <dgm:cxn modelId="{016274A7-D9DE-4FE3-8E53-67C1FC15B83E}" type="presParOf" srcId="{7EC607D5-464D-41B5-8196-900F868CF330}" destId="{14B8F44E-833F-4CB8-995F-6D7E14D4B1EC}" srcOrd="1" destOrd="0" presId="urn:microsoft.com/office/officeart/2005/8/layout/orgChart1"/>
    <dgm:cxn modelId="{E30796F4-64EF-44E8-81A7-70CA6EE66B32}" type="presParOf" srcId="{7EC607D5-464D-41B5-8196-900F868CF330}" destId="{A074BDB6-2F59-491D-9C38-A53E59BE9D76}" srcOrd="2" destOrd="0" presId="urn:microsoft.com/office/officeart/2005/8/layout/orgChart1"/>
    <dgm:cxn modelId="{9B6B8EF0-2A13-41D4-9924-5E1F48A13B74}" type="presParOf" srcId="{C315598B-16B9-4D7F-9D9A-E61747CB1EE9}" destId="{942A61B9-662D-41DD-86E8-F5A661DBD6E3}" srcOrd="2" destOrd="0" presId="urn:microsoft.com/office/officeart/2005/8/layout/orgChart1"/>
    <dgm:cxn modelId="{07A6A667-8191-4F5D-981D-CDFAF217DBD0}" type="presParOf" srcId="{C315598B-16B9-4D7F-9D9A-E61747CB1EE9}" destId="{27CD3B0C-FD95-4046-9E80-C560453BFF03}" srcOrd="3" destOrd="0" presId="urn:microsoft.com/office/officeart/2005/8/layout/orgChart1"/>
    <dgm:cxn modelId="{0EBB2BB6-B541-4539-8742-8D424B6B33A2}" type="presParOf" srcId="{27CD3B0C-FD95-4046-9E80-C560453BFF03}" destId="{EF225C68-E204-4FFE-BD7C-D8196C03FDE4}" srcOrd="0" destOrd="0" presId="urn:microsoft.com/office/officeart/2005/8/layout/orgChart1"/>
    <dgm:cxn modelId="{A6E9ABFA-2E87-4B9A-B09F-1F7EFDB8D6B9}" type="presParOf" srcId="{EF225C68-E204-4FFE-BD7C-D8196C03FDE4}" destId="{65C356EF-EAC7-4EBF-86F3-5886850A06D1}" srcOrd="0" destOrd="0" presId="urn:microsoft.com/office/officeart/2005/8/layout/orgChart1"/>
    <dgm:cxn modelId="{CF350C44-7F83-4755-A537-5997904DC111}" type="presParOf" srcId="{EF225C68-E204-4FFE-BD7C-D8196C03FDE4}" destId="{2B033706-CA31-4395-86F7-3C41C38FD845}" srcOrd="1" destOrd="0" presId="urn:microsoft.com/office/officeart/2005/8/layout/orgChart1"/>
    <dgm:cxn modelId="{F0761B1D-9F57-4211-9E15-272298AD4A0C}" type="presParOf" srcId="{27CD3B0C-FD95-4046-9E80-C560453BFF03}" destId="{7EBB4F30-C4BD-48DF-9FFF-44B20E4616EC}" srcOrd="1" destOrd="0" presId="urn:microsoft.com/office/officeart/2005/8/layout/orgChart1"/>
    <dgm:cxn modelId="{E3C7E9BF-217B-4383-8124-613F86F28F04}" type="presParOf" srcId="{27CD3B0C-FD95-4046-9E80-C560453BFF03}" destId="{DF950A99-000E-446A-AEFF-919417BEC7D2}" srcOrd="2" destOrd="0" presId="urn:microsoft.com/office/officeart/2005/8/layout/orgChart1"/>
    <dgm:cxn modelId="{86A4D772-236B-40BD-895D-E4E64373B5B7}" type="presParOf" srcId="{C315598B-16B9-4D7F-9D9A-E61747CB1EE9}" destId="{67317BCB-41D9-450D-9B5F-099A3CE3C502}" srcOrd="4" destOrd="0" presId="urn:microsoft.com/office/officeart/2005/8/layout/orgChart1"/>
    <dgm:cxn modelId="{A5A1315F-DD20-4F17-A62E-F8FB0A175574}" type="presParOf" srcId="{C315598B-16B9-4D7F-9D9A-E61747CB1EE9}" destId="{64153174-7E72-4032-87DE-7EE300DAC397}" srcOrd="5" destOrd="0" presId="urn:microsoft.com/office/officeart/2005/8/layout/orgChart1"/>
    <dgm:cxn modelId="{BC44EEE5-BD4E-4E35-B2EB-C859B2579239}" type="presParOf" srcId="{64153174-7E72-4032-87DE-7EE300DAC397}" destId="{E41A4DB9-4A2F-4AF2-8B99-682E7D9F05F9}" srcOrd="0" destOrd="0" presId="urn:microsoft.com/office/officeart/2005/8/layout/orgChart1"/>
    <dgm:cxn modelId="{AB79F169-F93F-4E6B-B385-94AEA96BC624}" type="presParOf" srcId="{E41A4DB9-4A2F-4AF2-8B99-682E7D9F05F9}" destId="{DF661B6A-8678-4D80-84C9-8894D1AD08F6}" srcOrd="0" destOrd="0" presId="urn:microsoft.com/office/officeart/2005/8/layout/orgChart1"/>
    <dgm:cxn modelId="{32632154-B4DF-4ECB-9168-253D9CCC577B}" type="presParOf" srcId="{E41A4DB9-4A2F-4AF2-8B99-682E7D9F05F9}" destId="{0F3A8E42-20B8-41BE-BAF6-35A223E71974}" srcOrd="1" destOrd="0" presId="urn:microsoft.com/office/officeart/2005/8/layout/orgChart1"/>
    <dgm:cxn modelId="{8EC2456A-0DB9-4D2E-B908-0AC2C4ACFF29}" type="presParOf" srcId="{64153174-7E72-4032-87DE-7EE300DAC397}" destId="{AE238C1D-D641-4ED0-A2D9-F2877C934F52}" srcOrd="1" destOrd="0" presId="urn:microsoft.com/office/officeart/2005/8/layout/orgChart1"/>
    <dgm:cxn modelId="{2E25F134-0234-452F-B554-90AD0E469E42}" type="presParOf" srcId="{64153174-7E72-4032-87DE-7EE300DAC397}" destId="{2499EEC6-D6EA-4E08-A9A9-2E1BC9D60779}" srcOrd="2" destOrd="0" presId="urn:microsoft.com/office/officeart/2005/8/layout/orgChart1"/>
    <dgm:cxn modelId="{B0BD10B6-6C6F-4146-A97C-2BDEA6C559FC}" type="presParOf" srcId="{C315598B-16B9-4D7F-9D9A-E61747CB1EE9}" destId="{86D43D5F-88F3-41BB-A67C-7CCFF644BA2E}" srcOrd="6" destOrd="0" presId="urn:microsoft.com/office/officeart/2005/8/layout/orgChart1"/>
    <dgm:cxn modelId="{018FD0DD-2336-4543-A8C4-2E6918B82C47}" type="presParOf" srcId="{C315598B-16B9-4D7F-9D9A-E61747CB1EE9}" destId="{3569DBEC-E969-4BE7-B02C-B63CE0112B8D}" srcOrd="7" destOrd="0" presId="urn:microsoft.com/office/officeart/2005/8/layout/orgChart1"/>
    <dgm:cxn modelId="{70439E0B-2762-4F22-8431-9B09BD7E2EB9}" type="presParOf" srcId="{3569DBEC-E969-4BE7-B02C-B63CE0112B8D}" destId="{CF13EBB5-F59A-43B3-BF85-8C34B093EA4E}" srcOrd="0" destOrd="0" presId="urn:microsoft.com/office/officeart/2005/8/layout/orgChart1"/>
    <dgm:cxn modelId="{E592097C-9812-4865-9448-74C051D5C50E}" type="presParOf" srcId="{CF13EBB5-F59A-43B3-BF85-8C34B093EA4E}" destId="{A7DD747B-CC07-458B-ACB4-4A73AF57295A}" srcOrd="0" destOrd="0" presId="urn:microsoft.com/office/officeart/2005/8/layout/orgChart1"/>
    <dgm:cxn modelId="{44EDD6F8-4C05-4DFB-A72E-1D8ED1939482}" type="presParOf" srcId="{CF13EBB5-F59A-43B3-BF85-8C34B093EA4E}" destId="{587FA085-8BB7-45A1-8463-DF9AB19A8A53}" srcOrd="1" destOrd="0" presId="urn:microsoft.com/office/officeart/2005/8/layout/orgChart1"/>
    <dgm:cxn modelId="{EDC64F69-4B91-4A9C-83F4-8DA964C8F2BA}" type="presParOf" srcId="{3569DBEC-E969-4BE7-B02C-B63CE0112B8D}" destId="{12C781EE-438B-4C5B-ADB6-6C17F406329E}" srcOrd="1" destOrd="0" presId="urn:microsoft.com/office/officeart/2005/8/layout/orgChart1"/>
    <dgm:cxn modelId="{BBF7B461-D750-48AA-BD46-4DDF28D4CDBE}" type="presParOf" srcId="{3569DBEC-E969-4BE7-B02C-B63CE0112B8D}" destId="{DB551FF3-4A0C-47F2-8BD7-84A8F7505CE5}" srcOrd="2" destOrd="0" presId="urn:microsoft.com/office/officeart/2005/8/layout/orgChart1"/>
    <dgm:cxn modelId="{6EB4C3F6-8717-4722-AE9E-17C4E4C0129B}" type="presParOf" srcId="{C315598B-16B9-4D7F-9D9A-E61747CB1EE9}" destId="{5E881236-30E4-4531-8672-FD0877E90D81}" srcOrd="8" destOrd="0" presId="urn:microsoft.com/office/officeart/2005/8/layout/orgChart1"/>
    <dgm:cxn modelId="{BB8C3218-57C9-4C8E-805D-70621D962762}" type="presParOf" srcId="{C315598B-16B9-4D7F-9D9A-E61747CB1EE9}" destId="{FD5775DD-9E4C-4D93-8C1C-4437D659F79A}" srcOrd="9" destOrd="0" presId="urn:microsoft.com/office/officeart/2005/8/layout/orgChart1"/>
    <dgm:cxn modelId="{2270014F-75B2-4593-8FDC-0889E5E44C6C}" type="presParOf" srcId="{FD5775DD-9E4C-4D93-8C1C-4437D659F79A}" destId="{BEB6992E-BD5F-406A-BCBC-14102E03242A}" srcOrd="0" destOrd="0" presId="urn:microsoft.com/office/officeart/2005/8/layout/orgChart1"/>
    <dgm:cxn modelId="{A2796E88-451D-446D-91BF-82888884C9CC}" type="presParOf" srcId="{BEB6992E-BD5F-406A-BCBC-14102E03242A}" destId="{E2A8976D-2B6E-41E5-95AB-F65A0586745A}" srcOrd="0" destOrd="0" presId="urn:microsoft.com/office/officeart/2005/8/layout/orgChart1"/>
    <dgm:cxn modelId="{50AB149A-3562-45DE-AC90-1F038E029565}" type="presParOf" srcId="{BEB6992E-BD5F-406A-BCBC-14102E03242A}" destId="{4E2CB832-055D-4C13-BB95-E3FFF1AC1553}" srcOrd="1" destOrd="0" presId="urn:microsoft.com/office/officeart/2005/8/layout/orgChart1"/>
    <dgm:cxn modelId="{B601B8E8-7938-49F7-83D6-9FAD545A1623}" type="presParOf" srcId="{FD5775DD-9E4C-4D93-8C1C-4437D659F79A}" destId="{2A4EB812-D092-45A8-9A2A-C88C3C57C8F1}" srcOrd="1" destOrd="0" presId="urn:microsoft.com/office/officeart/2005/8/layout/orgChart1"/>
    <dgm:cxn modelId="{59CBA711-0096-4301-8FA6-B3252D3A1D69}" type="presParOf" srcId="{FD5775DD-9E4C-4D93-8C1C-4437D659F79A}" destId="{2FD58144-C1CF-46EE-999D-040C8628B2B2}" srcOrd="2" destOrd="0" presId="urn:microsoft.com/office/officeart/2005/8/layout/orgChart1"/>
    <dgm:cxn modelId="{E57273F5-5DF0-4C50-B21C-7668F0F7405B}" type="presParOf" srcId="{C77711D2-C93B-47A5-9941-865DA5352063}" destId="{4C1C868A-1F22-481D-A8B9-8FFD2ADD8D04}" srcOrd="2" destOrd="0" presId="urn:microsoft.com/office/officeart/2005/8/layout/orgChart1"/>
    <dgm:cxn modelId="{4F780DBB-AFF6-426D-BC0B-6F46E64D0B2F}" type="presParOf" srcId="{FAE60F95-9A3D-425A-A8B7-ACC2B290B165}" destId="{F8D7FEEC-F7A4-45B9-9411-265F425D9B6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81236-30E4-4531-8672-FD0877E90D81}">
      <dsp:nvSpPr>
        <dsp:cNvPr id="0" name=""/>
        <dsp:cNvSpPr/>
      </dsp:nvSpPr>
      <dsp:spPr>
        <a:xfrm>
          <a:off x="7618748" y="1409837"/>
          <a:ext cx="191949" cy="3842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2864"/>
              </a:lnTo>
              <a:lnTo>
                <a:pt x="191949" y="384286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3D5F-88F3-41BB-A67C-7CCFF644BA2E}">
      <dsp:nvSpPr>
        <dsp:cNvPr id="0" name=""/>
        <dsp:cNvSpPr/>
      </dsp:nvSpPr>
      <dsp:spPr>
        <a:xfrm>
          <a:off x="7618748" y="1409837"/>
          <a:ext cx="191949" cy="3016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6066"/>
              </a:lnTo>
              <a:lnTo>
                <a:pt x="191949" y="3016066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17BCB-41D9-450D-9B5F-099A3CE3C502}">
      <dsp:nvSpPr>
        <dsp:cNvPr id="0" name=""/>
        <dsp:cNvSpPr/>
      </dsp:nvSpPr>
      <dsp:spPr>
        <a:xfrm>
          <a:off x="7618748" y="1409837"/>
          <a:ext cx="191949" cy="218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268"/>
              </a:lnTo>
              <a:lnTo>
                <a:pt x="191949" y="2189268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A61B9-662D-41DD-86E8-F5A661DBD6E3}">
      <dsp:nvSpPr>
        <dsp:cNvPr id="0" name=""/>
        <dsp:cNvSpPr/>
      </dsp:nvSpPr>
      <dsp:spPr>
        <a:xfrm>
          <a:off x="7618748" y="1409837"/>
          <a:ext cx="191949" cy="1362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470"/>
              </a:lnTo>
              <a:lnTo>
                <a:pt x="191949" y="136247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0C6561-A97F-4F13-95DE-E452BA3C6EAD}">
      <dsp:nvSpPr>
        <dsp:cNvPr id="0" name=""/>
        <dsp:cNvSpPr/>
      </dsp:nvSpPr>
      <dsp:spPr>
        <a:xfrm>
          <a:off x="7618748" y="1409837"/>
          <a:ext cx="191949" cy="535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672"/>
              </a:lnTo>
              <a:lnTo>
                <a:pt x="191949" y="535672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5FF723-FE96-4D8B-99F2-DD1FA4BADD66}">
      <dsp:nvSpPr>
        <dsp:cNvPr id="0" name=""/>
        <dsp:cNvSpPr/>
      </dsp:nvSpPr>
      <dsp:spPr>
        <a:xfrm>
          <a:off x="5082197" y="583039"/>
          <a:ext cx="3048416" cy="244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72"/>
              </a:lnTo>
              <a:lnTo>
                <a:pt x="3048416" y="122272"/>
              </a:lnTo>
              <a:lnTo>
                <a:pt x="3048416" y="24454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7FE67-8B60-4105-988F-1EECF31C0233}">
      <dsp:nvSpPr>
        <dsp:cNvPr id="0" name=""/>
        <dsp:cNvSpPr/>
      </dsp:nvSpPr>
      <dsp:spPr>
        <a:xfrm>
          <a:off x="6094540" y="1409837"/>
          <a:ext cx="191949" cy="3842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2864"/>
              </a:lnTo>
              <a:lnTo>
                <a:pt x="191949" y="384286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CFF60-2F66-4933-9372-00904DCA7429}">
      <dsp:nvSpPr>
        <dsp:cNvPr id="0" name=""/>
        <dsp:cNvSpPr/>
      </dsp:nvSpPr>
      <dsp:spPr>
        <a:xfrm>
          <a:off x="6094540" y="1409837"/>
          <a:ext cx="191949" cy="3016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6066"/>
              </a:lnTo>
              <a:lnTo>
                <a:pt x="191949" y="3016066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1377D2-583B-4319-85E6-4B967DBFC8D4}">
      <dsp:nvSpPr>
        <dsp:cNvPr id="0" name=""/>
        <dsp:cNvSpPr/>
      </dsp:nvSpPr>
      <dsp:spPr>
        <a:xfrm>
          <a:off x="6094540" y="1409837"/>
          <a:ext cx="191949" cy="218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268"/>
              </a:lnTo>
              <a:lnTo>
                <a:pt x="191949" y="2189268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927FD-9783-45AF-8062-017BDD466EC9}">
      <dsp:nvSpPr>
        <dsp:cNvPr id="0" name=""/>
        <dsp:cNvSpPr/>
      </dsp:nvSpPr>
      <dsp:spPr>
        <a:xfrm>
          <a:off x="6094540" y="1409837"/>
          <a:ext cx="191949" cy="1362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470"/>
              </a:lnTo>
              <a:lnTo>
                <a:pt x="191949" y="136247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85EA7-DBF1-4C4D-BB67-292A83440C13}">
      <dsp:nvSpPr>
        <dsp:cNvPr id="0" name=""/>
        <dsp:cNvSpPr/>
      </dsp:nvSpPr>
      <dsp:spPr>
        <a:xfrm>
          <a:off x="6094540" y="1409837"/>
          <a:ext cx="191949" cy="535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672"/>
              </a:lnTo>
              <a:lnTo>
                <a:pt x="191949" y="535672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BA0F5-1EAC-4EB1-A82F-F15E78C5F7C4}">
      <dsp:nvSpPr>
        <dsp:cNvPr id="0" name=""/>
        <dsp:cNvSpPr/>
      </dsp:nvSpPr>
      <dsp:spPr>
        <a:xfrm>
          <a:off x="5082197" y="583039"/>
          <a:ext cx="1524208" cy="244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72"/>
              </a:lnTo>
              <a:lnTo>
                <a:pt x="1524208" y="122272"/>
              </a:lnTo>
              <a:lnTo>
                <a:pt x="1524208" y="24454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C12FDF-711C-4FC6-A459-BD13E968EDB0}">
      <dsp:nvSpPr>
        <dsp:cNvPr id="0" name=""/>
        <dsp:cNvSpPr/>
      </dsp:nvSpPr>
      <dsp:spPr>
        <a:xfrm>
          <a:off x="4570332" y="1409837"/>
          <a:ext cx="191949" cy="3842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2864"/>
              </a:lnTo>
              <a:lnTo>
                <a:pt x="191949" y="384286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B8DA2A-464B-46F7-AA69-1156CB7DA482}">
      <dsp:nvSpPr>
        <dsp:cNvPr id="0" name=""/>
        <dsp:cNvSpPr/>
      </dsp:nvSpPr>
      <dsp:spPr>
        <a:xfrm>
          <a:off x="4570332" y="1409837"/>
          <a:ext cx="191949" cy="3016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6066"/>
              </a:lnTo>
              <a:lnTo>
                <a:pt x="191949" y="3016066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CBB428-8FB3-47B4-873A-4FA8DECE4223}">
      <dsp:nvSpPr>
        <dsp:cNvPr id="0" name=""/>
        <dsp:cNvSpPr/>
      </dsp:nvSpPr>
      <dsp:spPr>
        <a:xfrm>
          <a:off x="4570332" y="1409837"/>
          <a:ext cx="191949" cy="218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268"/>
              </a:lnTo>
              <a:lnTo>
                <a:pt x="191949" y="2189268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0135A6-D6CF-4FED-BF5D-FFA2577DE0B2}">
      <dsp:nvSpPr>
        <dsp:cNvPr id="0" name=""/>
        <dsp:cNvSpPr/>
      </dsp:nvSpPr>
      <dsp:spPr>
        <a:xfrm>
          <a:off x="4570332" y="1409837"/>
          <a:ext cx="191949" cy="1362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470"/>
              </a:lnTo>
              <a:lnTo>
                <a:pt x="191949" y="136247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472081-0BE0-4C14-9274-717A288F16FB}">
      <dsp:nvSpPr>
        <dsp:cNvPr id="0" name=""/>
        <dsp:cNvSpPr/>
      </dsp:nvSpPr>
      <dsp:spPr>
        <a:xfrm>
          <a:off x="4570332" y="1409837"/>
          <a:ext cx="191949" cy="535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672"/>
              </a:lnTo>
              <a:lnTo>
                <a:pt x="191949" y="535672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A891E4-D70F-4FA8-9BD1-C918D5267725}">
      <dsp:nvSpPr>
        <dsp:cNvPr id="0" name=""/>
        <dsp:cNvSpPr/>
      </dsp:nvSpPr>
      <dsp:spPr>
        <a:xfrm>
          <a:off x="5036477" y="583039"/>
          <a:ext cx="91440" cy="244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54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D90E46-F015-42C7-ABFA-094B1849086A}">
      <dsp:nvSpPr>
        <dsp:cNvPr id="0" name=""/>
        <dsp:cNvSpPr/>
      </dsp:nvSpPr>
      <dsp:spPr>
        <a:xfrm>
          <a:off x="3046124" y="1409837"/>
          <a:ext cx="191949" cy="3842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2864"/>
              </a:lnTo>
              <a:lnTo>
                <a:pt x="191949" y="384286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D3DA9-4BB4-4DC1-ACD6-24339D0C7A47}">
      <dsp:nvSpPr>
        <dsp:cNvPr id="0" name=""/>
        <dsp:cNvSpPr/>
      </dsp:nvSpPr>
      <dsp:spPr>
        <a:xfrm>
          <a:off x="3046124" y="1409837"/>
          <a:ext cx="191949" cy="3016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6066"/>
              </a:lnTo>
              <a:lnTo>
                <a:pt x="191949" y="3016066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653B4C-4302-47FA-AEB5-0FE529CB0B3E}">
      <dsp:nvSpPr>
        <dsp:cNvPr id="0" name=""/>
        <dsp:cNvSpPr/>
      </dsp:nvSpPr>
      <dsp:spPr>
        <a:xfrm>
          <a:off x="3046124" y="1409837"/>
          <a:ext cx="191949" cy="218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268"/>
              </a:lnTo>
              <a:lnTo>
                <a:pt x="191949" y="2189268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0FD9E-3E53-49D9-8D16-9DA5A67C302C}">
      <dsp:nvSpPr>
        <dsp:cNvPr id="0" name=""/>
        <dsp:cNvSpPr/>
      </dsp:nvSpPr>
      <dsp:spPr>
        <a:xfrm>
          <a:off x="3046124" y="1409837"/>
          <a:ext cx="191949" cy="1362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470"/>
              </a:lnTo>
              <a:lnTo>
                <a:pt x="191949" y="136247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77432-108A-4751-AF3C-EA356E1DFE8C}">
      <dsp:nvSpPr>
        <dsp:cNvPr id="0" name=""/>
        <dsp:cNvSpPr/>
      </dsp:nvSpPr>
      <dsp:spPr>
        <a:xfrm>
          <a:off x="3046124" y="1409837"/>
          <a:ext cx="191949" cy="535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672"/>
              </a:lnTo>
              <a:lnTo>
                <a:pt x="191949" y="535672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391A90-E23A-4CA9-B360-55DE6B0A022A}">
      <dsp:nvSpPr>
        <dsp:cNvPr id="0" name=""/>
        <dsp:cNvSpPr/>
      </dsp:nvSpPr>
      <dsp:spPr>
        <a:xfrm>
          <a:off x="3557989" y="583039"/>
          <a:ext cx="1524208" cy="244545"/>
        </a:xfrm>
        <a:custGeom>
          <a:avLst/>
          <a:gdLst/>
          <a:ahLst/>
          <a:cxnLst/>
          <a:rect l="0" t="0" r="0" b="0"/>
          <a:pathLst>
            <a:path>
              <a:moveTo>
                <a:pt x="1524208" y="0"/>
              </a:moveTo>
              <a:lnTo>
                <a:pt x="1524208" y="122272"/>
              </a:lnTo>
              <a:lnTo>
                <a:pt x="0" y="122272"/>
              </a:lnTo>
              <a:lnTo>
                <a:pt x="0" y="24454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978D1-CCA0-49D2-BE58-CC7C42302737}">
      <dsp:nvSpPr>
        <dsp:cNvPr id="0" name=""/>
        <dsp:cNvSpPr/>
      </dsp:nvSpPr>
      <dsp:spPr>
        <a:xfrm>
          <a:off x="1521915" y="1409837"/>
          <a:ext cx="191949" cy="3842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2864"/>
              </a:lnTo>
              <a:lnTo>
                <a:pt x="191949" y="384286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56351B-FF49-49ED-9505-204D7AB26999}">
      <dsp:nvSpPr>
        <dsp:cNvPr id="0" name=""/>
        <dsp:cNvSpPr/>
      </dsp:nvSpPr>
      <dsp:spPr>
        <a:xfrm>
          <a:off x="1521915" y="1409837"/>
          <a:ext cx="191949" cy="3016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6066"/>
              </a:lnTo>
              <a:lnTo>
                <a:pt x="191949" y="3016066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6D9F2-CDF8-4481-8461-51343183758E}">
      <dsp:nvSpPr>
        <dsp:cNvPr id="0" name=""/>
        <dsp:cNvSpPr/>
      </dsp:nvSpPr>
      <dsp:spPr>
        <a:xfrm>
          <a:off x="1521915" y="1409837"/>
          <a:ext cx="191949" cy="218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268"/>
              </a:lnTo>
              <a:lnTo>
                <a:pt x="191949" y="2189268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E39804-FE8C-4BB4-944A-C0804C75277F}">
      <dsp:nvSpPr>
        <dsp:cNvPr id="0" name=""/>
        <dsp:cNvSpPr/>
      </dsp:nvSpPr>
      <dsp:spPr>
        <a:xfrm>
          <a:off x="1521915" y="1409837"/>
          <a:ext cx="191949" cy="1362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470"/>
              </a:lnTo>
              <a:lnTo>
                <a:pt x="191949" y="136247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5BAA78-F62A-49CF-BCC0-DE4CD8D50ED0}">
      <dsp:nvSpPr>
        <dsp:cNvPr id="0" name=""/>
        <dsp:cNvSpPr/>
      </dsp:nvSpPr>
      <dsp:spPr>
        <a:xfrm>
          <a:off x="1521915" y="1409837"/>
          <a:ext cx="191949" cy="535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672"/>
              </a:lnTo>
              <a:lnTo>
                <a:pt x="191949" y="535672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CDDE03-4F24-4F14-B494-C627491B4233}">
      <dsp:nvSpPr>
        <dsp:cNvPr id="0" name=""/>
        <dsp:cNvSpPr/>
      </dsp:nvSpPr>
      <dsp:spPr>
        <a:xfrm>
          <a:off x="2033780" y="583039"/>
          <a:ext cx="3048416" cy="244545"/>
        </a:xfrm>
        <a:custGeom>
          <a:avLst/>
          <a:gdLst/>
          <a:ahLst/>
          <a:cxnLst/>
          <a:rect l="0" t="0" r="0" b="0"/>
          <a:pathLst>
            <a:path>
              <a:moveTo>
                <a:pt x="3048416" y="0"/>
              </a:moveTo>
              <a:lnTo>
                <a:pt x="3048416" y="122272"/>
              </a:lnTo>
              <a:lnTo>
                <a:pt x="0" y="122272"/>
              </a:lnTo>
              <a:lnTo>
                <a:pt x="0" y="24454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27C676-8EC3-4888-97B8-4B04EAFF1109}">
      <dsp:nvSpPr>
        <dsp:cNvPr id="0" name=""/>
        <dsp:cNvSpPr/>
      </dsp:nvSpPr>
      <dsp:spPr>
        <a:xfrm>
          <a:off x="4288558" y="787"/>
          <a:ext cx="1587277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4288558" y="787"/>
        <a:ext cx="1587277" cy="582252"/>
      </dsp:txXfrm>
    </dsp:sp>
    <dsp:sp modelId="{AABFA652-1859-44A3-940E-783E26920EEA}">
      <dsp:nvSpPr>
        <dsp:cNvPr id="0" name=""/>
        <dsp:cNvSpPr/>
      </dsp:nvSpPr>
      <dsp:spPr>
        <a:xfrm>
          <a:off x="1393949" y="827585"/>
          <a:ext cx="1279662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1393949" y="827585"/>
        <a:ext cx="1279662" cy="582252"/>
      </dsp:txXfrm>
    </dsp:sp>
    <dsp:sp modelId="{B3085D54-48F6-4391-89AB-4FB9148728AC}">
      <dsp:nvSpPr>
        <dsp:cNvPr id="0" name=""/>
        <dsp:cNvSpPr/>
      </dsp:nvSpPr>
      <dsp:spPr>
        <a:xfrm>
          <a:off x="1713865" y="1654383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1713865" y="1654383"/>
        <a:ext cx="1164504" cy="582252"/>
      </dsp:txXfrm>
    </dsp:sp>
    <dsp:sp modelId="{75DF2C08-0853-40E4-A3CE-55B3050DACEF}">
      <dsp:nvSpPr>
        <dsp:cNvPr id="0" name=""/>
        <dsp:cNvSpPr/>
      </dsp:nvSpPr>
      <dsp:spPr>
        <a:xfrm>
          <a:off x="1713865" y="2481181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1713865" y="2481181"/>
        <a:ext cx="1164504" cy="582252"/>
      </dsp:txXfrm>
    </dsp:sp>
    <dsp:sp modelId="{9EF9D578-3A51-4605-A30D-B07D63685791}">
      <dsp:nvSpPr>
        <dsp:cNvPr id="0" name=""/>
        <dsp:cNvSpPr/>
      </dsp:nvSpPr>
      <dsp:spPr>
        <a:xfrm>
          <a:off x="1713865" y="3307980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1713865" y="3307980"/>
        <a:ext cx="1164504" cy="582252"/>
      </dsp:txXfrm>
    </dsp:sp>
    <dsp:sp modelId="{9B5A310E-4ED2-4077-A22C-5047197B1CFA}">
      <dsp:nvSpPr>
        <dsp:cNvPr id="0" name=""/>
        <dsp:cNvSpPr/>
      </dsp:nvSpPr>
      <dsp:spPr>
        <a:xfrm>
          <a:off x="1713865" y="4134778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1713865" y="4134778"/>
        <a:ext cx="1164504" cy="582252"/>
      </dsp:txXfrm>
    </dsp:sp>
    <dsp:sp modelId="{FC4210D7-AE4E-47C7-8831-F9C9F761B07B}">
      <dsp:nvSpPr>
        <dsp:cNvPr id="0" name=""/>
        <dsp:cNvSpPr/>
      </dsp:nvSpPr>
      <dsp:spPr>
        <a:xfrm>
          <a:off x="1713865" y="4961576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000" kern="1200" dirty="0"/>
        </a:p>
      </dsp:txBody>
      <dsp:txXfrm>
        <a:off x="1713865" y="4961576"/>
        <a:ext cx="1164504" cy="582252"/>
      </dsp:txXfrm>
    </dsp:sp>
    <dsp:sp modelId="{C16EA10D-348E-43A2-8457-B5CAE4F3921F}">
      <dsp:nvSpPr>
        <dsp:cNvPr id="0" name=""/>
        <dsp:cNvSpPr/>
      </dsp:nvSpPr>
      <dsp:spPr>
        <a:xfrm>
          <a:off x="2918157" y="827585"/>
          <a:ext cx="1279662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 </a:t>
          </a:r>
          <a:endParaRPr lang="de-DE" sz="4000" kern="1200" dirty="0"/>
        </a:p>
      </dsp:txBody>
      <dsp:txXfrm>
        <a:off x="2918157" y="827585"/>
        <a:ext cx="1279662" cy="582252"/>
      </dsp:txXfrm>
    </dsp:sp>
    <dsp:sp modelId="{745A90C7-7FD9-4DC7-A81D-04FCFF23075D}">
      <dsp:nvSpPr>
        <dsp:cNvPr id="0" name=""/>
        <dsp:cNvSpPr/>
      </dsp:nvSpPr>
      <dsp:spPr>
        <a:xfrm>
          <a:off x="3238073" y="1654383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3238073" y="1654383"/>
        <a:ext cx="1164504" cy="582252"/>
      </dsp:txXfrm>
    </dsp:sp>
    <dsp:sp modelId="{3F3FA477-FE13-453D-9476-2955E6202228}">
      <dsp:nvSpPr>
        <dsp:cNvPr id="0" name=""/>
        <dsp:cNvSpPr/>
      </dsp:nvSpPr>
      <dsp:spPr>
        <a:xfrm>
          <a:off x="3238073" y="2481181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3238073" y="2481181"/>
        <a:ext cx="1164504" cy="582252"/>
      </dsp:txXfrm>
    </dsp:sp>
    <dsp:sp modelId="{DA055967-E3B4-4A02-9EA9-43E6973F1674}">
      <dsp:nvSpPr>
        <dsp:cNvPr id="0" name=""/>
        <dsp:cNvSpPr/>
      </dsp:nvSpPr>
      <dsp:spPr>
        <a:xfrm>
          <a:off x="3238073" y="3307980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3238073" y="3307980"/>
        <a:ext cx="1164504" cy="582252"/>
      </dsp:txXfrm>
    </dsp:sp>
    <dsp:sp modelId="{2189ECA7-5EFE-44FF-887F-EF9C3888520F}">
      <dsp:nvSpPr>
        <dsp:cNvPr id="0" name=""/>
        <dsp:cNvSpPr/>
      </dsp:nvSpPr>
      <dsp:spPr>
        <a:xfrm>
          <a:off x="3238073" y="4134778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3238073" y="4134778"/>
        <a:ext cx="1164504" cy="582252"/>
      </dsp:txXfrm>
    </dsp:sp>
    <dsp:sp modelId="{30F10010-ECB9-4763-93D4-57CF4DE00F9A}">
      <dsp:nvSpPr>
        <dsp:cNvPr id="0" name=""/>
        <dsp:cNvSpPr/>
      </dsp:nvSpPr>
      <dsp:spPr>
        <a:xfrm>
          <a:off x="3238073" y="4961576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000" kern="1200" dirty="0"/>
        </a:p>
      </dsp:txBody>
      <dsp:txXfrm>
        <a:off x="3238073" y="4961576"/>
        <a:ext cx="1164504" cy="582252"/>
      </dsp:txXfrm>
    </dsp:sp>
    <dsp:sp modelId="{396FEC93-B4FE-4F7A-9291-FDAA9D3D6200}">
      <dsp:nvSpPr>
        <dsp:cNvPr id="0" name=""/>
        <dsp:cNvSpPr/>
      </dsp:nvSpPr>
      <dsp:spPr>
        <a:xfrm>
          <a:off x="4442366" y="827585"/>
          <a:ext cx="1279662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 </a:t>
          </a:r>
          <a:endParaRPr lang="de-DE" sz="4000" kern="1200" dirty="0"/>
        </a:p>
      </dsp:txBody>
      <dsp:txXfrm>
        <a:off x="4442366" y="827585"/>
        <a:ext cx="1279662" cy="582252"/>
      </dsp:txXfrm>
    </dsp:sp>
    <dsp:sp modelId="{4A9D9304-6E28-4ED5-8C9A-91385A427D54}">
      <dsp:nvSpPr>
        <dsp:cNvPr id="0" name=""/>
        <dsp:cNvSpPr/>
      </dsp:nvSpPr>
      <dsp:spPr>
        <a:xfrm>
          <a:off x="4762281" y="1654383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4762281" y="1654383"/>
        <a:ext cx="1164504" cy="582252"/>
      </dsp:txXfrm>
    </dsp:sp>
    <dsp:sp modelId="{AE8E6B49-9AF3-4CB8-8BD3-5CCC5A7CF51F}">
      <dsp:nvSpPr>
        <dsp:cNvPr id="0" name=""/>
        <dsp:cNvSpPr/>
      </dsp:nvSpPr>
      <dsp:spPr>
        <a:xfrm>
          <a:off x="4762281" y="2481181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4762281" y="2481181"/>
        <a:ext cx="1164504" cy="582252"/>
      </dsp:txXfrm>
    </dsp:sp>
    <dsp:sp modelId="{FB7A1E0F-288F-4432-BA2F-DC999BF235E0}">
      <dsp:nvSpPr>
        <dsp:cNvPr id="0" name=""/>
        <dsp:cNvSpPr/>
      </dsp:nvSpPr>
      <dsp:spPr>
        <a:xfrm>
          <a:off x="4762281" y="3307980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4762281" y="3307980"/>
        <a:ext cx="1164504" cy="582252"/>
      </dsp:txXfrm>
    </dsp:sp>
    <dsp:sp modelId="{101E5285-DAA6-4645-9245-E62A2A086160}">
      <dsp:nvSpPr>
        <dsp:cNvPr id="0" name=""/>
        <dsp:cNvSpPr/>
      </dsp:nvSpPr>
      <dsp:spPr>
        <a:xfrm>
          <a:off x="4762281" y="4134778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4762281" y="4134778"/>
        <a:ext cx="1164504" cy="582252"/>
      </dsp:txXfrm>
    </dsp:sp>
    <dsp:sp modelId="{7FB268D1-B9CE-4482-AA65-B99E586D2E5A}">
      <dsp:nvSpPr>
        <dsp:cNvPr id="0" name=""/>
        <dsp:cNvSpPr/>
      </dsp:nvSpPr>
      <dsp:spPr>
        <a:xfrm>
          <a:off x="4762281" y="4961576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000" kern="1200" dirty="0"/>
        </a:p>
      </dsp:txBody>
      <dsp:txXfrm>
        <a:off x="4762281" y="4961576"/>
        <a:ext cx="1164504" cy="582252"/>
      </dsp:txXfrm>
    </dsp:sp>
    <dsp:sp modelId="{28D54F48-7F7F-4417-8884-4220EE0D7D1C}">
      <dsp:nvSpPr>
        <dsp:cNvPr id="0" name=""/>
        <dsp:cNvSpPr/>
      </dsp:nvSpPr>
      <dsp:spPr>
        <a:xfrm>
          <a:off x="5966574" y="827585"/>
          <a:ext cx="1279662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5966574" y="827585"/>
        <a:ext cx="1279662" cy="582252"/>
      </dsp:txXfrm>
    </dsp:sp>
    <dsp:sp modelId="{EF86FBAB-7D21-4B89-AE69-46A872FB0FCE}">
      <dsp:nvSpPr>
        <dsp:cNvPr id="0" name=""/>
        <dsp:cNvSpPr/>
      </dsp:nvSpPr>
      <dsp:spPr>
        <a:xfrm>
          <a:off x="6286489" y="1654383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6286489" y="1654383"/>
        <a:ext cx="1164504" cy="582252"/>
      </dsp:txXfrm>
    </dsp:sp>
    <dsp:sp modelId="{45984E84-C1CD-49B0-B29A-E332A9B2DE36}">
      <dsp:nvSpPr>
        <dsp:cNvPr id="0" name=""/>
        <dsp:cNvSpPr/>
      </dsp:nvSpPr>
      <dsp:spPr>
        <a:xfrm>
          <a:off x="6286489" y="2481181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6286489" y="2481181"/>
        <a:ext cx="1164504" cy="582252"/>
      </dsp:txXfrm>
    </dsp:sp>
    <dsp:sp modelId="{97BC8860-63F7-4A2A-8054-3868A3F7D6BC}">
      <dsp:nvSpPr>
        <dsp:cNvPr id="0" name=""/>
        <dsp:cNvSpPr/>
      </dsp:nvSpPr>
      <dsp:spPr>
        <a:xfrm>
          <a:off x="6286489" y="3307980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000" kern="1200" dirty="0" smtClean="0"/>
            <a:t> </a:t>
          </a:r>
          <a:endParaRPr lang="de-DE" sz="4000" kern="1200" dirty="0"/>
        </a:p>
      </dsp:txBody>
      <dsp:txXfrm>
        <a:off x="6286489" y="3307980"/>
        <a:ext cx="1164504" cy="582252"/>
      </dsp:txXfrm>
    </dsp:sp>
    <dsp:sp modelId="{BAB446D3-E094-4F8C-9ACB-C1C8D7AAC274}">
      <dsp:nvSpPr>
        <dsp:cNvPr id="0" name=""/>
        <dsp:cNvSpPr/>
      </dsp:nvSpPr>
      <dsp:spPr>
        <a:xfrm>
          <a:off x="6286489" y="4134778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000" kern="1200" dirty="0"/>
        </a:p>
      </dsp:txBody>
      <dsp:txXfrm>
        <a:off x="6286489" y="4134778"/>
        <a:ext cx="1164504" cy="582252"/>
      </dsp:txXfrm>
    </dsp:sp>
    <dsp:sp modelId="{025C7899-13AD-428B-911E-FA857A480AA9}">
      <dsp:nvSpPr>
        <dsp:cNvPr id="0" name=""/>
        <dsp:cNvSpPr/>
      </dsp:nvSpPr>
      <dsp:spPr>
        <a:xfrm>
          <a:off x="6286489" y="4961576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000" kern="1200" dirty="0"/>
        </a:p>
      </dsp:txBody>
      <dsp:txXfrm>
        <a:off x="6286489" y="4961576"/>
        <a:ext cx="1164504" cy="582252"/>
      </dsp:txXfrm>
    </dsp:sp>
    <dsp:sp modelId="{CAAAF586-58D5-4E35-AD28-9AA5669D8E74}">
      <dsp:nvSpPr>
        <dsp:cNvPr id="0" name=""/>
        <dsp:cNvSpPr/>
      </dsp:nvSpPr>
      <dsp:spPr>
        <a:xfrm>
          <a:off x="7490782" y="827585"/>
          <a:ext cx="1279662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000" kern="1200" dirty="0"/>
        </a:p>
      </dsp:txBody>
      <dsp:txXfrm>
        <a:off x="7490782" y="827585"/>
        <a:ext cx="1279662" cy="582252"/>
      </dsp:txXfrm>
    </dsp:sp>
    <dsp:sp modelId="{67048808-C318-4DE4-8903-590F2DCA54DA}">
      <dsp:nvSpPr>
        <dsp:cNvPr id="0" name=""/>
        <dsp:cNvSpPr/>
      </dsp:nvSpPr>
      <dsp:spPr>
        <a:xfrm>
          <a:off x="7810697" y="1654383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000" kern="1200" dirty="0"/>
        </a:p>
      </dsp:txBody>
      <dsp:txXfrm>
        <a:off x="7810697" y="1654383"/>
        <a:ext cx="1164504" cy="582252"/>
      </dsp:txXfrm>
    </dsp:sp>
    <dsp:sp modelId="{65C356EF-EAC7-4EBF-86F3-5886850A06D1}">
      <dsp:nvSpPr>
        <dsp:cNvPr id="0" name=""/>
        <dsp:cNvSpPr/>
      </dsp:nvSpPr>
      <dsp:spPr>
        <a:xfrm>
          <a:off x="7810697" y="2481181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000" kern="1200" dirty="0"/>
        </a:p>
      </dsp:txBody>
      <dsp:txXfrm>
        <a:off x="7810697" y="2481181"/>
        <a:ext cx="1164504" cy="582252"/>
      </dsp:txXfrm>
    </dsp:sp>
    <dsp:sp modelId="{DF661B6A-8678-4D80-84C9-8894D1AD08F6}">
      <dsp:nvSpPr>
        <dsp:cNvPr id="0" name=""/>
        <dsp:cNvSpPr/>
      </dsp:nvSpPr>
      <dsp:spPr>
        <a:xfrm>
          <a:off x="7810697" y="3307980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000" kern="1200" dirty="0"/>
        </a:p>
      </dsp:txBody>
      <dsp:txXfrm>
        <a:off x="7810697" y="3307980"/>
        <a:ext cx="1164504" cy="582252"/>
      </dsp:txXfrm>
    </dsp:sp>
    <dsp:sp modelId="{A7DD747B-CC07-458B-ACB4-4A73AF57295A}">
      <dsp:nvSpPr>
        <dsp:cNvPr id="0" name=""/>
        <dsp:cNvSpPr/>
      </dsp:nvSpPr>
      <dsp:spPr>
        <a:xfrm>
          <a:off x="7810697" y="4134778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000" kern="1200" dirty="0"/>
        </a:p>
      </dsp:txBody>
      <dsp:txXfrm>
        <a:off x="7810697" y="4134778"/>
        <a:ext cx="1164504" cy="582252"/>
      </dsp:txXfrm>
    </dsp:sp>
    <dsp:sp modelId="{E2A8976D-2B6E-41E5-95AB-F65A0586745A}">
      <dsp:nvSpPr>
        <dsp:cNvPr id="0" name=""/>
        <dsp:cNvSpPr/>
      </dsp:nvSpPr>
      <dsp:spPr>
        <a:xfrm>
          <a:off x="7810697" y="4961576"/>
          <a:ext cx="1164504" cy="582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000" kern="1200" dirty="0"/>
        </a:p>
      </dsp:txBody>
      <dsp:txXfrm>
        <a:off x="7810697" y="4961576"/>
        <a:ext cx="1164504" cy="582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076" cy="500392"/>
          </a:xfrm>
          <a:prstGeom prst="rect">
            <a:avLst/>
          </a:prstGeom>
        </p:spPr>
        <p:txBody>
          <a:bodyPr vert="horz" lIns="89181" tIns="44591" rIns="89181" bIns="44591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01548" y="0"/>
            <a:ext cx="2985076" cy="500392"/>
          </a:xfrm>
          <a:prstGeom prst="rect">
            <a:avLst/>
          </a:prstGeom>
        </p:spPr>
        <p:txBody>
          <a:bodyPr vert="horz" lIns="89181" tIns="44591" rIns="89181" bIns="44591" rtlCol="0"/>
          <a:lstStyle>
            <a:lvl1pPr algn="r">
              <a:defRPr sz="1200"/>
            </a:lvl1pPr>
          </a:lstStyle>
          <a:p>
            <a:fld id="{8A7087F8-3C32-4B7F-A496-954FEB00FB9B}" type="datetimeFigureOut">
              <a:rPr lang="de-DE" smtClean="0"/>
              <a:t>31.01.2017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516767"/>
            <a:ext cx="2985076" cy="500392"/>
          </a:xfrm>
          <a:prstGeom prst="rect">
            <a:avLst/>
          </a:prstGeom>
        </p:spPr>
        <p:txBody>
          <a:bodyPr vert="horz" lIns="89181" tIns="44591" rIns="89181" bIns="44591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01548" y="9516767"/>
            <a:ext cx="2985076" cy="500392"/>
          </a:xfrm>
          <a:prstGeom prst="rect">
            <a:avLst/>
          </a:prstGeom>
        </p:spPr>
        <p:txBody>
          <a:bodyPr vert="horz" lIns="89181" tIns="44591" rIns="89181" bIns="44591" rtlCol="0" anchor="b"/>
          <a:lstStyle>
            <a:lvl1pPr algn="r">
              <a:defRPr sz="1200"/>
            </a:lvl1pPr>
          </a:lstStyle>
          <a:p>
            <a:fld id="{129ECA9F-CAE7-418F-A4D6-0F21FA3F20D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4218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093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093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45FDC342-76F8-487B-AFAD-49984BA599E0}" type="datetimeFigureOut">
              <a:rPr lang="de-DE"/>
              <a:pPr>
                <a:defRPr/>
              </a:pPr>
              <a:t>31.01.2017</a:t>
            </a:fld>
            <a:endParaRPr lang="de-D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2475"/>
            <a:ext cx="50053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8" tIns="46049" rIns="92098" bIns="46049" rtlCol="0" anchor="ctr"/>
          <a:lstStyle/>
          <a:p>
            <a:pPr lvl="0"/>
            <a:endParaRPr lang="de-DE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2098" tIns="46049" rIns="92098" bIns="4604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D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4870" cy="50093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0" cy="50093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14957E00-0839-4024-AB33-0BCEF32475C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2723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957E00-0839-4024-AB33-0BCEF32475CC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632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pic>
        <p:nvPicPr>
          <p:cNvPr id="5" name="Picture 18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0243" y="6308728"/>
            <a:ext cx="40884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rgbClr val="C0C0C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4285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nilogo4c"/>
          <p:cNvPicPr>
            <a:picLocks noChangeAspect="1" noChangeArrowheads="1"/>
          </p:cNvPicPr>
          <p:nvPr userDrawn="1"/>
        </p:nvPicPr>
        <p:blipFill>
          <a:blip r:embed="rId2" cstate="print"/>
          <a:srcRect r="20525"/>
          <a:stretch>
            <a:fillRect/>
          </a:stretch>
        </p:blipFill>
        <p:spPr bwMode="auto">
          <a:xfrm>
            <a:off x="-16514" y="10195"/>
            <a:ext cx="9144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384550" y="116632"/>
            <a:ext cx="4572000" cy="7386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b="0" dirty="0" smtClean="0">
                <a:latin typeface="Arial" charset="0"/>
                <a:cs typeface="+mn-cs"/>
              </a:rPr>
              <a:t>Institute</a:t>
            </a:r>
            <a:r>
              <a:rPr lang="en-US" b="0" baseline="0" dirty="0" smtClean="0">
                <a:latin typeface="Arial" charset="0"/>
                <a:cs typeface="+mn-cs"/>
              </a:rPr>
              <a:t> of Computer Science</a:t>
            </a:r>
            <a:endParaRPr lang="en-US" b="0" dirty="0">
              <a:latin typeface="Arial" charset="0"/>
              <a:cs typeface="+mn-cs"/>
            </a:endParaRPr>
          </a:p>
          <a:p>
            <a:pPr algn="r" eaLnBrk="0" hangingPunct="0">
              <a:defRPr/>
            </a:pPr>
            <a:r>
              <a:rPr lang="en-US" b="0" dirty="0" smtClean="0">
                <a:latin typeface="Arial" charset="0"/>
                <a:cs typeface="+mn-cs"/>
              </a:rPr>
              <a:t>Chair of Communication Networks</a:t>
            </a:r>
            <a:endParaRPr lang="en-US" b="0" dirty="0">
              <a:latin typeface="Arial" charset="0"/>
              <a:cs typeface="+mn-cs"/>
            </a:endParaRPr>
          </a:p>
          <a:p>
            <a:pPr algn="r" eaLnBrk="0" hangingPunct="0">
              <a:defRPr/>
            </a:pPr>
            <a:r>
              <a:rPr lang="en-US" b="0" dirty="0">
                <a:latin typeface="Arial" charset="0"/>
                <a:cs typeface="+mn-cs"/>
              </a:rPr>
              <a:t>Prof. Dr.-Ing. P. Tran-Gia</a:t>
            </a:r>
          </a:p>
        </p:txBody>
      </p:sp>
      <p:pic>
        <p:nvPicPr>
          <p:cNvPr id="6" name="Picture 1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53" y="118219"/>
            <a:ext cx="7000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bg2">
                <a:alpha val="5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1979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64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474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pic>
        <p:nvPicPr>
          <p:cNvPr id="5" name="Picture 18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0243" y="6308726"/>
            <a:ext cx="40884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rgbClr val="C0C0C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9291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nilogo4c"/>
          <p:cNvPicPr>
            <a:picLocks noChangeAspect="1" noChangeArrowheads="1"/>
          </p:cNvPicPr>
          <p:nvPr userDrawn="1"/>
        </p:nvPicPr>
        <p:blipFill>
          <a:blip r:embed="rId2" cstate="print"/>
          <a:srcRect r="20525"/>
          <a:stretch>
            <a:fillRect/>
          </a:stretch>
        </p:blipFill>
        <p:spPr bwMode="auto">
          <a:xfrm>
            <a:off x="0" y="-246"/>
            <a:ext cx="9144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384550" y="-27384"/>
            <a:ext cx="4572000" cy="8596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1662" b="0" dirty="0" smtClean="0">
                <a:solidFill>
                  <a:prstClr val="black"/>
                </a:solidFill>
                <a:latin typeface="Arial" charset="0"/>
                <a:cs typeface="+mn-cs"/>
              </a:rPr>
              <a:t>Institute of Computer Science</a:t>
            </a:r>
            <a:endParaRPr lang="en-US" sz="1662" b="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algn="r" eaLnBrk="0" hangingPunct="0">
              <a:defRPr/>
            </a:pPr>
            <a:r>
              <a:rPr lang="en-US" sz="1662" b="0" dirty="0" smtClean="0">
                <a:solidFill>
                  <a:prstClr val="black"/>
                </a:solidFill>
                <a:latin typeface="Arial" charset="0"/>
                <a:cs typeface="+mn-cs"/>
              </a:rPr>
              <a:t>Chair of Communication Networks</a:t>
            </a:r>
            <a:endParaRPr lang="en-US" sz="1662" b="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algn="r" eaLnBrk="0" hangingPunct="0">
              <a:defRPr/>
            </a:pPr>
            <a:r>
              <a:rPr lang="en-US" sz="1662" b="0" dirty="0">
                <a:solidFill>
                  <a:prstClr val="black"/>
                </a:solidFill>
                <a:latin typeface="Arial" charset="0"/>
                <a:cs typeface="+mn-cs"/>
              </a:rPr>
              <a:t>Prof. Dr.-Ing. P. Tran-Gia</a:t>
            </a:r>
          </a:p>
        </p:txBody>
      </p:sp>
      <p:pic>
        <p:nvPicPr>
          <p:cNvPr id="6" name="Picture 1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52" y="69602"/>
            <a:ext cx="7000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bg2">
                <a:alpha val="5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87201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pic>
        <p:nvPicPr>
          <p:cNvPr id="5" name="Picture 18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0243" y="6308726"/>
            <a:ext cx="40884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rgbClr val="C0C0C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0645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nilogo4c"/>
          <p:cNvPicPr>
            <a:picLocks noChangeAspect="1" noChangeArrowheads="1"/>
          </p:cNvPicPr>
          <p:nvPr userDrawn="1"/>
        </p:nvPicPr>
        <p:blipFill>
          <a:blip r:embed="rId2" cstate="print"/>
          <a:srcRect r="20525"/>
          <a:stretch>
            <a:fillRect/>
          </a:stretch>
        </p:blipFill>
        <p:spPr bwMode="auto">
          <a:xfrm>
            <a:off x="0" y="-246"/>
            <a:ext cx="9144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384550" y="-27384"/>
            <a:ext cx="4572000" cy="8596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1662" b="0" dirty="0" smtClean="0">
                <a:solidFill>
                  <a:prstClr val="black"/>
                </a:solidFill>
                <a:latin typeface="Arial" charset="0"/>
                <a:cs typeface="+mn-cs"/>
              </a:rPr>
              <a:t>Institute of Computer Science</a:t>
            </a:r>
            <a:endParaRPr lang="en-US" sz="1662" b="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algn="r" eaLnBrk="0" hangingPunct="0">
              <a:defRPr/>
            </a:pPr>
            <a:r>
              <a:rPr lang="en-US" sz="1662" b="0" dirty="0" smtClean="0">
                <a:solidFill>
                  <a:prstClr val="black"/>
                </a:solidFill>
                <a:latin typeface="Arial" charset="0"/>
                <a:cs typeface="+mn-cs"/>
              </a:rPr>
              <a:t>Chair of Communication Networks</a:t>
            </a:r>
            <a:endParaRPr lang="en-US" sz="1662" b="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algn="r" eaLnBrk="0" hangingPunct="0">
              <a:defRPr/>
            </a:pPr>
            <a:r>
              <a:rPr lang="en-US" sz="1662" b="0" dirty="0">
                <a:solidFill>
                  <a:prstClr val="black"/>
                </a:solidFill>
                <a:latin typeface="Arial" charset="0"/>
                <a:cs typeface="+mn-cs"/>
              </a:rPr>
              <a:t>Prof. Dr.-Ing. P. Tran-Gia</a:t>
            </a:r>
          </a:p>
        </p:txBody>
      </p:sp>
      <p:pic>
        <p:nvPicPr>
          <p:cNvPr id="6" name="Picture 1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552" y="69602"/>
            <a:ext cx="7000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bg2">
                <a:alpha val="5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9286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4"/>
          <p:cNvSpPr txBox="1">
            <a:spLocks noChangeArrowheads="1"/>
          </p:cNvSpPr>
          <p:nvPr/>
        </p:nvSpPr>
        <p:spPr bwMode="auto">
          <a:xfrm>
            <a:off x="7416874" y="6394450"/>
            <a:ext cx="4889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200" b="0">
                <a:solidFill>
                  <a:schemeClr val="bg2"/>
                </a:solidFill>
                <a:cs typeface="+mn-cs"/>
              </a:rPr>
              <a:pPr algn="r" eaLnBrk="0" hangingPunct="0">
                <a:defRPr/>
              </a:pPr>
              <a:t>‹Nr.›</a:t>
            </a:fld>
            <a:endParaRPr lang="de-DE" sz="1200" b="0" dirty="0">
              <a:solidFill>
                <a:schemeClr val="bg2"/>
              </a:solidFill>
              <a:cs typeface="+mn-cs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322" y="0"/>
            <a:ext cx="885735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Klicken</a:t>
            </a:r>
            <a:r>
              <a:rPr lang="en-GB" dirty="0" smtClean="0"/>
              <a:t> um das </a:t>
            </a:r>
            <a:r>
              <a:rPr lang="en-GB" smtClean="0"/>
              <a:t>Titelformat</a:t>
            </a:r>
            <a:r>
              <a:rPr lang="en-GB" dirty="0" smtClean="0"/>
              <a:t> </a:t>
            </a:r>
            <a:r>
              <a:rPr lang="en-GB" dirty="0" err="1" smtClean="0"/>
              <a:t>zu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14400"/>
            <a:ext cx="8001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Vorlagentextes zu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180254" name="Line 30"/>
          <p:cNvSpPr>
            <a:spLocks noChangeShapeType="1"/>
          </p:cNvSpPr>
          <p:nvPr/>
        </p:nvSpPr>
        <p:spPr bwMode="auto">
          <a:xfrm flipV="1">
            <a:off x="131763" y="692150"/>
            <a:ext cx="8856662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dirty="0">
              <a:cs typeface="+mn-cs"/>
            </a:endParaRPr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8603382" y="6394452"/>
            <a:ext cx="517558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fld id="{F0A2C93E-CADF-4F4D-8BAC-BF58C084BA02}" type="slidenum">
              <a:rPr lang="de-DE" sz="1200" b="0">
                <a:solidFill>
                  <a:schemeClr val="bg1">
                    <a:lumMod val="50000"/>
                  </a:schemeClr>
                </a:solidFill>
                <a:cs typeface="+mn-cs"/>
              </a:rPr>
              <a:pPr algn="ctr" eaLnBrk="0" hangingPunct="0">
                <a:defRPr/>
              </a:pPr>
              <a:t>‹Nr.›</a:t>
            </a:fld>
            <a:endParaRPr lang="de-DE" sz="1200" b="0" dirty="0">
              <a:solidFill>
                <a:schemeClr val="bg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7" name="Rectangle 32"/>
          <p:cNvSpPr>
            <a:spLocks noChangeArrowheads="1"/>
          </p:cNvSpPr>
          <p:nvPr userDrawn="1"/>
        </p:nvSpPr>
        <p:spPr bwMode="auto">
          <a:xfrm>
            <a:off x="611188" y="6252741"/>
            <a:ext cx="8532812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90980"/>
                  <a:invGamma/>
                </a:schemeClr>
              </a:gs>
            </a:gsLst>
            <a:lin ang="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de-DE" dirty="0"/>
          </a:p>
        </p:txBody>
      </p:sp>
      <p:pic>
        <p:nvPicPr>
          <p:cNvPr id="8" name="Picture 13" descr="unilogo4cohne_smal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6208776"/>
            <a:ext cx="1475232" cy="649224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3579334" y="6377916"/>
            <a:ext cx="18998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b="0" kern="120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Project</a:t>
            </a:r>
            <a:r>
              <a:rPr lang="de-DE" sz="11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b="0" kern="120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Management in ICT</a:t>
            </a:r>
            <a:endParaRPr lang="de-DE" sz="1100" b="0" kern="120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 Box 34"/>
          <p:cNvSpPr txBox="1">
            <a:spLocks noChangeArrowheads="1"/>
          </p:cNvSpPr>
          <p:nvPr userDrawn="1"/>
        </p:nvSpPr>
        <p:spPr bwMode="auto">
          <a:xfrm>
            <a:off x="7298416" y="6394450"/>
            <a:ext cx="465192" cy="2616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100" b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0" hangingPunct="0">
                <a:defRPr/>
              </a:pPr>
              <a:t>‹Nr.›</a:t>
            </a:fld>
            <a:endParaRPr lang="de-DE" sz="1100" b="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9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 3" pitchFamily="18" charset="2"/>
        <a:buChar char="u"/>
        <a:defRPr sz="2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" pitchFamily="2" charset="2"/>
        <a:buChar char="§"/>
        <a:defRPr sz="20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–"/>
        <a:defRPr sz="2000">
          <a:solidFill>
            <a:srgbClr val="4D4D4D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•"/>
        <a:defRPr sz="2000">
          <a:solidFill>
            <a:srgbClr val="4D4D4D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322" y="30163"/>
            <a:ext cx="885735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um das Titelformat zu bearbeiten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14400"/>
            <a:ext cx="8001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Vorlagentextes zu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180256" name="Rectangle 32"/>
          <p:cNvSpPr>
            <a:spLocks noChangeArrowheads="1"/>
          </p:cNvSpPr>
          <p:nvPr/>
        </p:nvSpPr>
        <p:spPr bwMode="auto">
          <a:xfrm>
            <a:off x="611188" y="6237288"/>
            <a:ext cx="8532812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90980"/>
                  <a:invGamma/>
                </a:schemeClr>
              </a:gs>
            </a:gsLst>
            <a:lin ang="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pic>
        <p:nvPicPr>
          <p:cNvPr id="180242" name="Picture 18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0266" y="6308731"/>
            <a:ext cx="44291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rgbClr val="C0C0C0">
                <a:alpha val="50000"/>
              </a:srgbClr>
            </a:outerShdw>
          </a:effectLst>
        </p:spPr>
      </p:pic>
      <p:sp>
        <p:nvSpPr>
          <p:cNvPr id="180254" name="Line 30"/>
          <p:cNvSpPr>
            <a:spLocks noChangeShapeType="1"/>
          </p:cNvSpPr>
          <p:nvPr/>
        </p:nvSpPr>
        <p:spPr bwMode="auto">
          <a:xfrm flipV="1">
            <a:off x="131763" y="692150"/>
            <a:ext cx="8856662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80258" name="Text Box 34"/>
          <p:cNvSpPr txBox="1">
            <a:spLocks noChangeArrowheads="1"/>
          </p:cNvSpPr>
          <p:nvPr/>
        </p:nvSpPr>
        <p:spPr bwMode="auto">
          <a:xfrm>
            <a:off x="7926597" y="6394454"/>
            <a:ext cx="483979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200" b="0">
                <a:solidFill>
                  <a:srgbClr val="EEECE1"/>
                </a:solidFill>
              </a:rPr>
              <a:pPr algn="r" eaLnBrk="0" hangingPunct="0">
                <a:defRPr/>
              </a:pPr>
              <a:t>‹Nr.›</a:t>
            </a:fld>
            <a:endParaRPr lang="de-DE" sz="1200" b="0" dirty="0">
              <a:solidFill>
                <a:srgbClr val="EEECE1"/>
              </a:solidFill>
            </a:endParaRPr>
          </a:p>
        </p:txBody>
      </p:sp>
      <p:pic>
        <p:nvPicPr>
          <p:cNvPr id="10" name="Bild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210000"/>
            <a:ext cx="1477726" cy="648000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3438966" y="6363675"/>
            <a:ext cx="1899880" cy="2616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de-DE"/>
            </a:defPPr>
            <a:lvl1pPr algn="r" eaLnBrk="0" hangingPunct="0">
              <a:defRPr sz="1200" b="0">
                <a:solidFill>
                  <a:prstClr val="white">
                    <a:lumMod val="50000"/>
                  </a:prstClr>
                </a:solidFill>
              </a:defRPr>
            </a:lvl1pPr>
          </a:lstStyle>
          <a:p>
            <a:pPr lvl="0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de-DE" sz="1100" b="0" kern="120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Management in ICT</a:t>
            </a:r>
            <a:endParaRPr lang="de-DE" sz="1100" b="0" kern="120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 Box 34"/>
          <p:cNvSpPr txBox="1">
            <a:spLocks noChangeArrowheads="1"/>
          </p:cNvSpPr>
          <p:nvPr userDrawn="1"/>
        </p:nvSpPr>
        <p:spPr bwMode="auto">
          <a:xfrm>
            <a:off x="7298416" y="6394450"/>
            <a:ext cx="465192" cy="2616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100" b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0" hangingPunct="0">
                <a:defRPr/>
              </a:pPr>
              <a:t>‹Nr.›</a:t>
            </a:fld>
            <a:endParaRPr lang="de-DE" sz="1100" b="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0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63D7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 3" pitchFamily="18" charset="2"/>
        <a:buChar char="u"/>
        <a:defRPr sz="2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" pitchFamily="2" charset="2"/>
        <a:buChar char="§"/>
        <a:defRPr sz="20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–"/>
        <a:defRPr sz="2000">
          <a:solidFill>
            <a:srgbClr val="4D4D4D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•"/>
        <a:defRPr sz="2000">
          <a:solidFill>
            <a:srgbClr val="4D4D4D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2000"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4"/>
          <p:cNvSpPr txBox="1">
            <a:spLocks noChangeArrowheads="1"/>
          </p:cNvSpPr>
          <p:nvPr/>
        </p:nvSpPr>
        <p:spPr bwMode="auto">
          <a:xfrm>
            <a:off x="7434221" y="6394451"/>
            <a:ext cx="471604" cy="262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108" b="0">
                <a:solidFill>
                  <a:srgbClr val="EEECE1"/>
                </a:solidFill>
                <a:latin typeface="Arial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de-DE" sz="1108" b="0" dirty="0">
              <a:solidFill>
                <a:srgbClr val="EEECE1"/>
              </a:solidFill>
              <a:latin typeface="Arial" charset="0"/>
              <a:cs typeface="+mn-cs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322" y="30163"/>
            <a:ext cx="885735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Klicken</a:t>
            </a:r>
            <a:r>
              <a:rPr lang="en-GB" dirty="0" smtClean="0"/>
              <a:t> um das </a:t>
            </a:r>
            <a:r>
              <a:rPr lang="en-GB" dirty="0" err="1" smtClean="0"/>
              <a:t>Titelformat</a:t>
            </a:r>
            <a:r>
              <a:rPr lang="en-GB" dirty="0" smtClean="0"/>
              <a:t> </a:t>
            </a:r>
            <a:r>
              <a:rPr lang="en-GB" dirty="0" err="1" smtClean="0"/>
              <a:t>zu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14400"/>
            <a:ext cx="8001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Vorlagentextes zu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180254" name="Line 30"/>
          <p:cNvSpPr>
            <a:spLocks noChangeShapeType="1"/>
          </p:cNvSpPr>
          <p:nvPr/>
        </p:nvSpPr>
        <p:spPr bwMode="auto">
          <a:xfrm flipV="1">
            <a:off x="131763" y="692150"/>
            <a:ext cx="8856662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1662" b="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8603382" y="6394452"/>
            <a:ext cx="517558" cy="262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fld id="{F0A2C93E-CADF-4F4D-8BAC-BF58C084BA02}" type="slidenum">
              <a:rPr lang="de-DE" sz="1108" b="0">
                <a:solidFill>
                  <a:prstClr val="white">
                    <a:lumMod val="50000"/>
                  </a:prstClr>
                </a:solidFill>
                <a:latin typeface="Arial" charset="0"/>
                <a:cs typeface="+mn-cs"/>
              </a:rPr>
              <a:pPr algn="ctr" eaLnBrk="0" hangingPunct="0">
                <a:defRPr/>
              </a:pPr>
              <a:t>‹Nr.›</a:t>
            </a:fld>
            <a:endParaRPr lang="de-DE" sz="1108" b="0" dirty="0">
              <a:solidFill>
                <a:prstClr val="white">
                  <a:lumMod val="50000"/>
                </a:prstClr>
              </a:solidFill>
              <a:latin typeface="Arial" charset="0"/>
              <a:cs typeface="+mn-cs"/>
            </a:endParaRPr>
          </a:p>
        </p:txBody>
      </p:sp>
      <p:sp>
        <p:nvSpPr>
          <p:cNvPr id="7" name="Rectangle 32"/>
          <p:cNvSpPr>
            <a:spLocks noChangeArrowheads="1"/>
          </p:cNvSpPr>
          <p:nvPr userDrawn="1"/>
        </p:nvSpPr>
        <p:spPr bwMode="auto">
          <a:xfrm>
            <a:off x="611188" y="6252741"/>
            <a:ext cx="8532812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90980"/>
                  <a:invGamma/>
                </a:schemeClr>
              </a:gs>
            </a:gsLst>
            <a:lin ang="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de-DE" sz="1662" b="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pic>
        <p:nvPicPr>
          <p:cNvPr id="8" name="Picture 13" descr="unilogo4cohne_small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6208776"/>
            <a:ext cx="1475232" cy="649224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3835813" y="6377916"/>
            <a:ext cx="1386919" cy="248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15" b="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1015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15" b="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de-DE" sz="1015" b="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34"/>
          <p:cNvSpPr txBox="1">
            <a:spLocks noChangeArrowheads="1"/>
          </p:cNvSpPr>
          <p:nvPr userDrawn="1"/>
        </p:nvSpPr>
        <p:spPr bwMode="auto">
          <a:xfrm>
            <a:off x="7317652" y="6394450"/>
            <a:ext cx="445956" cy="2485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015" b="0">
                <a:solidFill>
                  <a:prstClr val="white">
                    <a:lumMod val="50000"/>
                  </a:prstClr>
                </a:solidFill>
                <a:latin typeface="Arial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de-DE" sz="1015" b="0" dirty="0">
              <a:solidFill>
                <a:prstClr val="white">
                  <a:lumMod val="50000"/>
                </a:prstClr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615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 3" pitchFamily="18" charset="2"/>
        <a:buChar char="u"/>
        <a:defRPr sz="1846">
          <a:solidFill>
            <a:srgbClr val="4D4D4D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" pitchFamily="2" charset="2"/>
        <a:buChar char="§"/>
        <a:defRPr sz="1846">
          <a:solidFill>
            <a:srgbClr val="4D4D4D"/>
          </a:solidFill>
          <a:latin typeface="+mn-lt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–"/>
        <a:defRPr sz="1846">
          <a:solidFill>
            <a:srgbClr val="4D4D4D"/>
          </a:solidFill>
          <a:latin typeface="+mn-lt"/>
        </a:defRPr>
      </a:lvl3pPr>
      <a:lvl4pPr marL="1441975" indent="-21102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•"/>
        <a:defRPr sz="1846">
          <a:solidFill>
            <a:srgbClr val="4D4D4D"/>
          </a:solidFill>
          <a:latin typeface="+mn-lt"/>
        </a:defRPr>
      </a:lvl4pPr>
      <a:lvl5pPr marL="1828846" indent="-21102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5pPr>
      <a:lvl6pPr marL="2250887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6pPr>
      <a:lvl7pPr marL="2672928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7pPr>
      <a:lvl8pPr marL="3094970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8pPr>
      <a:lvl9pPr marL="3517011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4"/>
          <p:cNvSpPr txBox="1">
            <a:spLocks noChangeArrowheads="1"/>
          </p:cNvSpPr>
          <p:nvPr/>
        </p:nvSpPr>
        <p:spPr bwMode="auto">
          <a:xfrm>
            <a:off x="7434221" y="6394451"/>
            <a:ext cx="471604" cy="262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108" b="0">
                <a:solidFill>
                  <a:srgbClr val="EEECE1"/>
                </a:solidFill>
                <a:latin typeface="Arial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de-DE" sz="1108" b="0" dirty="0">
              <a:solidFill>
                <a:srgbClr val="EEECE1"/>
              </a:solidFill>
              <a:latin typeface="Arial" charset="0"/>
              <a:cs typeface="+mn-cs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322" y="30163"/>
            <a:ext cx="885735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Klicken</a:t>
            </a:r>
            <a:r>
              <a:rPr lang="en-GB" dirty="0" smtClean="0"/>
              <a:t> um das </a:t>
            </a:r>
            <a:r>
              <a:rPr lang="en-GB" dirty="0" err="1" smtClean="0"/>
              <a:t>Titelformat</a:t>
            </a:r>
            <a:r>
              <a:rPr lang="en-GB" dirty="0" smtClean="0"/>
              <a:t> </a:t>
            </a:r>
            <a:r>
              <a:rPr lang="en-GB" dirty="0" err="1" smtClean="0"/>
              <a:t>zu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14400"/>
            <a:ext cx="8001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Vorlagentextes zu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180254" name="Line 30"/>
          <p:cNvSpPr>
            <a:spLocks noChangeShapeType="1"/>
          </p:cNvSpPr>
          <p:nvPr/>
        </p:nvSpPr>
        <p:spPr bwMode="auto">
          <a:xfrm flipV="1">
            <a:off x="131763" y="692150"/>
            <a:ext cx="8856662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1662" b="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8603382" y="6394452"/>
            <a:ext cx="517558" cy="262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fld id="{F0A2C93E-CADF-4F4D-8BAC-BF58C084BA02}" type="slidenum">
              <a:rPr lang="de-DE" sz="1108" b="0">
                <a:solidFill>
                  <a:prstClr val="white">
                    <a:lumMod val="50000"/>
                  </a:prstClr>
                </a:solidFill>
                <a:latin typeface="Arial" charset="0"/>
                <a:cs typeface="+mn-cs"/>
              </a:rPr>
              <a:pPr algn="ctr" eaLnBrk="0" hangingPunct="0">
                <a:defRPr/>
              </a:pPr>
              <a:t>‹Nr.›</a:t>
            </a:fld>
            <a:endParaRPr lang="de-DE" sz="1108" b="0" dirty="0">
              <a:solidFill>
                <a:prstClr val="white">
                  <a:lumMod val="50000"/>
                </a:prstClr>
              </a:solidFill>
              <a:latin typeface="Arial" charset="0"/>
              <a:cs typeface="+mn-cs"/>
            </a:endParaRPr>
          </a:p>
        </p:txBody>
      </p:sp>
      <p:sp>
        <p:nvSpPr>
          <p:cNvPr id="7" name="Rectangle 32"/>
          <p:cNvSpPr>
            <a:spLocks noChangeArrowheads="1"/>
          </p:cNvSpPr>
          <p:nvPr userDrawn="1"/>
        </p:nvSpPr>
        <p:spPr bwMode="auto">
          <a:xfrm>
            <a:off x="611188" y="6252741"/>
            <a:ext cx="8532812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90980"/>
                  <a:invGamma/>
                </a:schemeClr>
              </a:gs>
            </a:gsLst>
            <a:lin ang="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de-DE" sz="1662" b="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pic>
        <p:nvPicPr>
          <p:cNvPr id="8" name="Picture 13" descr="unilogo4cohne_small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6208776"/>
            <a:ext cx="1475232" cy="649224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3835813" y="6377916"/>
            <a:ext cx="1386919" cy="248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15" b="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1015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15" b="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de-DE" sz="1015" b="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34"/>
          <p:cNvSpPr txBox="1">
            <a:spLocks noChangeArrowheads="1"/>
          </p:cNvSpPr>
          <p:nvPr userDrawn="1"/>
        </p:nvSpPr>
        <p:spPr bwMode="auto">
          <a:xfrm>
            <a:off x="7317652" y="6394450"/>
            <a:ext cx="445956" cy="2485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fld id="{F0A2C93E-CADF-4F4D-8BAC-BF58C084BA02}" type="slidenum">
              <a:rPr lang="de-DE" sz="1015" b="0">
                <a:solidFill>
                  <a:prstClr val="white">
                    <a:lumMod val="50000"/>
                  </a:prstClr>
                </a:solidFill>
                <a:latin typeface="Arial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de-DE" sz="1015" b="0" dirty="0">
              <a:solidFill>
                <a:prstClr val="white">
                  <a:lumMod val="50000"/>
                </a:prstClr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261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2400" b="1">
          <a:solidFill>
            <a:srgbClr val="063D79"/>
          </a:solidFill>
          <a:latin typeface="Arial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 3" pitchFamily="18" charset="2"/>
        <a:buChar char="u"/>
        <a:defRPr sz="1846">
          <a:solidFill>
            <a:srgbClr val="4D4D4D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Font typeface="Wingdings" pitchFamily="2" charset="2"/>
        <a:buChar char="§"/>
        <a:defRPr sz="1846">
          <a:solidFill>
            <a:srgbClr val="4D4D4D"/>
          </a:solidFill>
          <a:latin typeface="+mn-lt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–"/>
        <a:defRPr sz="1846">
          <a:solidFill>
            <a:srgbClr val="4D4D4D"/>
          </a:solidFill>
          <a:latin typeface="+mn-lt"/>
        </a:defRPr>
      </a:lvl3pPr>
      <a:lvl4pPr marL="1441975" indent="-21102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•"/>
        <a:defRPr sz="1846">
          <a:solidFill>
            <a:srgbClr val="4D4D4D"/>
          </a:solidFill>
          <a:latin typeface="+mn-lt"/>
        </a:defRPr>
      </a:lvl4pPr>
      <a:lvl5pPr marL="1828846" indent="-211021" algn="l" rtl="0" eaLnBrk="0" fontAlgn="base" hangingPunct="0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5pPr>
      <a:lvl6pPr marL="2250887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6pPr>
      <a:lvl7pPr marL="2672928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7pPr>
      <a:lvl8pPr marL="3094970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8pPr>
      <a:lvl9pPr marL="3517011" indent="-211021" algn="l" rtl="0" fontAlgn="base">
        <a:spcBef>
          <a:spcPct val="20000"/>
        </a:spcBef>
        <a:spcAft>
          <a:spcPct val="0"/>
        </a:spcAft>
        <a:buClr>
          <a:srgbClr val="063D79"/>
        </a:buClr>
        <a:buChar char=" "/>
        <a:defRPr sz="1846"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 smtClean="0"/>
              <a:t>Work breakdown structure (WBS) – Template </a:t>
            </a:r>
          </a:p>
        </p:txBody>
      </p:sp>
      <p:sp>
        <p:nvSpPr>
          <p:cNvPr id="2" name="Rechteck 1"/>
          <p:cNvSpPr/>
          <p:nvPr/>
        </p:nvSpPr>
        <p:spPr bwMode="auto">
          <a:xfrm>
            <a:off x="0" y="908720"/>
            <a:ext cx="9144000" cy="59492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charset="0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92689067"/>
              </p:ext>
            </p:extLst>
          </p:nvPr>
        </p:nvGraphicFramePr>
        <p:xfrm>
          <a:off x="-540568" y="980728"/>
          <a:ext cx="1036915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3915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Test123">
  <a:themeElements>
    <a:clrScheme name="AOK_1">
      <a:dk1>
        <a:sysClr val="windowText" lastClr="000000"/>
      </a:dk1>
      <a:lt1>
        <a:sysClr val="window" lastClr="FFFFFF"/>
      </a:lt1>
      <a:dk2>
        <a:srgbClr val="339966"/>
      </a:dk2>
      <a:lt2>
        <a:srgbClr val="EEECE1"/>
      </a:lt2>
      <a:accent1>
        <a:srgbClr val="F79646"/>
      </a:accent1>
      <a:accent2>
        <a:srgbClr val="FF0000"/>
      </a:accent2>
      <a:accent3>
        <a:srgbClr val="0070C0"/>
      </a:accent3>
      <a:accent4>
        <a:srgbClr val="339966"/>
      </a:accent4>
      <a:accent5>
        <a:srgbClr val="FFC000"/>
      </a:accent5>
      <a:accent6>
        <a:srgbClr val="92D050"/>
      </a:accent6>
      <a:hlink>
        <a:srgbClr val="0000FF"/>
      </a:hlink>
      <a:folHlink>
        <a:srgbClr val="800080"/>
      </a:folHlink>
    </a:clrScheme>
    <a:fontScheme name="Test12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lnDef>
  </a:objectDefaults>
  <a:extraClrSchemeLst>
    <a:extraClrScheme>
      <a:clrScheme name="Test123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123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Test123">
  <a:themeElements>
    <a:clrScheme name="AOK">
      <a:dk1>
        <a:sysClr val="windowText" lastClr="000000"/>
      </a:dk1>
      <a:lt1>
        <a:sysClr val="window" lastClr="FFFFFF"/>
      </a:lt1>
      <a:dk2>
        <a:srgbClr val="33996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st12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lnDef>
  </a:objectDefaults>
  <a:extraClrSchemeLst>
    <a:extraClrScheme>
      <a:clrScheme name="Test123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123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st123">
  <a:themeElements>
    <a:clrScheme name="AOK_1">
      <a:dk1>
        <a:sysClr val="windowText" lastClr="000000"/>
      </a:dk1>
      <a:lt1>
        <a:sysClr val="window" lastClr="FFFFFF"/>
      </a:lt1>
      <a:dk2>
        <a:srgbClr val="339966"/>
      </a:dk2>
      <a:lt2>
        <a:srgbClr val="EEECE1"/>
      </a:lt2>
      <a:accent1>
        <a:srgbClr val="F79646"/>
      </a:accent1>
      <a:accent2>
        <a:srgbClr val="FF0000"/>
      </a:accent2>
      <a:accent3>
        <a:srgbClr val="0070C0"/>
      </a:accent3>
      <a:accent4>
        <a:srgbClr val="339966"/>
      </a:accent4>
      <a:accent5>
        <a:srgbClr val="FFC000"/>
      </a:accent5>
      <a:accent6>
        <a:srgbClr val="92D050"/>
      </a:accent6>
      <a:hlink>
        <a:srgbClr val="0000FF"/>
      </a:hlink>
      <a:folHlink>
        <a:srgbClr val="800080"/>
      </a:folHlink>
    </a:clrScheme>
    <a:fontScheme name="Test12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lnDef>
  </a:objectDefaults>
  <a:extraClrSchemeLst>
    <a:extraClrScheme>
      <a:clrScheme name="Test123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123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Test123">
  <a:themeElements>
    <a:clrScheme name="AOK_1">
      <a:dk1>
        <a:sysClr val="windowText" lastClr="000000"/>
      </a:dk1>
      <a:lt1>
        <a:sysClr val="window" lastClr="FFFFFF"/>
      </a:lt1>
      <a:dk2>
        <a:srgbClr val="339966"/>
      </a:dk2>
      <a:lt2>
        <a:srgbClr val="EEECE1"/>
      </a:lt2>
      <a:accent1>
        <a:srgbClr val="F79646"/>
      </a:accent1>
      <a:accent2>
        <a:srgbClr val="FF0000"/>
      </a:accent2>
      <a:accent3>
        <a:srgbClr val="0070C0"/>
      </a:accent3>
      <a:accent4>
        <a:srgbClr val="339966"/>
      </a:accent4>
      <a:accent5>
        <a:srgbClr val="FFC000"/>
      </a:accent5>
      <a:accent6>
        <a:srgbClr val="92D050"/>
      </a:accent6>
      <a:hlink>
        <a:srgbClr val="0000FF"/>
      </a:hlink>
      <a:folHlink>
        <a:srgbClr val="800080"/>
      </a:folHlink>
    </a:clrScheme>
    <a:fontScheme name="Test12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  <a:cs typeface="Arial" charset="0"/>
          </a:defRPr>
        </a:defPPr>
      </a:lstStyle>
    </a:lnDef>
  </a:objectDefaults>
  <a:extraClrSchemeLst>
    <a:extraClrScheme>
      <a:clrScheme name="Test123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123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123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</Words>
  <Application>Microsoft Office PowerPoint</Application>
  <PresentationFormat>Bildschirmpräsentation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Arial Rounded MT Bold</vt:lpstr>
      <vt:lpstr>Calibri</vt:lpstr>
      <vt:lpstr>Wingdings</vt:lpstr>
      <vt:lpstr>Wingdings 3</vt:lpstr>
      <vt:lpstr>4_Test123</vt:lpstr>
      <vt:lpstr>5_Test123</vt:lpstr>
      <vt:lpstr>Test123</vt:lpstr>
      <vt:lpstr>1_Test123</vt:lpstr>
      <vt:lpstr>Work breakdown structure (WBS) – Template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2013-06-26T12:22:17Z</dcterms:created>
  <dcterms:modified xsi:type="dcterms:W3CDTF">2017-01-31T13:39:04Z</dcterms:modified>
</cp:coreProperties>
</file>